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8108" r:id="rId3"/>
    <p:sldMasterId id="2147488223" r:id="rId4"/>
    <p:sldMasterId id="2147488132" r:id="rId5"/>
    <p:sldMasterId id="2147488235" r:id="rId6"/>
  </p:sldMasterIdLst>
  <p:notesMasterIdLst>
    <p:notesMasterId r:id="rId20"/>
  </p:notesMasterIdLst>
  <p:handoutMasterIdLst>
    <p:handoutMasterId r:id="rId21"/>
  </p:handoutMasterIdLst>
  <p:sldIdLst>
    <p:sldId id="4037" r:id="rId7"/>
    <p:sldId id="6631" r:id="rId8"/>
    <p:sldId id="7748" r:id="rId9"/>
    <p:sldId id="7726" r:id="rId10"/>
    <p:sldId id="6560" r:id="rId11"/>
    <p:sldId id="7701" r:id="rId12"/>
    <p:sldId id="7749" r:id="rId13"/>
    <p:sldId id="7746" r:id="rId14"/>
    <p:sldId id="7727" r:id="rId15"/>
    <p:sldId id="7729" r:id="rId16"/>
    <p:sldId id="7724" r:id="rId17"/>
    <p:sldId id="7737" r:id="rId18"/>
    <p:sldId id="7747" r:id="rId19"/>
  </p:sldIdLst>
  <p:sldSz cx="27432000" cy="20574000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371600" indent="-685800" algn="l" rtl="0" eaLnBrk="0" fontAlgn="base" hangingPunct="0">
      <a:spcBef>
        <a:spcPct val="0"/>
      </a:spcBef>
      <a:spcAft>
        <a:spcPct val="0"/>
      </a:spcAft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743200" indent="-1371600" algn="l" rtl="0" eaLnBrk="0" fontAlgn="base" hangingPunct="0">
      <a:spcBef>
        <a:spcPct val="0"/>
      </a:spcBef>
      <a:spcAft>
        <a:spcPct val="0"/>
      </a:spcAft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4114800" indent="-2057400" algn="l" rtl="0" eaLnBrk="0" fontAlgn="base" hangingPunct="0">
      <a:spcBef>
        <a:spcPct val="0"/>
      </a:spcBef>
      <a:spcAft>
        <a:spcPct val="0"/>
      </a:spcAft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5486400" indent="-2743200" algn="l" rtl="0" eaLnBrk="0" fontAlgn="base" hangingPunct="0">
      <a:spcBef>
        <a:spcPct val="0"/>
      </a:spcBef>
      <a:spcAft>
        <a:spcPct val="0"/>
      </a:spcAft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FFCC"/>
    <a:srgbClr val="FF99FF"/>
    <a:srgbClr val="008000"/>
    <a:srgbClr val="CCFFCC"/>
    <a:srgbClr val="669900"/>
    <a:srgbClr val="CC66FF"/>
    <a:srgbClr val="FFCCFF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74DA9-5887-4DB0-8253-BD8E43826CC7}" v="179" dt="2024-06-11T13:56:08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6" autoAdjust="0"/>
    <p:restoredTop sz="88441" autoAdjust="0"/>
  </p:normalViewPr>
  <p:slideViewPr>
    <p:cSldViewPr>
      <p:cViewPr varScale="1">
        <p:scale>
          <a:sx n="21" d="100"/>
          <a:sy n="21" d="100"/>
        </p:scale>
        <p:origin x="1344" y="72"/>
      </p:cViewPr>
      <p:guideLst>
        <p:guide orient="horz" pos="648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Dick" userId="c94a13a7-9fbd-4f24-ac29-988e9d2ed3d5" providerId="ADAL" clId="{55B5718F-EA43-4183-A408-466E5AEB8FB9}"/>
    <pc:docChg chg="undo custSel addSld delSld modSld sldOrd">
      <pc:chgData name="Jason Dick" userId="c94a13a7-9fbd-4f24-ac29-988e9d2ed3d5" providerId="ADAL" clId="{55B5718F-EA43-4183-A408-466E5AEB8FB9}" dt="2023-02-07T16:12:14.358" v="1873" actId="27636"/>
      <pc:docMkLst>
        <pc:docMk/>
      </pc:docMkLst>
      <pc:sldChg chg="addSp delSp modSp mod setBg">
        <pc:chgData name="Jason Dick" userId="c94a13a7-9fbd-4f24-ac29-988e9d2ed3d5" providerId="ADAL" clId="{55B5718F-EA43-4183-A408-466E5AEB8FB9}" dt="2023-02-06T16:31:25.029" v="1776" actId="20577"/>
        <pc:sldMkLst>
          <pc:docMk/>
          <pc:sldMk cId="0" sldId="4037"/>
        </pc:sldMkLst>
        <pc:spChg chg="mod">
          <ac:chgData name="Jason Dick" userId="c94a13a7-9fbd-4f24-ac29-988e9d2ed3d5" providerId="ADAL" clId="{55B5718F-EA43-4183-A408-466E5AEB8FB9}" dt="2023-02-06T16:31:22.726" v="1775" actId="20577"/>
          <ac:spMkLst>
            <pc:docMk/>
            <pc:sldMk cId="0" sldId="4037"/>
            <ac:spMk id="11" creationId="{C1228867-298B-4E4D-AE34-5A4202C1A24D}"/>
          </ac:spMkLst>
        </pc:spChg>
        <pc:spChg chg="mod">
          <ac:chgData name="Jason Dick" userId="c94a13a7-9fbd-4f24-ac29-988e9d2ed3d5" providerId="ADAL" clId="{55B5718F-EA43-4183-A408-466E5AEB8FB9}" dt="2023-02-06T16:31:25.029" v="1776" actId="20577"/>
          <ac:spMkLst>
            <pc:docMk/>
            <pc:sldMk cId="0" sldId="4037"/>
            <ac:spMk id="9220" creationId="{7E152BE3-BBB9-4EBC-A2DC-1AD5FA129F9E}"/>
          </ac:spMkLst>
        </pc:spChg>
        <pc:picChg chg="del">
          <ac:chgData name="Jason Dick" userId="c94a13a7-9fbd-4f24-ac29-988e9d2ed3d5" providerId="ADAL" clId="{55B5718F-EA43-4183-A408-466E5AEB8FB9}" dt="2023-01-31T15:25:34.965" v="1115" actId="478"/>
          <ac:picMkLst>
            <pc:docMk/>
            <pc:sldMk cId="0" sldId="4037"/>
            <ac:picMk id="2" creationId="{00000000-0000-0000-0000-000000000000}"/>
          </ac:picMkLst>
        </pc:picChg>
        <pc:picChg chg="del">
          <ac:chgData name="Jason Dick" userId="c94a13a7-9fbd-4f24-ac29-988e9d2ed3d5" providerId="ADAL" clId="{55B5718F-EA43-4183-A408-466E5AEB8FB9}" dt="2023-02-03T14:42:32.917" v="1382" actId="478"/>
          <ac:picMkLst>
            <pc:docMk/>
            <pc:sldMk cId="0" sldId="4037"/>
            <ac:picMk id="2" creationId="{68EEC1FA-5893-32C5-44A0-BBE4286CC071}"/>
          </ac:picMkLst>
        </pc:picChg>
        <pc:picChg chg="add mod">
          <ac:chgData name="Jason Dick" userId="c94a13a7-9fbd-4f24-ac29-988e9d2ed3d5" providerId="ADAL" clId="{55B5718F-EA43-4183-A408-466E5AEB8FB9}" dt="2023-01-12T19:51:07.794" v="358" actId="14100"/>
          <ac:picMkLst>
            <pc:docMk/>
            <pc:sldMk cId="0" sldId="4037"/>
            <ac:picMk id="3" creationId="{8F55001C-BC20-F131-F337-79A74B770138}"/>
          </ac:picMkLst>
        </pc:picChg>
        <pc:picChg chg="add mod">
          <ac:chgData name="Jason Dick" userId="c94a13a7-9fbd-4f24-ac29-988e9d2ed3d5" providerId="ADAL" clId="{55B5718F-EA43-4183-A408-466E5AEB8FB9}" dt="2023-01-31T15:28:50.679" v="1123" actId="167"/>
          <ac:picMkLst>
            <pc:docMk/>
            <pc:sldMk cId="0" sldId="4037"/>
            <ac:picMk id="1026" creationId="{9F38FEE3-B4D1-44C6-7420-B3F6BC0FB4D4}"/>
          </ac:picMkLst>
        </pc:picChg>
      </pc:sldChg>
      <pc:sldChg chg="addSp delSp modSp mod">
        <pc:chgData name="Jason Dick" userId="c94a13a7-9fbd-4f24-ac29-988e9d2ed3d5" providerId="ADAL" clId="{55B5718F-EA43-4183-A408-466E5AEB8FB9}" dt="2023-02-06T16:34:43.970" v="1809" actId="14100"/>
        <pc:sldMkLst>
          <pc:docMk/>
          <pc:sldMk cId="0" sldId="6560"/>
        </pc:sldMkLst>
        <pc:spChg chg="add mod">
          <ac:chgData name="Jason Dick" userId="c94a13a7-9fbd-4f24-ac29-988e9d2ed3d5" providerId="ADAL" clId="{55B5718F-EA43-4183-A408-466E5AEB8FB9}" dt="2023-02-06T16:34:01.567" v="1803" actId="403"/>
          <ac:spMkLst>
            <pc:docMk/>
            <pc:sldMk cId="0" sldId="6560"/>
            <ac:spMk id="3" creationId="{9FEAF262-ECD4-3251-3926-2D780340695C}"/>
          </ac:spMkLst>
        </pc:spChg>
        <pc:spChg chg="del mod">
          <ac:chgData name="Jason Dick" userId="c94a13a7-9fbd-4f24-ac29-988e9d2ed3d5" providerId="ADAL" clId="{55B5718F-EA43-4183-A408-466E5AEB8FB9}" dt="2023-01-16T18:11:08.692" v="909" actId="478"/>
          <ac:spMkLst>
            <pc:docMk/>
            <pc:sldMk cId="0" sldId="6560"/>
            <ac:spMk id="4" creationId="{39195D6B-DD7E-E483-C07E-78F9C68DD768}"/>
          </ac:spMkLst>
        </pc:spChg>
        <pc:spChg chg="mod">
          <ac:chgData name="Jason Dick" userId="c94a13a7-9fbd-4f24-ac29-988e9d2ed3d5" providerId="ADAL" clId="{55B5718F-EA43-4183-A408-466E5AEB8FB9}" dt="2023-01-31T15:34:15.612" v="1248" actId="20577"/>
          <ac:spMkLst>
            <pc:docMk/>
            <pc:sldMk cId="0" sldId="6560"/>
            <ac:spMk id="17410" creationId="{05D10DDF-FB1B-4505-BBFC-C76F0CD46BA8}"/>
          </ac:spMkLst>
        </pc:spChg>
        <pc:picChg chg="del">
          <ac:chgData name="Jason Dick" userId="c94a13a7-9fbd-4f24-ac29-988e9d2ed3d5" providerId="ADAL" clId="{55B5718F-EA43-4183-A408-466E5AEB8FB9}" dt="2023-01-16T17:53:47.640" v="851" actId="478"/>
          <ac:picMkLst>
            <pc:docMk/>
            <pc:sldMk cId="0" sldId="6560"/>
            <ac:picMk id="2" creationId="{4E1D0B04-2BB5-FB63-53AC-0FE71153EB48}"/>
          </ac:picMkLst>
        </pc:picChg>
        <pc:picChg chg="add del mod ord">
          <ac:chgData name="Jason Dick" userId="c94a13a7-9fbd-4f24-ac29-988e9d2ed3d5" providerId="ADAL" clId="{55B5718F-EA43-4183-A408-466E5AEB8FB9}" dt="2023-02-01T22:37:12.462" v="1314" actId="478"/>
          <ac:picMkLst>
            <pc:docMk/>
            <pc:sldMk cId="0" sldId="6560"/>
            <ac:picMk id="2" creationId="{50B518C3-75A9-1AFB-9DC5-5CA4304C9AFF}"/>
          </ac:picMkLst>
        </pc:picChg>
        <pc:picChg chg="add del mod">
          <ac:chgData name="Jason Dick" userId="c94a13a7-9fbd-4f24-ac29-988e9d2ed3d5" providerId="ADAL" clId="{55B5718F-EA43-4183-A408-466E5AEB8FB9}" dt="2023-02-03T22:48:26.812" v="1413" actId="478"/>
          <ac:picMkLst>
            <pc:docMk/>
            <pc:sldMk cId="0" sldId="6560"/>
            <ac:picMk id="2" creationId="{8216C476-EAF6-E260-1595-0AF200582512}"/>
          </ac:picMkLst>
        </pc:picChg>
        <pc:picChg chg="del">
          <ac:chgData name="Jason Dick" userId="c94a13a7-9fbd-4f24-ac29-988e9d2ed3d5" providerId="ADAL" clId="{55B5718F-EA43-4183-A408-466E5AEB8FB9}" dt="2023-01-12T19:57:13.639" v="475" actId="478"/>
          <ac:picMkLst>
            <pc:docMk/>
            <pc:sldMk cId="0" sldId="6560"/>
            <ac:picMk id="2" creationId="{A29C82C9-7EA6-B80C-5E1E-40CDD44CAFEC}"/>
          </ac:picMkLst>
        </pc:picChg>
        <pc:picChg chg="add del mod ord">
          <ac:chgData name="Jason Dick" userId="c94a13a7-9fbd-4f24-ac29-988e9d2ed3d5" providerId="ADAL" clId="{55B5718F-EA43-4183-A408-466E5AEB8FB9}" dt="2023-01-10T22:27:50.062" v="324" actId="478"/>
          <ac:picMkLst>
            <pc:docMk/>
            <pc:sldMk cId="0" sldId="6560"/>
            <ac:picMk id="2" creationId="{AA4D4403-2183-B668-267D-5216788ACFBC}"/>
          </ac:picMkLst>
        </pc:picChg>
        <pc:picChg chg="add mod">
          <ac:chgData name="Jason Dick" userId="c94a13a7-9fbd-4f24-ac29-988e9d2ed3d5" providerId="ADAL" clId="{55B5718F-EA43-4183-A408-466E5AEB8FB9}" dt="2023-02-06T16:34:43.970" v="1809" actId="14100"/>
          <ac:picMkLst>
            <pc:docMk/>
            <pc:sldMk cId="0" sldId="6560"/>
            <ac:picMk id="2" creationId="{AE16AAA8-AA27-7366-5FBE-14468F3EE411}"/>
          </ac:picMkLst>
        </pc:picChg>
        <pc:picChg chg="del">
          <ac:chgData name="Jason Dick" userId="c94a13a7-9fbd-4f24-ac29-988e9d2ed3d5" providerId="ADAL" clId="{55B5718F-EA43-4183-A408-466E5AEB8FB9}" dt="2023-01-10T14:50:51.655" v="250" actId="478"/>
          <ac:picMkLst>
            <pc:docMk/>
            <pc:sldMk cId="0" sldId="6560"/>
            <ac:picMk id="3" creationId="{00000000-0000-0000-0000-000000000000}"/>
          </ac:picMkLst>
        </pc:picChg>
        <pc:picChg chg="add mod">
          <ac:chgData name="Jason Dick" userId="c94a13a7-9fbd-4f24-ac29-988e9d2ed3d5" providerId="ADAL" clId="{55B5718F-EA43-4183-A408-466E5AEB8FB9}" dt="2023-01-10T22:33:24.040" v="333" actId="14100"/>
          <ac:picMkLst>
            <pc:docMk/>
            <pc:sldMk cId="0" sldId="6560"/>
            <ac:picMk id="3" creationId="{0C4A52E8-4EA2-426D-D472-A6476FCBB587}"/>
          </ac:picMkLst>
        </pc:picChg>
        <pc:picChg chg="add mod">
          <ac:chgData name="Jason Dick" userId="c94a13a7-9fbd-4f24-ac29-988e9d2ed3d5" providerId="ADAL" clId="{55B5718F-EA43-4183-A408-466E5AEB8FB9}" dt="2023-01-12T19:59:55.339" v="564" actId="14100"/>
          <ac:picMkLst>
            <pc:docMk/>
            <pc:sldMk cId="0" sldId="6560"/>
            <ac:picMk id="3" creationId="{7F19F513-8AC7-1CF0-DF1D-E1D8E1DD5945}"/>
          </ac:picMkLst>
        </pc:picChg>
        <pc:picChg chg="add del mod">
          <ac:chgData name="Jason Dick" userId="c94a13a7-9fbd-4f24-ac29-988e9d2ed3d5" providerId="ADAL" clId="{55B5718F-EA43-4183-A408-466E5AEB8FB9}" dt="2023-01-16T18:22:39.155" v="913" actId="478"/>
          <ac:picMkLst>
            <pc:docMk/>
            <pc:sldMk cId="0" sldId="6560"/>
            <ac:picMk id="3" creationId="{BAAF8B17-9558-AAE8-E924-800EF77691C7}"/>
          </ac:picMkLst>
        </pc:picChg>
        <pc:picChg chg="add del mod">
          <ac:chgData name="Jason Dick" userId="c94a13a7-9fbd-4f24-ac29-988e9d2ed3d5" providerId="ADAL" clId="{55B5718F-EA43-4183-A408-466E5AEB8FB9}" dt="2023-02-03T14:43:58.527" v="1390" actId="478"/>
          <ac:picMkLst>
            <pc:docMk/>
            <pc:sldMk cId="0" sldId="6560"/>
            <ac:picMk id="4" creationId="{4C5EBB01-AF7F-08BB-C77B-814F996B40EE}"/>
          </ac:picMkLst>
        </pc:picChg>
        <pc:picChg chg="add del mod">
          <ac:chgData name="Jason Dick" userId="c94a13a7-9fbd-4f24-ac29-988e9d2ed3d5" providerId="ADAL" clId="{55B5718F-EA43-4183-A408-466E5AEB8FB9}" dt="2023-02-06T16:33:27.750" v="1800" actId="478"/>
          <ac:picMkLst>
            <pc:docMk/>
            <pc:sldMk cId="0" sldId="6560"/>
            <ac:picMk id="4" creationId="{8AAA2369-131C-F7FD-21C6-BE3DDB2B0B62}"/>
          </ac:picMkLst>
        </pc:picChg>
        <pc:picChg chg="add del mod">
          <ac:chgData name="Jason Dick" userId="c94a13a7-9fbd-4f24-ac29-988e9d2ed3d5" providerId="ADAL" clId="{55B5718F-EA43-4183-A408-466E5AEB8FB9}" dt="2023-01-31T15:33:06.810" v="1224" actId="478"/>
          <ac:picMkLst>
            <pc:docMk/>
            <pc:sldMk cId="0" sldId="6560"/>
            <ac:picMk id="4" creationId="{A6DEC504-F75E-D933-C385-527F20B34865}"/>
          </ac:picMkLst>
        </pc:picChg>
        <pc:picChg chg="add del mod">
          <ac:chgData name="Jason Dick" userId="c94a13a7-9fbd-4f24-ac29-988e9d2ed3d5" providerId="ADAL" clId="{55B5718F-EA43-4183-A408-466E5AEB8FB9}" dt="2023-01-18T14:57:00.409" v="1069" actId="478"/>
          <ac:picMkLst>
            <pc:docMk/>
            <pc:sldMk cId="0" sldId="6560"/>
            <ac:picMk id="6" creationId="{0A3C4912-F560-08B8-F8A8-7F62D87713E1}"/>
          </ac:picMkLst>
        </pc:picChg>
      </pc:sldChg>
      <pc:sldChg chg="addSp delSp modSp mod setBg">
        <pc:chgData name="Jason Dick" userId="c94a13a7-9fbd-4f24-ac29-988e9d2ed3d5" providerId="ADAL" clId="{55B5718F-EA43-4183-A408-466E5AEB8FB9}" dt="2023-02-06T16:33:02.324" v="1798" actId="1076"/>
        <pc:sldMkLst>
          <pc:docMk/>
          <pc:sldMk cId="0" sldId="6631"/>
        </pc:sldMkLst>
        <pc:spChg chg="mod">
          <ac:chgData name="Jason Dick" userId="c94a13a7-9fbd-4f24-ac29-988e9d2ed3d5" providerId="ADAL" clId="{55B5718F-EA43-4183-A408-466E5AEB8FB9}" dt="2023-02-06T16:32:18.646" v="1780" actId="403"/>
          <ac:spMkLst>
            <pc:docMk/>
            <pc:sldMk cId="0" sldId="6631"/>
            <ac:spMk id="4" creationId="{F988B6E9-0BB9-AC31-410D-3CFBE7496EB1}"/>
          </ac:spMkLst>
        </pc:spChg>
        <pc:spChg chg="mod">
          <ac:chgData name="Jason Dick" userId="c94a13a7-9fbd-4f24-ac29-988e9d2ed3d5" providerId="ADAL" clId="{55B5718F-EA43-4183-A408-466E5AEB8FB9}" dt="2023-02-06T16:32:24.332" v="1794" actId="20577"/>
          <ac:spMkLst>
            <pc:docMk/>
            <pc:sldMk cId="0" sldId="6631"/>
            <ac:spMk id="11266" creationId="{A5BFD98E-F85C-4865-A1BD-5DDF46079551}"/>
          </ac:spMkLst>
        </pc:spChg>
        <pc:picChg chg="del">
          <ac:chgData name="Jason Dick" userId="c94a13a7-9fbd-4f24-ac29-988e9d2ed3d5" providerId="ADAL" clId="{55B5718F-EA43-4183-A408-466E5AEB8FB9}" dt="2023-01-12T19:51:14.327" v="359" actId="478"/>
          <ac:picMkLst>
            <pc:docMk/>
            <pc:sldMk cId="0" sldId="6631"/>
            <ac:picMk id="2" creationId="{19226AEF-0305-B580-A7F5-ABF3E1938B99}"/>
          </ac:picMkLst>
        </pc:picChg>
        <pc:picChg chg="add del mod">
          <ac:chgData name="Jason Dick" userId="c94a13a7-9fbd-4f24-ac29-988e9d2ed3d5" providerId="ADAL" clId="{55B5718F-EA43-4183-A408-466E5AEB8FB9}" dt="2023-01-31T15:28:55.098" v="1124" actId="478"/>
          <ac:picMkLst>
            <pc:docMk/>
            <pc:sldMk cId="0" sldId="6631"/>
            <ac:picMk id="2" creationId="{29883D4A-5390-F2A0-8227-2AC5E9220962}"/>
          </ac:picMkLst>
        </pc:picChg>
        <pc:picChg chg="add del mod">
          <ac:chgData name="Jason Dick" userId="c94a13a7-9fbd-4f24-ac29-988e9d2ed3d5" providerId="ADAL" clId="{55B5718F-EA43-4183-A408-466E5AEB8FB9}" dt="2023-02-03T14:43:07.069" v="1384" actId="478"/>
          <ac:picMkLst>
            <pc:docMk/>
            <pc:sldMk cId="0" sldId="6631"/>
            <ac:picMk id="2" creationId="{33729DAC-7F6E-9063-9792-82602D2EB807}"/>
          </ac:picMkLst>
        </pc:picChg>
        <pc:picChg chg="add del mod">
          <ac:chgData name="Jason Dick" userId="c94a13a7-9fbd-4f24-ac29-988e9d2ed3d5" providerId="ADAL" clId="{55B5718F-EA43-4183-A408-466E5AEB8FB9}" dt="2023-01-10T22:20:53.397" v="317" actId="478"/>
          <ac:picMkLst>
            <pc:docMk/>
            <pc:sldMk cId="0" sldId="6631"/>
            <ac:picMk id="2" creationId="{4D7A1CF9-204A-C935-FA9B-E7B1FCE2277C}"/>
          </ac:picMkLst>
        </pc:picChg>
        <pc:picChg chg="del">
          <ac:chgData name="Jason Dick" userId="c94a13a7-9fbd-4f24-ac29-988e9d2ed3d5" providerId="ADAL" clId="{55B5718F-EA43-4183-A408-466E5AEB8FB9}" dt="2023-01-16T17:52:25.694" v="845" actId="478"/>
          <ac:picMkLst>
            <pc:docMk/>
            <pc:sldMk cId="0" sldId="6631"/>
            <ac:picMk id="2" creationId="{6343CC97-E967-16D1-4F78-18F3649FD192}"/>
          </ac:picMkLst>
        </pc:picChg>
        <pc:picChg chg="add del mod">
          <ac:chgData name="Jason Dick" userId="c94a13a7-9fbd-4f24-ac29-988e9d2ed3d5" providerId="ADAL" clId="{55B5718F-EA43-4183-A408-466E5AEB8FB9}" dt="2023-02-06T16:31:28.208" v="1777" actId="478"/>
          <ac:picMkLst>
            <pc:docMk/>
            <pc:sldMk cId="0" sldId="6631"/>
            <ac:picMk id="2" creationId="{9D219740-E1C3-BDE3-7988-B440FFF38D1C}"/>
          </ac:picMkLst>
        </pc:picChg>
        <pc:picChg chg="del">
          <ac:chgData name="Jason Dick" userId="c94a13a7-9fbd-4f24-ac29-988e9d2ed3d5" providerId="ADAL" clId="{55B5718F-EA43-4183-A408-466E5AEB8FB9}" dt="2023-01-10T14:49:39.577" v="234" actId="478"/>
          <ac:picMkLst>
            <pc:docMk/>
            <pc:sldMk cId="0" sldId="6631"/>
            <ac:picMk id="3" creationId="{00000000-0000-0000-0000-000000000000}"/>
          </ac:picMkLst>
        </pc:picChg>
        <pc:picChg chg="add mod">
          <ac:chgData name="Jason Dick" userId="c94a13a7-9fbd-4f24-ac29-988e9d2ed3d5" providerId="ADAL" clId="{55B5718F-EA43-4183-A408-466E5AEB8FB9}" dt="2023-02-06T16:33:02.324" v="1798" actId="1076"/>
          <ac:picMkLst>
            <pc:docMk/>
            <pc:sldMk cId="0" sldId="6631"/>
            <ac:picMk id="3" creationId="{8662AF14-EDDD-B4C8-1325-6483475FDA8A}"/>
          </ac:picMkLst>
        </pc:picChg>
        <pc:picChg chg="add del mod">
          <ac:chgData name="Jason Dick" userId="c94a13a7-9fbd-4f24-ac29-988e9d2ed3d5" providerId="ADAL" clId="{55B5718F-EA43-4183-A408-466E5AEB8FB9}" dt="2023-01-11T22:29:48.714" v="343" actId="478"/>
          <ac:picMkLst>
            <pc:docMk/>
            <pc:sldMk cId="0" sldId="6631"/>
            <ac:picMk id="3" creationId="{95F0EE44-E8A1-8DF5-95F7-94CA5D30BC74}"/>
          </ac:picMkLst>
        </pc:picChg>
        <pc:picChg chg="add del mod">
          <ac:chgData name="Jason Dick" userId="c94a13a7-9fbd-4f24-ac29-988e9d2ed3d5" providerId="ADAL" clId="{55B5718F-EA43-4183-A408-466E5AEB8FB9}" dt="2023-01-18T14:55:20.802" v="1054" actId="478"/>
          <ac:picMkLst>
            <pc:docMk/>
            <pc:sldMk cId="0" sldId="6631"/>
            <ac:picMk id="3" creationId="{AE3DC5A2-CE87-678F-5D45-0BDB6B04A0B1}"/>
          </ac:picMkLst>
        </pc:picChg>
        <pc:picChg chg="add del mod">
          <ac:chgData name="Jason Dick" userId="c94a13a7-9fbd-4f24-ac29-988e9d2ed3d5" providerId="ADAL" clId="{55B5718F-EA43-4183-A408-466E5AEB8FB9}" dt="2023-02-01T22:36:16.839" v="1309" actId="478"/>
          <ac:picMkLst>
            <pc:docMk/>
            <pc:sldMk cId="0" sldId="6631"/>
            <ac:picMk id="3" creationId="{C67651F9-C5AE-B9C7-E439-0AD15B080FC6}"/>
          </ac:picMkLst>
        </pc:picChg>
        <pc:picChg chg="add mod ord">
          <ac:chgData name="Jason Dick" userId="c94a13a7-9fbd-4f24-ac29-988e9d2ed3d5" providerId="ADAL" clId="{55B5718F-EA43-4183-A408-466E5AEB8FB9}" dt="2023-01-12T19:53:31.826" v="449" actId="167"/>
          <ac:picMkLst>
            <pc:docMk/>
            <pc:sldMk cId="0" sldId="6631"/>
            <ac:picMk id="3" creationId="{C82257AB-B1D2-9A74-8FF3-E66AFCBE28C9}"/>
          </ac:picMkLst>
        </pc:picChg>
        <pc:picChg chg="add del mod">
          <ac:chgData name="Jason Dick" userId="c94a13a7-9fbd-4f24-ac29-988e9d2ed3d5" providerId="ADAL" clId="{55B5718F-EA43-4183-A408-466E5AEB8FB9}" dt="2023-02-03T22:46:47.169" v="1406" actId="478"/>
          <ac:picMkLst>
            <pc:docMk/>
            <pc:sldMk cId="0" sldId="6631"/>
            <ac:picMk id="3" creationId="{EB2E48FB-77E1-DF55-5B74-84BE91A60249}"/>
          </ac:picMkLst>
        </pc:picChg>
      </pc:sldChg>
      <pc:sldChg chg="addSp delSp modSp mod">
        <pc:chgData name="Jason Dick" userId="c94a13a7-9fbd-4f24-ac29-988e9d2ed3d5" providerId="ADAL" clId="{55B5718F-EA43-4183-A408-466E5AEB8FB9}" dt="2023-02-06T22:40:19.124" v="1863" actId="20577"/>
        <pc:sldMkLst>
          <pc:docMk/>
          <pc:sldMk cId="2346184423" sldId="7073"/>
        </pc:sldMkLst>
        <pc:spChg chg="mod">
          <ac:chgData name="Jason Dick" userId="c94a13a7-9fbd-4f24-ac29-988e9d2ed3d5" providerId="ADAL" clId="{55B5718F-EA43-4183-A408-466E5AEB8FB9}" dt="2023-02-06T22:40:19.124" v="1863" actId="20577"/>
          <ac:spMkLst>
            <pc:docMk/>
            <pc:sldMk cId="2346184423" sldId="7073"/>
            <ac:spMk id="4" creationId="{2A2D9BC0-1356-712D-8DCC-992F7BF28F0C}"/>
          </ac:spMkLst>
        </pc:spChg>
        <pc:picChg chg="del">
          <ac:chgData name="Jason Dick" userId="c94a13a7-9fbd-4f24-ac29-988e9d2ed3d5" providerId="ADAL" clId="{55B5718F-EA43-4183-A408-466E5AEB8FB9}" dt="2023-01-12T19:53:40.102" v="450" actId="478"/>
          <ac:picMkLst>
            <pc:docMk/>
            <pc:sldMk cId="2346184423" sldId="7073"/>
            <ac:picMk id="2" creationId="{00000000-0000-0000-0000-000000000000}"/>
          </ac:picMkLst>
        </pc:picChg>
        <pc:picChg chg="add del mod">
          <ac:chgData name="Jason Dick" userId="c94a13a7-9fbd-4f24-ac29-988e9d2ed3d5" providerId="ADAL" clId="{55B5718F-EA43-4183-A408-466E5AEB8FB9}" dt="2023-02-06T22:40:07.520" v="1857" actId="478"/>
          <ac:picMkLst>
            <pc:docMk/>
            <pc:sldMk cId="2346184423" sldId="7073"/>
            <ac:picMk id="5" creationId="{CF97D491-507B-7135-3F80-373E77EE1F4E}"/>
          </ac:picMkLst>
        </pc:picChg>
        <pc:picChg chg="add del mod">
          <ac:chgData name="Jason Dick" userId="c94a13a7-9fbd-4f24-ac29-988e9d2ed3d5" providerId="ADAL" clId="{55B5718F-EA43-4183-A408-466E5AEB8FB9}" dt="2023-01-31T15:30:39.093" v="1146" actId="478"/>
          <ac:picMkLst>
            <pc:docMk/>
            <pc:sldMk cId="2346184423" sldId="7073"/>
            <ac:picMk id="6" creationId="{A79D36D8-5A4E-C83C-BCA3-3228E85E109F}"/>
          </ac:picMkLst>
        </pc:picChg>
        <pc:picChg chg="add mod">
          <ac:chgData name="Jason Dick" userId="c94a13a7-9fbd-4f24-ac29-988e9d2ed3d5" providerId="ADAL" clId="{55B5718F-EA43-4183-A408-466E5AEB8FB9}" dt="2023-02-06T22:40:14.599" v="1861" actId="14100"/>
          <ac:picMkLst>
            <pc:docMk/>
            <pc:sldMk cId="2346184423" sldId="7073"/>
            <ac:picMk id="6" creationId="{ECB27582-329E-317E-8003-CB18BA983868}"/>
          </ac:picMkLst>
        </pc:picChg>
      </pc:sldChg>
      <pc:sldChg chg="modSp del mod">
        <pc:chgData name="Jason Dick" userId="c94a13a7-9fbd-4f24-ac29-988e9d2ed3d5" providerId="ADAL" clId="{55B5718F-EA43-4183-A408-466E5AEB8FB9}" dt="2023-01-10T22:16:53.096" v="308" actId="2696"/>
        <pc:sldMkLst>
          <pc:docMk/>
          <pc:sldMk cId="2881721106" sldId="7150"/>
        </pc:sldMkLst>
        <pc:spChg chg="mod">
          <ac:chgData name="Jason Dick" userId="c94a13a7-9fbd-4f24-ac29-988e9d2ed3d5" providerId="ADAL" clId="{55B5718F-EA43-4183-A408-466E5AEB8FB9}" dt="2023-01-10T14:51:49.435" v="270" actId="1076"/>
          <ac:spMkLst>
            <pc:docMk/>
            <pc:sldMk cId="2881721106" sldId="7150"/>
            <ac:spMk id="5" creationId="{2930CE65-C03C-4A81-A1AB-26C9797ED5BB}"/>
          </ac:spMkLst>
        </pc:spChg>
      </pc:sldChg>
      <pc:sldChg chg="addSp delSp modSp del mod">
        <pc:chgData name="Jason Dick" userId="c94a13a7-9fbd-4f24-ac29-988e9d2ed3d5" providerId="ADAL" clId="{55B5718F-EA43-4183-A408-466E5AEB8FB9}" dt="2023-01-31T15:35:22.131" v="1254" actId="2696"/>
        <pc:sldMkLst>
          <pc:docMk/>
          <pc:sldMk cId="208119383" sldId="7155"/>
        </pc:sldMkLst>
        <pc:spChg chg="del">
          <ac:chgData name="Jason Dick" userId="c94a13a7-9fbd-4f24-ac29-988e9d2ed3d5" providerId="ADAL" clId="{55B5718F-EA43-4183-A408-466E5AEB8FB9}" dt="2023-01-10T22:17:06.200" v="310" actId="478"/>
          <ac:spMkLst>
            <pc:docMk/>
            <pc:sldMk cId="208119383" sldId="7155"/>
            <ac:spMk id="5" creationId="{C1AE5403-8ADE-7756-3E4E-604022AF79F0}"/>
          </ac:spMkLst>
        </pc:spChg>
        <pc:picChg chg="add mod">
          <ac:chgData name="Jason Dick" userId="c94a13a7-9fbd-4f24-ac29-988e9d2ed3d5" providerId="ADAL" clId="{55B5718F-EA43-4183-A408-466E5AEB8FB9}" dt="2023-01-10T22:18:51.396" v="314" actId="14100"/>
          <ac:picMkLst>
            <pc:docMk/>
            <pc:sldMk cId="208119383" sldId="7155"/>
            <ac:picMk id="2" creationId="{C22C3696-2362-B315-AA0F-1BB72ABD022D}"/>
          </ac:picMkLst>
        </pc:picChg>
        <pc:picChg chg="del">
          <ac:chgData name="Jason Dick" userId="c94a13a7-9fbd-4f24-ac29-988e9d2ed3d5" providerId="ADAL" clId="{55B5718F-EA43-4183-A408-466E5AEB8FB9}" dt="2023-01-10T22:17:04.015" v="309" actId="478"/>
          <ac:picMkLst>
            <pc:docMk/>
            <pc:sldMk cId="208119383" sldId="7155"/>
            <ac:picMk id="3" creationId="{00000000-0000-0000-0000-000000000000}"/>
          </ac:picMkLst>
        </pc:picChg>
      </pc:sldChg>
      <pc:sldChg chg="del">
        <pc:chgData name="Jason Dick" userId="c94a13a7-9fbd-4f24-ac29-988e9d2ed3d5" providerId="ADAL" clId="{55B5718F-EA43-4183-A408-466E5AEB8FB9}" dt="2023-01-10T22:19:02.504" v="316" actId="2696"/>
        <pc:sldMkLst>
          <pc:docMk/>
          <pc:sldMk cId="2517954636" sldId="7163"/>
        </pc:sldMkLst>
      </pc:sldChg>
      <pc:sldChg chg="del">
        <pc:chgData name="Jason Dick" userId="c94a13a7-9fbd-4f24-ac29-988e9d2ed3d5" providerId="ADAL" clId="{55B5718F-EA43-4183-A408-466E5AEB8FB9}" dt="2023-01-31T15:36:13.142" v="1302" actId="2696"/>
        <pc:sldMkLst>
          <pc:docMk/>
          <pc:sldMk cId="3452878123" sldId="7164"/>
        </pc:sldMkLst>
      </pc:sldChg>
      <pc:sldChg chg="addSp delSp modSp del mod ord">
        <pc:chgData name="Jason Dick" userId="c94a13a7-9fbd-4f24-ac29-988e9d2ed3d5" providerId="ADAL" clId="{55B5718F-EA43-4183-A408-466E5AEB8FB9}" dt="2023-01-18T14:56:43.118" v="1065" actId="2696"/>
        <pc:sldMkLst>
          <pc:docMk/>
          <pc:sldMk cId="978978826" sldId="7165"/>
        </pc:sldMkLst>
        <pc:spChg chg="add mod">
          <ac:chgData name="Jason Dick" userId="c94a13a7-9fbd-4f24-ac29-988e9d2ed3d5" providerId="ADAL" clId="{55B5718F-EA43-4183-A408-466E5AEB8FB9}" dt="2023-01-13T15:00:20.855" v="662" actId="404"/>
          <ac:spMkLst>
            <pc:docMk/>
            <pc:sldMk cId="978978826" sldId="7165"/>
            <ac:spMk id="3" creationId="{E304F79C-CE95-A144-75B2-E524B38DC7BE}"/>
          </ac:spMkLst>
        </pc:spChg>
        <pc:picChg chg="del">
          <ac:chgData name="Jason Dick" userId="c94a13a7-9fbd-4f24-ac29-988e9d2ed3d5" providerId="ADAL" clId="{55B5718F-EA43-4183-A408-466E5AEB8FB9}" dt="2023-01-09T14:41:52.573" v="3" actId="478"/>
          <ac:picMkLst>
            <pc:docMk/>
            <pc:sldMk cId="978978826" sldId="7165"/>
            <ac:picMk id="2" creationId="{C26E186A-A879-2104-30B1-A143383967E2}"/>
          </ac:picMkLst>
        </pc:picChg>
      </pc:sldChg>
      <pc:sldChg chg="addSp delSp modSp del mod">
        <pc:chgData name="Jason Dick" userId="c94a13a7-9fbd-4f24-ac29-988e9d2ed3d5" providerId="ADAL" clId="{55B5718F-EA43-4183-A408-466E5AEB8FB9}" dt="2023-01-10T22:18:58.366" v="315" actId="2696"/>
        <pc:sldMkLst>
          <pc:docMk/>
          <pc:sldMk cId="188405309" sldId="7166"/>
        </pc:sldMkLst>
        <pc:spChg chg="del">
          <ac:chgData name="Jason Dick" userId="c94a13a7-9fbd-4f24-ac29-988e9d2ed3d5" providerId="ADAL" clId="{55B5718F-EA43-4183-A408-466E5AEB8FB9}" dt="2023-01-10T15:00:53.678" v="279" actId="478"/>
          <ac:spMkLst>
            <pc:docMk/>
            <pc:sldMk cId="188405309" sldId="7166"/>
            <ac:spMk id="5" creationId="{C1AE5403-8ADE-7756-3E4E-604022AF79F0}"/>
          </ac:spMkLst>
        </pc:spChg>
        <pc:picChg chg="del">
          <ac:chgData name="Jason Dick" userId="c94a13a7-9fbd-4f24-ac29-988e9d2ed3d5" providerId="ADAL" clId="{55B5718F-EA43-4183-A408-466E5AEB8FB9}" dt="2023-01-10T15:00:51.827" v="278" actId="478"/>
          <ac:picMkLst>
            <pc:docMk/>
            <pc:sldMk cId="188405309" sldId="7166"/>
            <ac:picMk id="2" creationId="{C2AC41BB-35C4-2F60-52F5-73C0F11B59E3}"/>
          </ac:picMkLst>
        </pc:picChg>
        <pc:picChg chg="add mod">
          <ac:chgData name="Jason Dick" userId="c94a13a7-9fbd-4f24-ac29-988e9d2ed3d5" providerId="ADAL" clId="{55B5718F-EA43-4183-A408-466E5AEB8FB9}" dt="2023-01-10T15:01:00.499" v="282" actId="14100"/>
          <ac:picMkLst>
            <pc:docMk/>
            <pc:sldMk cId="188405309" sldId="7166"/>
            <ac:picMk id="3" creationId="{C957E8F9-6B6F-533D-A6E3-C79786EC6C4C}"/>
          </ac:picMkLst>
        </pc:picChg>
      </pc:sldChg>
      <pc:sldChg chg="add del">
        <pc:chgData name="Jason Dick" userId="c94a13a7-9fbd-4f24-ac29-988e9d2ed3d5" providerId="ADAL" clId="{55B5718F-EA43-4183-A408-466E5AEB8FB9}" dt="2023-01-10T14:51:57.917" v="271" actId="2696"/>
        <pc:sldMkLst>
          <pc:docMk/>
          <pc:sldMk cId="1064947839" sldId="7167"/>
        </pc:sldMkLst>
      </pc:sldChg>
      <pc:sldChg chg="modSp add mod">
        <pc:chgData name="Jason Dick" userId="c94a13a7-9fbd-4f24-ac29-988e9d2ed3d5" providerId="ADAL" clId="{55B5718F-EA43-4183-A408-466E5AEB8FB9}" dt="2023-01-12T20:00:01.609" v="565" actId="20577"/>
        <pc:sldMkLst>
          <pc:docMk/>
          <pc:sldMk cId="3623370803" sldId="7167"/>
        </pc:sldMkLst>
        <pc:spChg chg="mod">
          <ac:chgData name="Jason Dick" userId="c94a13a7-9fbd-4f24-ac29-988e9d2ed3d5" providerId="ADAL" clId="{55B5718F-EA43-4183-A408-466E5AEB8FB9}" dt="2023-01-12T20:00:01.609" v="565" actId="20577"/>
          <ac:spMkLst>
            <pc:docMk/>
            <pc:sldMk cId="3623370803" sldId="7167"/>
            <ac:spMk id="5" creationId="{C1AE5403-8ADE-7756-3E4E-604022AF79F0}"/>
          </ac:spMkLst>
        </pc:spChg>
      </pc:sldChg>
      <pc:sldChg chg="addSp delSp modSp add del mod">
        <pc:chgData name="Jason Dick" userId="c94a13a7-9fbd-4f24-ac29-988e9d2ed3d5" providerId="ADAL" clId="{55B5718F-EA43-4183-A408-466E5AEB8FB9}" dt="2023-01-12T20:00:10.661" v="566" actId="2696"/>
        <pc:sldMkLst>
          <pc:docMk/>
          <pc:sldMk cId="1931221682" sldId="7168"/>
        </pc:sldMkLst>
        <pc:picChg chg="del">
          <ac:chgData name="Jason Dick" userId="c94a13a7-9fbd-4f24-ac29-988e9d2ed3d5" providerId="ADAL" clId="{55B5718F-EA43-4183-A408-466E5AEB8FB9}" dt="2023-01-11T22:30:35.511" v="345" actId="478"/>
          <ac:picMkLst>
            <pc:docMk/>
            <pc:sldMk cId="1931221682" sldId="7168"/>
            <ac:picMk id="2" creationId="{C22C3696-2362-B315-AA0F-1BB72ABD022D}"/>
          </ac:picMkLst>
        </pc:picChg>
        <pc:picChg chg="add mod">
          <ac:chgData name="Jason Dick" userId="c94a13a7-9fbd-4f24-ac29-988e9d2ed3d5" providerId="ADAL" clId="{55B5718F-EA43-4183-A408-466E5AEB8FB9}" dt="2023-01-11T22:30:41.769" v="348" actId="14100"/>
          <ac:picMkLst>
            <pc:docMk/>
            <pc:sldMk cId="1931221682" sldId="7168"/>
            <ac:picMk id="3" creationId="{E3D794BF-E8D0-AA8D-B5B4-EC2DBD66B901}"/>
          </ac:picMkLst>
        </pc:picChg>
      </pc:sldChg>
      <pc:sldChg chg="del">
        <pc:chgData name="Jason Dick" userId="c94a13a7-9fbd-4f24-ac29-988e9d2ed3d5" providerId="ADAL" clId="{55B5718F-EA43-4183-A408-466E5AEB8FB9}" dt="2023-01-31T15:36:07.196" v="1301" actId="2696"/>
        <pc:sldMkLst>
          <pc:docMk/>
          <pc:sldMk cId="3638143928" sldId="7169"/>
        </pc:sldMkLst>
      </pc:sldChg>
      <pc:sldChg chg="addSp delSp modSp add del mod">
        <pc:chgData name="Jason Dick" userId="c94a13a7-9fbd-4f24-ac29-988e9d2ed3d5" providerId="ADAL" clId="{55B5718F-EA43-4183-A408-466E5AEB8FB9}" dt="2023-01-31T15:35:16.510" v="1253" actId="2696"/>
        <pc:sldMkLst>
          <pc:docMk/>
          <pc:sldMk cId="3427140167" sldId="7170"/>
        </pc:sldMkLst>
        <pc:picChg chg="del">
          <ac:chgData name="Jason Dick" userId="c94a13a7-9fbd-4f24-ac29-988e9d2ed3d5" providerId="ADAL" clId="{55B5718F-EA43-4183-A408-466E5AEB8FB9}" dt="2023-01-12T20:00:38.759" v="568" actId="478"/>
          <ac:picMkLst>
            <pc:docMk/>
            <pc:sldMk cId="3427140167" sldId="7170"/>
            <ac:picMk id="2" creationId="{C22C3696-2362-B315-AA0F-1BB72ABD022D}"/>
          </ac:picMkLst>
        </pc:picChg>
        <pc:picChg chg="add mod ord">
          <ac:chgData name="Jason Dick" userId="c94a13a7-9fbd-4f24-ac29-988e9d2ed3d5" providerId="ADAL" clId="{55B5718F-EA43-4183-A408-466E5AEB8FB9}" dt="2023-01-12T20:00:51.182" v="573" actId="167"/>
          <ac:picMkLst>
            <pc:docMk/>
            <pc:sldMk cId="3427140167" sldId="7170"/>
            <ac:picMk id="3" creationId="{41A2C6B6-19BD-9A32-0123-DFB6B10F257C}"/>
          </ac:picMkLst>
        </pc:picChg>
      </pc:sldChg>
      <pc:sldChg chg="modSp add del mod">
        <pc:chgData name="Jason Dick" userId="c94a13a7-9fbd-4f24-ac29-988e9d2ed3d5" providerId="ADAL" clId="{55B5718F-EA43-4183-A408-466E5AEB8FB9}" dt="2023-01-18T14:56:47.764" v="1066" actId="2696"/>
        <pc:sldMkLst>
          <pc:docMk/>
          <pc:sldMk cId="3973181885" sldId="7171"/>
        </pc:sldMkLst>
        <pc:spChg chg="mod">
          <ac:chgData name="Jason Dick" userId="c94a13a7-9fbd-4f24-ac29-988e9d2ed3d5" providerId="ADAL" clId="{55B5718F-EA43-4183-A408-466E5AEB8FB9}" dt="2023-01-16T16:11:29.207" v="836" actId="20577"/>
          <ac:spMkLst>
            <pc:docMk/>
            <pc:sldMk cId="3973181885" sldId="7171"/>
            <ac:spMk id="3" creationId="{E304F79C-CE95-A144-75B2-E524B38DC7BE}"/>
          </ac:spMkLst>
        </pc:spChg>
      </pc:sldChg>
      <pc:sldChg chg="del">
        <pc:chgData name="Jason Dick" userId="c94a13a7-9fbd-4f24-ac29-988e9d2ed3d5" providerId="ADAL" clId="{55B5718F-EA43-4183-A408-466E5AEB8FB9}" dt="2023-02-03T22:53:11.591" v="1640" actId="2696"/>
        <pc:sldMkLst>
          <pc:docMk/>
          <pc:sldMk cId="3802631093" sldId="7172"/>
        </pc:sldMkLst>
      </pc:sldChg>
      <pc:sldChg chg="addSp delSp modSp mod setBg">
        <pc:chgData name="Jason Dick" userId="c94a13a7-9fbd-4f24-ac29-988e9d2ed3d5" providerId="ADAL" clId="{55B5718F-EA43-4183-A408-466E5AEB8FB9}" dt="2023-02-06T15:45:06.539" v="1759"/>
        <pc:sldMkLst>
          <pc:docMk/>
          <pc:sldMk cId="1098642015" sldId="7173"/>
        </pc:sldMkLst>
        <pc:picChg chg="del">
          <ac:chgData name="Jason Dick" userId="c94a13a7-9fbd-4f24-ac29-988e9d2ed3d5" providerId="ADAL" clId="{55B5718F-EA43-4183-A408-466E5AEB8FB9}" dt="2023-02-06T15:44:55.536" v="1755" actId="478"/>
          <ac:picMkLst>
            <pc:docMk/>
            <pc:sldMk cId="1098642015" sldId="7173"/>
            <ac:picMk id="3" creationId="{58DA9875-4FCD-5978-110B-9C3FF2A7F408}"/>
          </ac:picMkLst>
        </pc:picChg>
        <pc:picChg chg="add mod">
          <ac:chgData name="Jason Dick" userId="c94a13a7-9fbd-4f24-ac29-988e9d2ed3d5" providerId="ADAL" clId="{55B5718F-EA43-4183-A408-466E5AEB8FB9}" dt="2023-02-06T15:45:01.195" v="1758" actId="14100"/>
          <ac:picMkLst>
            <pc:docMk/>
            <pc:sldMk cId="1098642015" sldId="7173"/>
            <ac:picMk id="5" creationId="{288AB592-5FA1-2158-8504-76F38C225B61}"/>
          </ac:picMkLst>
        </pc:picChg>
      </pc:sldChg>
      <pc:sldChg chg="modSp add del mod">
        <pc:chgData name="Jason Dick" userId="c94a13a7-9fbd-4f24-ac29-988e9d2ed3d5" providerId="ADAL" clId="{55B5718F-EA43-4183-A408-466E5AEB8FB9}" dt="2023-01-18T14:56:51.130" v="1067" actId="2696"/>
        <pc:sldMkLst>
          <pc:docMk/>
          <pc:sldMk cId="1834577608" sldId="7174"/>
        </pc:sldMkLst>
        <pc:spChg chg="mod">
          <ac:chgData name="Jason Dick" userId="c94a13a7-9fbd-4f24-ac29-988e9d2ed3d5" providerId="ADAL" clId="{55B5718F-EA43-4183-A408-466E5AEB8FB9}" dt="2023-01-16T16:11:18.984" v="824" actId="20577"/>
          <ac:spMkLst>
            <pc:docMk/>
            <pc:sldMk cId="1834577608" sldId="7174"/>
            <ac:spMk id="3" creationId="{E304F79C-CE95-A144-75B2-E524B38DC7BE}"/>
          </ac:spMkLst>
        </pc:spChg>
      </pc:sldChg>
      <pc:sldChg chg="addSp delSp modSp mod">
        <pc:chgData name="Jason Dick" userId="c94a13a7-9fbd-4f24-ac29-988e9d2ed3d5" providerId="ADAL" clId="{55B5718F-EA43-4183-A408-466E5AEB8FB9}" dt="2023-02-06T15:39:47.810" v="1753" actId="122"/>
        <pc:sldMkLst>
          <pc:docMk/>
          <pc:sldMk cId="2754968324" sldId="7175"/>
        </pc:sldMkLst>
        <pc:spChg chg="add mod">
          <ac:chgData name="Jason Dick" userId="c94a13a7-9fbd-4f24-ac29-988e9d2ed3d5" providerId="ADAL" clId="{55B5718F-EA43-4183-A408-466E5AEB8FB9}" dt="2023-02-06T15:39:47.810" v="1753" actId="122"/>
          <ac:spMkLst>
            <pc:docMk/>
            <pc:sldMk cId="2754968324" sldId="7175"/>
            <ac:spMk id="3" creationId="{0A3B7972-22F9-E685-FFF6-E0F3AA463D26}"/>
          </ac:spMkLst>
        </pc:spChg>
        <pc:spChg chg="add mod">
          <ac:chgData name="Jason Dick" userId="c94a13a7-9fbd-4f24-ac29-988e9d2ed3d5" providerId="ADAL" clId="{55B5718F-EA43-4183-A408-466E5AEB8FB9}" dt="2023-01-31T15:33:01.927" v="1223" actId="207"/>
          <ac:spMkLst>
            <pc:docMk/>
            <pc:sldMk cId="2754968324" sldId="7175"/>
            <ac:spMk id="3" creationId="{9CBEB5D3-D8DF-741D-DCAF-6774A05CF778}"/>
          </ac:spMkLst>
        </pc:spChg>
        <pc:picChg chg="del">
          <ac:chgData name="Jason Dick" userId="c94a13a7-9fbd-4f24-ac29-988e9d2ed3d5" providerId="ADAL" clId="{55B5718F-EA43-4183-A408-466E5AEB8FB9}" dt="2023-01-31T15:32:15.439" v="1153" actId="478"/>
          <ac:picMkLst>
            <pc:docMk/>
            <pc:sldMk cId="2754968324" sldId="7175"/>
            <ac:picMk id="2" creationId="{00000000-0000-0000-0000-000000000000}"/>
          </ac:picMkLst>
        </pc:picChg>
        <pc:picChg chg="del">
          <ac:chgData name="Jason Dick" userId="c94a13a7-9fbd-4f24-ac29-988e9d2ed3d5" providerId="ADAL" clId="{55B5718F-EA43-4183-A408-466E5AEB8FB9}" dt="2023-02-06T15:38:14.863" v="1642" actId="478"/>
          <ac:picMkLst>
            <pc:docMk/>
            <pc:sldMk cId="2754968324" sldId="7175"/>
            <ac:picMk id="2" creationId="{5C984FE2-A266-50B8-0355-112C17E4F66F}"/>
          </ac:picMkLst>
        </pc:picChg>
      </pc:sldChg>
      <pc:sldChg chg="del">
        <pc:chgData name="Jason Dick" userId="c94a13a7-9fbd-4f24-ac29-988e9d2ed3d5" providerId="ADAL" clId="{55B5718F-EA43-4183-A408-466E5AEB8FB9}" dt="2023-01-18T14:56:57.580" v="1068" actId="2696"/>
        <pc:sldMkLst>
          <pc:docMk/>
          <pc:sldMk cId="1776603788" sldId="7176"/>
        </pc:sldMkLst>
      </pc:sldChg>
      <pc:sldChg chg="delSp modSp add mod">
        <pc:chgData name="Jason Dick" userId="c94a13a7-9fbd-4f24-ac29-988e9d2ed3d5" providerId="ADAL" clId="{55B5718F-EA43-4183-A408-466E5AEB8FB9}" dt="2023-01-31T15:35:57.913" v="1300" actId="403"/>
        <pc:sldMkLst>
          <pc:docMk/>
          <pc:sldMk cId="1792605946" sldId="7177"/>
        </pc:sldMkLst>
        <pc:spChg chg="mod">
          <ac:chgData name="Jason Dick" userId="c94a13a7-9fbd-4f24-ac29-988e9d2ed3d5" providerId="ADAL" clId="{55B5718F-EA43-4183-A408-466E5AEB8FB9}" dt="2023-01-31T15:35:57.913" v="1300" actId="403"/>
          <ac:spMkLst>
            <pc:docMk/>
            <pc:sldMk cId="1792605946" sldId="7177"/>
            <ac:spMk id="5" creationId="{C1AE5403-8ADE-7756-3E4E-604022AF79F0}"/>
          </ac:spMkLst>
        </pc:spChg>
        <pc:picChg chg="del">
          <ac:chgData name="Jason Dick" userId="c94a13a7-9fbd-4f24-ac29-988e9d2ed3d5" providerId="ADAL" clId="{55B5718F-EA43-4183-A408-466E5AEB8FB9}" dt="2023-01-17T15:07:52.346" v="930" actId="478"/>
          <ac:picMkLst>
            <pc:docMk/>
            <pc:sldMk cId="1792605946" sldId="7177"/>
            <ac:picMk id="2" creationId="{C2AC41BB-35C4-2F60-52F5-73C0F11B59E3}"/>
          </ac:picMkLst>
        </pc:picChg>
      </pc:sldChg>
      <pc:sldChg chg="modSp del mod">
        <pc:chgData name="Jason Dick" userId="c94a13a7-9fbd-4f24-ac29-988e9d2ed3d5" providerId="ADAL" clId="{55B5718F-EA43-4183-A408-466E5AEB8FB9}" dt="2023-02-03T14:43:56.554" v="1389" actId="2696"/>
        <pc:sldMkLst>
          <pc:docMk/>
          <pc:sldMk cId="3041718140" sldId="7178"/>
        </pc:sldMkLst>
        <pc:spChg chg="mod">
          <ac:chgData name="Jason Dick" userId="c94a13a7-9fbd-4f24-ac29-988e9d2ed3d5" providerId="ADAL" clId="{55B5718F-EA43-4183-A408-466E5AEB8FB9}" dt="2023-02-01T22:38:52.182" v="1322" actId="20577"/>
          <ac:spMkLst>
            <pc:docMk/>
            <pc:sldMk cId="3041718140" sldId="7178"/>
            <ac:spMk id="3" creationId="{9CBEB5D3-D8DF-741D-DCAF-6774A05CF778}"/>
          </ac:spMkLst>
        </pc:spChg>
      </pc:sldChg>
      <pc:sldChg chg="addSp delSp modSp add mod setBg">
        <pc:chgData name="Jason Dick" userId="c94a13a7-9fbd-4f24-ac29-988e9d2ed3d5" providerId="ADAL" clId="{55B5718F-EA43-4183-A408-466E5AEB8FB9}" dt="2023-02-06T22:36:59.848" v="1852"/>
        <pc:sldMkLst>
          <pc:docMk/>
          <pc:sldMk cId="798784314" sldId="7180"/>
        </pc:sldMkLst>
        <pc:spChg chg="del">
          <ac:chgData name="Jason Dick" userId="c94a13a7-9fbd-4f24-ac29-988e9d2ed3d5" providerId="ADAL" clId="{55B5718F-EA43-4183-A408-466E5AEB8FB9}" dt="2023-02-01T22:39:36.182" v="1327" actId="478"/>
          <ac:spMkLst>
            <pc:docMk/>
            <pc:sldMk cId="798784314" sldId="7180"/>
            <ac:spMk id="5" creationId="{C1AE5403-8ADE-7756-3E4E-604022AF79F0}"/>
          </ac:spMkLst>
        </pc:spChg>
        <pc:picChg chg="add mod">
          <ac:chgData name="Jason Dick" userId="c94a13a7-9fbd-4f24-ac29-988e9d2ed3d5" providerId="ADAL" clId="{55B5718F-EA43-4183-A408-466E5AEB8FB9}" dt="2023-02-06T22:36:55.440" v="1851" actId="14100"/>
          <ac:picMkLst>
            <pc:docMk/>
            <pc:sldMk cId="798784314" sldId="7180"/>
            <ac:picMk id="2" creationId="{2D11C82F-A7BF-428D-4866-1E01F6065478}"/>
          </ac:picMkLst>
        </pc:picChg>
        <pc:picChg chg="add mod">
          <ac:chgData name="Jason Dick" userId="c94a13a7-9fbd-4f24-ac29-988e9d2ed3d5" providerId="ADAL" clId="{55B5718F-EA43-4183-A408-466E5AEB8FB9}" dt="2023-02-01T22:39:42.376" v="1330" actId="14100"/>
          <ac:picMkLst>
            <pc:docMk/>
            <pc:sldMk cId="798784314" sldId="7180"/>
            <ac:picMk id="2" creationId="{8CF1B5AB-C6FF-67EC-2BB9-E1790E72C55F}"/>
          </ac:picMkLst>
        </pc:picChg>
        <pc:picChg chg="del">
          <ac:chgData name="Jason Dick" userId="c94a13a7-9fbd-4f24-ac29-988e9d2ed3d5" providerId="ADAL" clId="{55B5718F-EA43-4183-A408-466E5AEB8FB9}" dt="2023-02-06T22:36:49.726" v="1848" actId="478"/>
          <ac:picMkLst>
            <pc:docMk/>
            <pc:sldMk cId="798784314" sldId="7180"/>
            <ac:picMk id="3" creationId="{B6BB9732-BDD7-38B6-17BD-EE34115DB2BF}"/>
          </ac:picMkLst>
        </pc:picChg>
      </pc:sldChg>
      <pc:sldChg chg="addSp delSp modSp add mod">
        <pc:chgData name="Jason Dick" userId="c94a13a7-9fbd-4f24-ac29-988e9d2ed3d5" providerId="ADAL" clId="{55B5718F-EA43-4183-A408-466E5AEB8FB9}" dt="2023-02-03T22:52:59.745" v="1639" actId="207"/>
        <pc:sldMkLst>
          <pc:docMk/>
          <pc:sldMk cId="3572078490" sldId="7181"/>
        </pc:sldMkLst>
        <pc:spChg chg="mod">
          <ac:chgData name="Jason Dick" userId="c94a13a7-9fbd-4f24-ac29-988e9d2ed3d5" providerId="ADAL" clId="{55B5718F-EA43-4183-A408-466E5AEB8FB9}" dt="2023-02-03T22:50:26.866" v="1630" actId="403"/>
          <ac:spMkLst>
            <pc:docMk/>
            <pc:sldMk cId="3572078490" sldId="7181"/>
            <ac:spMk id="5" creationId="{C1AE5403-8ADE-7756-3E4E-604022AF79F0}"/>
          </ac:spMkLst>
        </pc:spChg>
        <pc:spChg chg="add mod">
          <ac:chgData name="Jason Dick" userId="c94a13a7-9fbd-4f24-ac29-988e9d2ed3d5" providerId="ADAL" clId="{55B5718F-EA43-4183-A408-466E5AEB8FB9}" dt="2023-02-03T22:52:59.745" v="1639" actId="207"/>
          <ac:spMkLst>
            <pc:docMk/>
            <pc:sldMk cId="3572078490" sldId="7181"/>
            <ac:spMk id="8" creationId="{DA565A63-261E-DB85-DF64-5E621A0FD688}"/>
          </ac:spMkLst>
        </pc:spChg>
        <pc:picChg chg="add del mod">
          <ac:chgData name="Jason Dick" userId="c94a13a7-9fbd-4f24-ac29-988e9d2ed3d5" providerId="ADAL" clId="{55B5718F-EA43-4183-A408-466E5AEB8FB9}" dt="2023-02-03T22:52:27.513" v="1633" actId="478"/>
          <ac:picMkLst>
            <pc:docMk/>
            <pc:sldMk cId="3572078490" sldId="7181"/>
            <ac:picMk id="3" creationId="{0521E07A-D291-8E05-90F9-15E09563DDF2}"/>
          </ac:picMkLst>
        </pc:picChg>
        <pc:picChg chg="add mod">
          <ac:chgData name="Jason Dick" userId="c94a13a7-9fbd-4f24-ac29-988e9d2ed3d5" providerId="ADAL" clId="{55B5718F-EA43-4183-A408-466E5AEB8FB9}" dt="2023-02-03T22:52:46.030" v="1637" actId="14100"/>
          <ac:picMkLst>
            <pc:docMk/>
            <pc:sldMk cId="3572078490" sldId="7181"/>
            <ac:picMk id="7" creationId="{35307898-DA9B-2EAE-7212-0E77717087BD}"/>
          </ac:picMkLst>
        </pc:picChg>
      </pc:sldChg>
      <pc:sldChg chg="del">
        <pc:chgData name="Jason Dick" userId="c94a13a7-9fbd-4f24-ac29-988e9d2ed3d5" providerId="ADAL" clId="{55B5718F-EA43-4183-A408-466E5AEB8FB9}" dt="2023-02-03T14:45:31.083" v="1400" actId="2696"/>
        <pc:sldMkLst>
          <pc:docMk/>
          <pc:sldMk cId="2547620643" sldId="7182"/>
        </pc:sldMkLst>
      </pc:sldChg>
      <pc:sldChg chg="addSp delSp modSp mod">
        <pc:chgData name="Jason Dick" userId="c94a13a7-9fbd-4f24-ac29-988e9d2ed3d5" providerId="ADAL" clId="{55B5718F-EA43-4183-A408-466E5AEB8FB9}" dt="2023-02-06T22:38:03.802" v="1856" actId="14100"/>
        <pc:sldMkLst>
          <pc:docMk/>
          <pc:sldMk cId="950357682" sldId="7184"/>
        </pc:sldMkLst>
        <pc:picChg chg="del">
          <ac:chgData name="Jason Dick" userId="c94a13a7-9fbd-4f24-ac29-988e9d2ed3d5" providerId="ADAL" clId="{55B5718F-EA43-4183-A408-466E5AEB8FB9}" dt="2023-02-06T22:37:58.475" v="1853" actId="478"/>
          <ac:picMkLst>
            <pc:docMk/>
            <pc:sldMk cId="950357682" sldId="7184"/>
            <ac:picMk id="2" creationId="{35D34D28-A753-86BB-329A-B479D7DD7CB1}"/>
          </ac:picMkLst>
        </pc:picChg>
        <pc:picChg chg="add mod">
          <ac:chgData name="Jason Dick" userId="c94a13a7-9fbd-4f24-ac29-988e9d2ed3d5" providerId="ADAL" clId="{55B5718F-EA43-4183-A408-466E5AEB8FB9}" dt="2023-02-06T22:38:03.802" v="1856" actId="14100"/>
          <ac:picMkLst>
            <pc:docMk/>
            <pc:sldMk cId="950357682" sldId="7184"/>
            <ac:picMk id="1026" creationId="{E94D2179-74EE-AEEE-74D0-7ED3DDEB2876}"/>
          </ac:picMkLst>
        </pc:picChg>
      </pc:sldChg>
      <pc:sldChg chg="add del">
        <pc:chgData name="Jason Dick" userId="c94a13a7-9fbd-4f24-ac29-988e9d2ed3d5" providerId="ADAL" clId="{55B5718F-EA43-4183-A408-466E5AEB8FB9}" dt="2023-02-06T16:33:21.663" v="1799" actId="2696"/>
        <pc:sldMkLst>
          <pc:docMk/>
          <pc:sldMk cId="1227394033" sldId="7185"/>
        </pc:sldMkLst>
      </pc:sldChg>
      <pc:sldChg chg="add">
        <pc:chgData name="Jason Dick" userId="c94a13a7-9fbd-4f24-ac29-988e9d2ed3d5" providerId="ADAL" clId="{55B5718F-EA43-4183-A408-466E5AEB8FB9}" dt="2023-02-06T15:44:52.975" v="1754" actId="2890"/>
        <pc:sldMkLst>
          <pc:docMk/>
          <pc:sldMk cId="525075094" sldId="7186"/>
        </pc:sldMkLst>
      </pc:sldChg>
      <pc:sldChg chg="modSp add mod ord">
        <pc:chgData name="Jason Dick" userId="c94a13a7-9fbd-4f24-ac29-988e9d2ed3d5" providerId="ADAL" clId="{55B5718F-EA43-4183-A408-466E5AEB8FB9}" dt="2023-02-06T16:35:52.616" v="1846" actId="207"/>
        <pc:sldMkLst>
          <pc:docMk/>
          <pc:sldMk cId="1483271291" sldId="7187"/>
        </pc:sldMkLst>
        <pc:spChg chg="mod">
          <ac:chgData name="Jason Dick" userId="c94a13a7-9fbd-4f24-ac29-988e9d2ed3d5" providerId="ADAL" clId="{55B5718F-EA43-4183-A408-466E5AEB8FB9}" dt="2023-02-06T16:35:52.616" v="1846" actId="207"/>
          <ac:spMkLst>
            <pc:docMk/>
            <pc:sldMk cId="1483271291" sldId="7187"/>
            <ac:spMk id="5" creationId="{C1AE5403-8ADE-7756-3E4E-604022AF79F0}"/>
          </ac:spMkLst>
        </pc:spChg>
      </pc:sldChg>
      <pc:sldChg chg="add">
        <pc:chgData name="Jason Dick" userId="c94a13a7-9fbd-4f24-ac29-988e9d2ed3d5" providerId="ADAL" clId="{55B5718F-EA43-4183-A408-466E5AEB8FB9}" dt="2023-02-06T22:36:47.369" v="1847" actId="2890"/>
        <pc:sldMkLst>
          <pc:docMk/>
          <pc:sldMk cId="1426203768" sldId="7188"/>
        </pc:sldMkLst>
      </pc:sldChg>
      <pc:sldChg chg="addSp delSp modSp add mod">
        <pc:chgData name="Jason Dick" userId="c94a13a7-9fbd-4f24-ac29-988e9d2ed3d5" providerId="ADAL" clId="{55B5718F-EA43-4183-A408-466E5AEB8FB9}" dt="2023-02-07T16:12:14.358" v="1873" actId="27636"/>
        <pc:sldMkLst>
          <pc:docMk/>
          <pc:sldMk cId="1170888487" sldId="7189"/>
        </pc:sldMkLst>
        <pc:spChg chg="add mod">
          <ac:chgData name="Jason Dick" userId="c94a13a7-9fbd-4f24-ac29-988e9d2ed3d5" providerId="ADAL" clId="{55B5718F-EA43-4183-A408-466E5AEB8FB9}" dt="2023-02-07T16:12:14.358" v="1873" actId="27636"/>
          <ac:spMkLst>
            <pc:docMk/>
            <pc:sldMk cId="1170888487" sldId="7189"/>
            <ac:spMk id="2" creationId="{98D32A75-3F26-EA77-1C2F-009BE99FF8BA}"/>
          </ac:spMkLst>
        </pc:spChg>
        <pc:spChg chg="del">
          <ac:chgData name="Jason Dick" userId="c94a13a7-9fbd-4f24-ac29-988e9d2ed3d5" providerId="ADAL" clId="{55B5718F-EA43-4183-A408-466E5AEB8FB9}" dt="2023-02-07T16:11:41.363" v="1865" actId="478"/>
          <ac:spMkLst>
            <pc:docMk/>
            <pc:sldMk cId="1170888487" sldId="7189"/>
            <ac:spMk id="5" creationId="{C1AE5403-8ADE-7756-3E4E-604022AF79F0}"/>
          </ac:spMkLst>
        </pc:spChg>
        <pc:picChg chg="add mod">
          <ac:chgData name="Jason Dick" userId="c94a13a7-9fbd-4f24-ac29-988e9d2ed3d5" providerId="ADAL" clId="{55B5718F-EA43-4183-A408-466E5AEB8FB9}" dt="2023-02-07T16:11:56.949" v="1869" actId="14100"/>
          <ac:picMkLst>
            <pc:docMk/>
            <pc:sldMk cId="1170888487" sldId="7189"/>
            <ac:picMk id="1026" creationId="{3A7E8529-A091-71CE-5E83-3B73BBD7DAD2}"/>
          </ac:picMkLst>
        </pc:picChg>
      </pc:sldChg>
    </pc:docChg>
  </pc:docChgLst>
  <pc:docChgLst>
    <pc:chgData name="Jason Dick" userId="c94a13a7-9fbd-4f24-ac29-988e9d2ed3d5" providerId="ADAL" clId="{49F56487-B7DF-4EE7-848C-677387DA5AB1}"/>
    <pc:docChg chg="undo custSel addSld delSld modSld sldOrd modMainMaster">
      <pc:chgData name="Jason Dick" userId="c94a13a7-9fbd-4f24-ac29-988e9d2ed3d5" providerId="ADAL" clId="{49F56487-B7DF-4EE7-848C-677387DA5AB1}" dt="2024-05-07T20:42:56.968" v="12714" actId="14100"/>
      <pc:docMkLst>
        <pc:docMk/>
      </pc:docMkLst>
      <pc:sldChg chg="add del">
        <pc:chgData name="Jason Dick" userId="c94a13a7-9fbd-4f24-ac29-988e9d2ed3d5" providerId="ADAL" clId="{49F56487-B7DF-4EE7-848C-677387DA5AB1}" dt="2023-12-11T15:51:11.325" v="1175"/>
        <pc:sldMkLst>
          <pc:docMk/>
          <pc:sldMk cId="2541426534" sldId="256"/>
        </pc:sldMkLst>
      </pc:sldChg>
      <pc:sldChg chg="add del ord modNotes">
        <pc:chgData name="Jason Dick" userId="c94a13a7-9fbd-4f24-ac29-988e9d2ed3d5" providerId="ADAL" clId="{49F56487-B7DF-4EE7-848C-677387DA5AB1}" dt="2024-03-13T14:10:27.441" v="8310" actId="2696"/>
        <pc:sldMkLst>
          <pc:docMk/>
          <pc:sldMk cId="0" sldId="257"/>
        </pc:sldMkLst>
      </pc:sldChg>
      <pc:sldChg chg="addSp delSp modSp mod setBg">
        <pc:chgData name="Jason Dick" userId="c94a13a7-9fbd-4f24-ac29-988e9d2ed3d5" providerId="ADAL" clId="{49F56487-B7DF-4EE7-848C-677387DA5AB1}" dt="2024-05-07T20:37:00.914" v="12646" actId="20577"/>
        <pc:sldMkLst>
          <pc:docMk/>
          <pc:sldMk cId="0" sldId="4037"/>
        </pc:sldMkLst>
        <pc:spChg chg="mod">
          <ac:chgData name="Jason Dick" userId="c94a13a7-9fbd-4f24-ac29-988e9d2ed3d5" providerId="ADAL" clId="{49F56487-B7DF-4EE7-848C-677387DA5AB1}" dt="2024-05-07T20:37:00.914" v="12646" actId="20577"/>
          <ac:spMkLst>
            <pc:docMk/>
            <pc:sldMk cId="0" sldId="4037"/>
            <ac:spMk id="3" creationId="{66934846-27AD-963C-5A5A-F9B2EFDDC46B}"/>
          </ac:spMkLst>
        </pc:spChg>
        <pc:spChg chg="mod">
          <ac:chgData name="Jason Dick" userId="c94a13a7-9fbd-4f24-ac29-988e9d2ed3d5" providerId="ADAL" clId="{49F56487-B7DF-4EE7-848C-677387DA5AB1}" dt="2024-05-07T20:36:54.225" v="12642" actId="20577"/>
          <ac:spMkLst>
            <pc:docMk/>
            <pc:sldMk cId="0" sldId="4037"/>
            <ac:spMk id="11" creationId="{C1228867-298B-4E4D-AE34-5A4202C1A24D}"/>
          </ac:spMkLst>
        </pc:spChg>
        <pc:picChg chg="add del">
          <ac:chgData name="Jason Dick" userId="c94a13a7-9fbd-4f24-ac29-988e9d2ed3d5" providerId="ADAL" clId="{49F56487-B7DF-4EE7-848C-677387DA5AB1}" dt="2024-04-08T13:47:35.786" v="9340" actId="478"/>
          <ac:picMkLst>
            <pc:docMk/>
            <pc:sldMk cId="0" sldId="4037"/>
            <ac:picMk id="2" creationId="{2F5D0AE0-E689-1F7E-C1FF-C3BBB260AAF4}"/>
          </ac:picMkLst>
        </pc:picChg>
        <pc:picChg chg="del">
          <ac:chgData name="Jason Dick" userId="c94a13a7-9fbd-4f24-ac29-988e9d2ed3d5" providerId="ADAL" clId="{49F56487-B7DF-4EE7-848C-677387DA5AB1}" dt="2023-12-04T14:57:25.689" v="61" actId="478"/>
          <ac:picMkLst>
            <pc:docMk/>
            <pc:sldMk cId="0" sldId="4037"/>
            <ac:picMk id="2" creationId="{5C845040-68A5-81EE-6580-5416DE050238}"/>
          </ac:picMkLst>
        </pc:picChg>
        <pc:picChg chg="add del mod ord">
          <ac:chgData name="Jason Dick" userId="c94a13a7-9fbd-4f24-ac29-988e9d2ed3d5" providerId="ADAL" clId="{49F56487-B7DF-4EE7-848C-677387DA5AB1}" dt="2024-01-31T22:32:58.424" v="4465" actId="478"/>
          <ac:picMkLst>
            <pc:docMk/>
            <pc:sldMk cId="0" sldId="4037"/>
            <ac:picMk id="2" creationId="{C91350B4-CC5A-F59C-CB9C-EE8176AC0232}"/>
          </ac:picMkLst>
        </pc:picChg>
        <pc:picChg chg="del">
          <ac:chgData name="Jason Dick" userId="c94a13a7-9fbd-4f24-ac29-988e9d2ed3d5" providerId="ADAL" clId="{49F56487-B7DF-4EE7-848C-677387DA5AB1}" dt="2024-02-14T20:21:35.871" v="6324" actId="478"/>
          <ac:picMkLst>
            <pc:docMk/>
            <pc:sldMk cId="0" sldId="4037"/>
            <ac:picMk id="2" creationId="{EC5DB15A-22C3-6B02-5438-F0907F6FEB33}"/>
          </ac:picMkLst>
        </pc:picChg>
        <pc:picChg chg="add del mod ord">
          <ac:chgData name="Jason Dick" userId="c94a13a7-9fbd-4f24-ac29-988e9d2ed3d5" providerId="ADAL" clId="{49F56487-B7DF-4EE7-848C-677387DA5AB1}" dt="2024-02-29T19:15:44.114" v="7168" actId="478"/>
          <ac:picMkLst>
            <pc:docMk/>
            <pc:sldMk cId="0" sldId="4037"/>
            <ac:picMk id="4" creationId="{8A351E34-816E-F070-44AD-05E36CEC1A50}"/>
          </ac:picMkLst>
        </pc:picChg>
        <pc:picChg chg="add del mod ord">
          <ac:chgData name="Jason Dick" userId="c94a13a7-9fbd-4f24-ac29-988e9d2ed3d5" providerId="ADAL" clId="{49F56487-B7DF-4EE7-848C-677387DA5AB1}" dt="2024-01-06T22:03:51.113" v="2760" actId="478"/>
          <ac:picMkLst>
            <pc:docMk/>
            <pc:sldMk cId="0" sldId="4037"/>
            <ac:picMk id="4" creationId="{D67BDB5B-1103-3BF2-A6DC-870E27FF38B6}"/>
          </ac:picMkLst>
        </pc:picChg>
        <pc:picChg chg="add mod">
          <ac:chgData name="Jason Dick" userId="c94a13a7-9fbd-4f24-ac29-988e9d2ed3d5" providerId="ADAL" clId="{49F56487-B7DF-4EE7-848C-677387DA5AB1}" dt="2024-05-02T14:00:55.861" v="12286" actId="1076"/>
          <ac:picMkLst>
            <pc:docMk/>
            <pc:sldMk cId="0" sldId="4037"/>
            <ac:picMk id="4" creationId="{FCA23F97-7B6E-F3CE-36B7-166B04A71C19}"/>
          </ac:picMkLst>
        </pc:picChg>
        <pc:picChg chg="add del mod">
          <ac:chgData name="Jason Dick" userId="c94a13a7-9fbd-4f24-ac29-988e9d2ed3d5" providerId="ADAL" clId="{49F56487-B7DF-4EE7-848C-677387DA5AB1}" dt="2024-02-29T19:16:15.770" v="7172" actId="478"/>
          <ac:picMkLst>
            <pc:docMk/>
            <pc:sldMk cId="0" sldId="4037"/>
            <ac:picMk id="1026" creationId="{77EB3515-E881-DF30-04B0-7F97B04F61B5}"/>
          </ac:picMkLst>
        </pc:picChg>
        <pc:picChg chg="add del">
          <ac:chgData name="Jason Dick" userId="c94a13a7-9fbd-4f24-ac29-988e9d2ed3d5" providerId="ADAL" clId="{49F56487-B7DF-4EE7-848C-677387DA5AB1}" dt="2024-04-30T21:37:26.085" v="12161" actId="478"/>
          <ac:picMkLst>
            <pc:docMk/>
            <pc:sldMk cId="0" sldId="4037"/>
            <ac:picMk id="1026" creationId="{ACC6ABA8-4726-EB69-923A-E6E57269BA42}"/>
          </ac:picMkLst>
        </pc:picChg>
        <pc:picChg chg="add del">
          <ac:chgData name="Jason Dick" userId="c94a13a7-9fbd-4f24-ac29-988e9d2ed3d5" providerId="ADAL" clId="{49F56487-B7DF-4EE7-848C-677387DA5AB1}" dt="2024-04-08T13:47:00.303" v="9338" actId="478"/>
          <ac:picMkLst>
            <pc:docMk/>
            <pc:sldMk cId="0" sldId="4037"/>
            <ac:picMk id="1026" creationId="{D325773E-CABE-81F2-3274-0AB85D035726}"/>
          </ac:picMkLst>
        </pc:picChg>
        <pc:picChg chg="add del mod">
          <ac:chgData name="Jason Dick" userId="c94a13a7-9fbd-4f24-ac29-988e9d2ed3d5" providerId="ADAL" clId="{49F56487-B7DF-4EE7-848C-677387DA5AB1}" dt="2024-04-08T13:44:48.282" v="9296" actId="478"/>
          <ac:picMkLst>
            <pc:docMk/>
            <pc:sldMk cId="0" sldId="4037"/>
            <ac:picMk id="1028" creationId="{5C41071D-86CC-697C-4346-9B4868A61FE5}"/>
          </ac:picMkLst>
        </pc:picChg>
        <pc:picChg chg="add del">
          <ac:chgData name="Jason Dick" userId="c94a13a7-9fbd-4f24-ac29-988e9d2ed3d5" providerId="ADAL" clId="{49F56487-B7DF-4EE7-848C-677387DA5AB1}" dt="2024-04-30T21:37:37.087" v="12163" actId="478"/>
          <ac:picMkLst>
            <pc:docMk/>
            <pc:sldMk cId="0" sldId="4037"/>
            <ac:picMk id="1028" creationId="{6EBB3ECF-4ADE-B4AA-6F72-3ED3182B7AE0}"/>
          </ac:picMkLst>
        </pc:picChg>
        <pc:picChg chg="add del">
          <ac:chgData name="Jason Dick" userId="c94a13a7-9fbd-4f24-ac29-988e9d2ed3d5" providerId="ADAL" clId="{49F56487-B7DF-4EE7-848C-677387DA5AB1}" dt="2024-04-08T13:48:46.709" v="9342" actId="478"/>
          <ac:picMkLst>
            <pc:docMk/>
            <pc:sldMk cId="0" sldId="4037"/>
            <ac:picMk id="1030" creationId="{79373584-2071-897B-06A9-CD3811F2A2FC}"/>
          </ac:picMkLst>
        </pc:picChg>
        <pc:picChg chg="add del">
          <ac:chgData name="Jason Dick" userId="c94a13a7-9fbd-4f24-ac29-988e9d2ed3d5" providerId="ADAL" clId="{49F56487-B7DF-4EE7-848C-677387DA5AB1}" dt="2024-04-30T21:37:45.163" v="12165" actId="478"/>
          <ac:picMkLst>
            <pc:docMk/>
            <pc:sldMk cId="0" sldId="4037"/>
            <ac:picMk id="1030" creationId="{F053AFF8-FAE4-D8FF-5662-AB032CB33522}"/>
          </ac:picMkLst>
        </pc:picChg>
        <pc:picChg chg="add del">
          <ac:chgData name="Jason Dick" userId="c94a13a7-9fbd-4f24-ac29-988e9d2ed3d5" providerId="ADAL" clId="{49F56487-B7DF-4EE7-848C-677387DA5AB1}" dt="2024-04-08T13:48:59.616" v="9344" actId="478"/>
          <ac:picMkLst>
            <pc:docMk/>
            <pc:sldMk cId="0" sldId="4037"/>
            <ac:picMk id="1032" creationId="{61221409-09CF-1CB9-8DCD-39ABCEE24418}"/>
          </ac:picMkLst>
        </pc:picChg>
        <pc:picChg chg="add del">
          <ac:chgData name="Jason Dick" userId="c94a13a7-9fbd-4f24-ac29-988e9d2ed3d5" providerId="ADAL" clId="{49F56487-B7DF-4EE7-848C-677387DA5AB1}" dt="2024-04-30T21:37:58.286" v="12167" actId="478"/>
          <ac:picMkLst>
            <pc:docMk/>
            <pc:sldMk cId="0" sldId="4037"/>
            <ac:picMk id="1032" creationId="{72031A37-E4E7-5A7B-DFA8-F24D184651C9}"/>
          </ac:picMkLst>
        </pc:picChg>
        <pc:picChg chg="add del">
          <ac:chgData name="Jason Dick" userId="c94a13a7-9fbd-4f24-ac29-988e9d2ed3d5" providerId="ADAL" clId="{49F56487-B7DF-4EE7-848C-677387DA5AB1}" dt="2024-04-08T13:49:16.852" v="9346" actId="478"/>
          <ac:picMkLst>
            <pc:docMk/>
            <pc:sldMk cId="0" sldId="4037"/>
            <ac:picMk id="1034" creationId="{028BB5AA-18D8-ECA8-937F-5D2DE4092C22}"/>
          </ac:picMkLst>
        </pc:picChg>
        <pc:picChg chg="add del">
          <ac:chgData name="Jason Dick" userId="c94a13a7-9fbd-4f24-ac29-988e9d2ed3d5" providerId="ADAL" clId="{49F56487-B7DF-4EE7-848C-677387DA5AB1}" dt="2024-04-30T21:38:08.471" v="12169" actId="478"/>
          <ac:picMkLst>
            <pc:docMk/>
            <pc:sldMk cId="0" sldId="4037"/>
            <ac:picMk id="1034" creationId="{BB55FA20-C39B-6523-06EA-1F707F18C873}"/>
          </ac:picMkLst>
        </pc:picChg>
        <pc:picChg chg="add del">
          <ac:chgData name="Jason Dick" userId="c94a13a7-9fbd-4f24-ac29-988e9d2ed3d5" providerId="ADAL" clId="{49F56487-B7DF-4EE7-848C-677387DA5AB1}" dt="2024-04-08T13:49:28.808" v="9348" actId="478"/>
          <ac:picMkLst>
            <pc:docMk/>
            <pc:sldMk cId="0" sldId="4037"/>
            <ac:picMk id="1036" creationId="{D537D373-1F61-08D9-8EB6-42C62BF00CA7}"/>
          </ac:picMkLst>
        </pc:picChg>
        <pc:picChg chg="add del">
          <ac:chgData name="Jason Dick" userId="c94a13a7-9fbd-4f24-ac29-988e9d2ed3d5" providerId="ADAL" clId="{49F56487-B7DF-4EE7-848C-677387DA5AB1}" dt="2024-04-30T21:38:19.145" v="12171" actId="478"/>
          <ac:picMkLst>
            <pc:docMk/>
            <pc:sldMk cId="0" sldId="4037"/>
            <ac:picMk id="1036" creationId="{DFE7D609-3780-5097-B291-874ACE8C8851}"/>
          </ac:picMkLst>
        </pc:picChg>
        <pc:picChg chg="add del mod">
          <ac:chgData name="Jason Dick" userId="c94a13a7-9fbd-4f24-ac29-988e9d2ed3d5" providerId="ADAL" clId="{49F56487-B7DF-4EE7-848C-677387DA5AB1}" dt="2024-04-30T20:10:40.683" v="12143" actId="478"/>
          <ac:picMkLst>
            <pc:docMk/>
            <pc:sldMk cId="0" sldId="4037"/>
            <ac:picMk id="1038" creationId="{5A72E2E2-D96F-5D67-3ED1-984FBA00086B}"/>
          </ac:picMkLst>
        </pc:picChg>
        <pc:picChg chg="add del">
          <ac:chgData name="Jason Dick" userId="c94a13a7-9fbd-4f24-ac29-988e9d2ed3d5" providerId="ADAL" clId="{49F56487-B7DF-4EE7-848C-677387DA5AB1}" dt="2024-04-30T21:38:32.156" v="12173" actId="478"/>
          <ac:picMkLst>
            <pc:docMk/>
            <pc:sldMk cId="0" sldId="4037"/>
            <ac:picMk id="1038" creationId="{AF08A5BD-1D5D-2939-B5DB-5462BB7FB18E}"/>
          </ac:picMkLst>
        </pc:picChg>
        <pc:picChg chg="add del">
          <ac:chgData name="Jason Dick" userId="c94a13a7-9fbd-4f24-ac29-988e9d2ed3d5" providerId="ADAL" clId="{49F56487-B7DF-4EE7-848C-677387DA5AB1}" dt="2024-04-30T21:39:27.467" v="12175" actId="478"/>
          <ac:picMkLst>
            <pc:docMk/>
            <pc:sldMk cId="0" sldId="4037"/>
            <ac:picMk id="1040" creationId="{5A956CD2-8EC4-CDCA-33C5-CE839281E12C}"/>
          </ac:picMkLst>
        </pc:picChg>
        <pc:picChg chg="add del">
          <ac:chgData name="Jason Dick" userId="c94a13a7-9fbd-4f24-ac29-988e9d2ed3d5" providerId="ADAL" clId="{49F56487-B7DF-4EE7-848C-677387DA5AB1}" dt="2024-04-30T21:39:47.645" v="12177" actId="478"/>
          <ac:picMkLst>
            <pc:docMk/>
            <pc:sldMk cId="0" sldId="4037"/>
            <ac:picMk id="1042" creationId="{3DD082C9-C927-A643-6F11-13D6B984DA4C}"/>
          </ac:picMkLst>
        </pc:picChg>
        <pc:picChg chg="add del">
          <ac:chgData name="Jason Dick" userId="c94a13a7-9fbd-4f24-ac29-988e9d2ed3d5" providerId="ADAL" clId="{49F56487-B7DF-4EE7-848C-677387DA5AB1}" dt="2024-04-30T21:40:05.016" v="12179" actId="478"/>
          <ac:picMkLst>
            <pc:docMk/>
            <pc:sldMk cId="0" sldId="4037"/>
            <ac:picMk id="1044" creationId="{0E835B0D-C955-2BF0-94FE-B980455E6C31}"/>
          </ac:picMkLst>
        </pc:picChg>
        <pc:picChg chg="add del">
          <ac:chgData name="Jason Dick" userId="c94a13a7-9fbd-4f24-ac29-988e9d2ed3d5" providerId="ADAL" clId="{49F56487-B7DF-4EE7-848C-677387DA5AB1}" dt="2024-04-30T21:40:10.840" v="12181" actId="478"/>
          <ac:picMkLst>
            <pc:docMk/>
            <pc:sldMk cId="0" sldId="4037"/>
            <ac:picMk id="1046" creationId="{1C3B1B8B-E9E8-DBCA-BD53-CC31FF9D7EB7}"/>
          </ac:picMkLst>
        </pc:picChg>
        <pc:picChg chg="add del">
          <ac:chgData name="Jason Dick" userId="c94a13a7-9fbd-4f24-ac29-988e9d2ed3d5" providerId="ADAL" clId="{49F56487-B7DF-4EE7-848C-677387DA5AB1}" dt="2024-04-30T21:41:47.946" v="12183" actId="478"/>
          <ac:picMkLst>
            <pc:docMk/>
            <pc:sldMk cId="0" sldId="4037"/>
            <ac:picMk id="1048" creationId="{C85988C8-9D3E-9E9D-6C0D-83D354B9F1D5}"/>
          </ac:picMkLst>
        </pc:picChg>
      </pc:sldChg>
      <pc:sldChg chg="addSp delSp modSp mod ord setBg">
        <pc:chgData name="Jason Dick" userId="c94a13a7-9fbd-4f24-ac29-988e9d2ed3d5" providerId="ADAL" clId="{49F56487-B7DF-4EE7-848C-677387DA5AB1}" dt="2024-05-07T20:38:28.848" v="12695" actId="1076"/>
        <pc:sldMkLst>
          <pc:docMk/>
          <pc:sldMk cId="0" sldId="6560"/>
        </pc:sldMkLst>
        <pc:spChg chg="add del mod">
          <ac:chgData name="Jason Dick" userId="c94a13a7-9fbd-4f24-ac29-988e9d2ed3d5" providerId="ADAL" clId="{49F56487-B7DF-4EE7-848C-677387DA5AB1}" dt="2024-04-29T21:18:24.657" v="12075" actId="478"/>
          <ac:spMkLst>
            <pc:docMk/>
            <pc:sldMk cId="0" sldId="6560"/>
            <ac:spMk id="4" creationId="{3F3CE6C7-8344-BEE3-74E7-FE38604C2B25}"/>
          </ac:spMkLst>
        </pc:spChg>
        <pc:spChg chg="del mod">
          <ac:chgData name="Jason Dick" userId="c94a13a7-9fbd-4f24-ac29-988e9d2ed3d5" providerId="ADAL" clId="{49F56487-B7DF-4EE7-848C-677387DA5AB1}" dt="2024-03-27T21:28:54.316" v="9258" actId="478"/>
          <ac:spMkLst>
            <pc:docMk/>
            <pc:sldMk cId="0" sldId="6560"/>
            <ac:spMk id="4" creationId="{4921CD50-6AD5-8F8C-C45F-ADC77EFAFE3D}"/>
          </ac:spMkLst>
        </pc:spChg>
        <pc:spChg chg="add del mod">
          <ac:chgData name="Jason Dick" userId="c94a13a7-9fbd-4f24-ac29-988e9d2ed3d5" providerId="ADAL" clId="{49F56487-B7DF-4EE7-848C-677387DA5AB1}" dt="2024-04-18T20:57:36.104" v="10717" actId="478"/>
          <ac:spMkLst>
            <pc:docMk/>
            <pc:sldMk cId="0" sldId="6560"/>
            <ac:spMk id="4" creationId="{AA60DB0F-5DEF-11D9-D400-AE918388EB67}"/>
          </ac:spMkLst>
        </pc:spChg>
        <pc:spChg chg="mod">
          <ac:chgData name="Jason Dick" userId="c94a13a7-9fbd-4f24-ac29-988e9d2ed3d5" providerId="ADAL" clId="{49F56487-B7DF-4EE7-848C-677387DA5AB1}" dt="2024-05-07T20:37:55.825" v="12691" actId="20577"/>
          <ac:spMkLst>
            <pc:docMk/>
            <pc:sldMk cId="0" sldId="6560"/>
            <ac:spMk id="17410" creationId="{05D10DDF-FB1B-4505-BBFC-C76F0CD46BA8}"/>
          </ac:spMkLst>
        </pc:spChg>
        <pc:picChg chg="add del mod">
          <ac:chgData name="Jason Dick" userId="c94a13a7-9fbd-4f24-ac29-988e9d2ed3d5" providerId="ADAL" clId="{49F56487-B7DF-4EE7-848C-677387DA5AB1}" dt="2024-04-12T13:54:19.269" v="9632" actId="478"/>
          <ac:picMkLst>
            <pc:docMk/>
            <pc:sldMk cId="0" sldId="6560"/>
            <ac:picMk id="2" creationId="{01DCD809-4782-245A-9727-69D66D94CD95}"/>
          </ac:picMkLst>
        </pc:picChg>
        <pc:picChg chg="add del mod">
          <ac:chgData name="Jason Dick" userId="c94a13a7-9fbd-4f24-ac29-988e9d2ed3d5" providerId="ADAL" clId="{49F56487-B7DF-4EE7-848C-677387DA5AB1}" dt="2024-02-04T18:36:37.383" v="5451" actId="478"/>
          <ac:picMkLst>
            <pc:docMk/>
            <pc:sldMk cId="0" sldId="6560"/>
            <ac:picMk id="2" creationId="{029251C6-C56F-F7CB-87ED-5C53E1F2567E}"/>
          </ac:picMkLst>
        </pc:picChg>
        <pc:picChg chg="add del mod">
          <ac:chgData name="Jason Dick" userId="c94a13a7-9fbd-4f24-ac29-988e9d2ed3d5" providerId="ADAL" clId="{49F56487-B7DF-4EE7-848C-677387DA5AB1}" dt="2024-01-12T14:59:22.219" v="3444" actId="478"/>
          <ac:picMkLst>
            <pc:docMk/>
            <pc:sldMk cId="0" sldId="6560"/>
            <ac:picMk id="2" creationId="{0C3AB5E8-40B6-E578-DB6C-091468E7DBB0}"/>
          </ac:picMkLst>
        </pc:picChg>
        <pc:picChg chg="add del mod">
          <ac:chgData name="Jason Dick" userId="c94a13a7-9fbd-4f24-ac29-988e9d2ed3d5" providerId="ADAL" clId="{49F56487-B7DF-4EE7-848C-677387DA5AB1}" dt="2024-03-18T13:54:36.389" v="8596" actId="478"/>
          <ac:picMkLst>
            <pc:docMk/>
            <pc:sldMk cId="0" sldId="6560"/>
            <ac:picMk id="2" creationId="{12DA70CD-4AF6-CA83-FEBD-A40F26CD27CC}"/>
          </ac:picMkLst>
        </pc:picChg>
        <pc:picChg chg="add del mod">
          <ac:chgData name="Jason Dick" userId="c94a13a7-9fbd-4f24-ac29-988e9d2ed3d5" providerId="ADAL" clId="{49F56487-B7DF-4EE7-848C-677387DA5AB1}" dt="2024-02-29T19:17:37.968" v="7213" actId="478"/>
          <ac:picMkLst>
            <pc:docMk/>
            <pc:sldMk cId="0" sldId="6560"/>
            <ac:picMk id="2" creationId="{182CE1A6-F4BE-E7DD-A0CA-DEC1BE18B8AB}"/>
          </ac:picMkLst>
        </pc:picChg>
        <pc:picChg chg="add del mod">
          <ac:chgData name="Jason Dick" userId="c94a13a7-9fbd-4f24-ac29-988e9d2ed3d5" providerId="ADAL" clId="{49F56487-B7DF-4EE7-848C-677387DA5AB1}" dt="2024-04-09T21:39:47.378" v="9511" actId="478"/>
          <ac:picMkLst>
            <pc:docMk/>
            <pc:sldMk cId="0" sldId="6560"/>
            <ac:picMk id="2" creationId="{22BF164A-19D2-3691-0B5E-08BC7946EF07}"/>
          </ac:picMkLst>
        </pc:picChg>
        <pc:picChg chg="del">
          <ac:chgData name="Jason Dick" userId="c94a13a7-9fbd-4f24-ac29-988e9d2ed3d5" providerId="ADAL" clId="{49F56487-B7DF-4EE7-848C-677387DA5AB1}" dt="2023-12-04T18:49:54.729" v="145" actId="478"/>
          <ac:picMkLst>
            <pc:docMk/>
            <pc:sldMk cId="0" sldId="6560"/>
            <ac:picMk id="2" creationId="{22F6F37F-1B02-4E8B-075B-B51639F90F98}"/>
          </ac:picMkLst>
        </pc:picChg>
        <pc:picChg chg="add del mod">
          <ac:chgData name="Jason Dick" userId="c94a13a7-9fbd-4f24-ac29-988e9d2ed3d5" providerId="ADAL" clId="{49F56487-B7DF-4EE7-848C-677387DA5AB1}" dt="2024-03-12T22:00:30.622" v="8253" actId="478"/>
          <ac:picMkLst>
            <pc:docMk/>
            <pc:sldMk cId="0" sldId="6560"/>
            <ac:picMk id="2" creationId="{235D6212-70DF-A4C1-DA8F-B6813301B4E9}"/>
          </ac:picMkLst>
        </pc:picChg>
        <pc:picChg chg="del">
          <ac:chgData name="Jason Dick" userId="c94a13a7-9fbd-4f24-ac29-988e9d2ed3d5" providerId="ADAL" clId="{49F56487-B7DF-4EE7-848C-677387DA5AB1}" dt="2023-11-30T15:13:56.232" v="17" actId="478"/>
          <ac:picMkLst>
            <pc:docMk/>
            <pc:sldMk cId="0" sldId="6560"/>
            <ac:picMk id="2" creationId="{3522B053-48F7-410F-5A9E-24BC592B4998}"/>
          </ac:picMkLst>
        </pc:picChg>
        <pc:picChg chg="add del mod">
          <ac:chgData name="Jason Dick" userId="c94a13a7-9fbd-4f24-ac29-988e9d2ed3d5" providerId="ADAL" clId="{49F56487-B7DF-4EE7-848C-677387DA5AB1}" dt="2024-01-09T14:49:37.663" v="3021" actId="478"/>
          <ac:picMkLst>
            <pc:docMk/>
            <pc:sldMk cId="0" sldId="6560"/>
            <ac:picMk id="2" creationId="{3DAB35A3-0140-18A6-64D0-B4197410EDDE}"/>
          </ac:picMkLst>
        </pc:picChg>
        <pc:picChg chg="add del mod">
          <ac:chgData name="Jason Dick" userId="c94a13a7-9fbd-4f24-ac29-988e9d2ed3d5" providerId="ADAL" clId="{49F56487-B7DF-4EE7-848C-677387DA5AB1}" dt="2024-02-10T18:37:31.148" v="5975" actId="478"/>
          <ac:picMkLst>
            <pc:docMk/>
            <pc:sldMk cId="0" sldId="6560"/>
            <ac:picMk id="2" creationId="{42E6C8C5-65C1-35E4-7F3C-E75AA56B25C6}"/>
          </ac:picMkLst>
        </pc:picChg>
        <pc:picChg chg="add del mod">
          <ac:chgData name="Jason Dick" userId="c94a13a7-9fbd-4f24-ac29-988e9d2ed3d5" providerId="ADAL" clId="{49F56487-B7DF-4EE7-848C-677387DA5AB1}" dt="2024-03-22T13:53:34.762" v="8908" actId="478"/>
          <ac:picMkLst>
            <pc:docMk/>
            <pc:sldMk cId="0" sldId="6560"/>
            <ac:picMk id="2" creationId="{50FCB687-FEE0-DBF2-5463-75307E78CD78}"/>
          </ac:picMkLst>
        </pc:picChg>
        <pc:picChg chg="add del mod">
          <ac:chgData name="Jason Dick" userId="c94a13a7-9fbd-4f24-ac29-988e9d2ed3d5" providerId="ADAL" clId="{49F56487-B7DF-4EE7-848C-677387DA5AB1}" dt="2024-05-07T20:37:51.237" v="12674" actId="478"/>
          <ac:picMkLst>
            <pc:docMk/>
            <pc:sldMk cId="0" sldId="6560"/>
            <ac:picMk id="2" creationId="{54FEADE2-3087-8E38-02A0-7368F86FC518}"/>
          </ac:picMkLst>
        </pc:picChg>
        <pc:picChg chg="add del mod">
          <ac:chgData name="Jason Dick" userId="c94a13a7-9fbd-4f24-ac29-988e9d2ed3d5" providerId="ADAL" clId="{49F56487-B7DF-4EE7-848C-677387DA5AB1}" dt="2023-12-11T14:54:17.524" v="1016" actId="478"/>
          <ac:picMkLst>
            <pc:docMk/>
            <pc:sldMk cId="0" sldId="6560"/>
            <ac:picMk id="2" creationId="{5730DE5F-6BA3-99EE-674E-4A26ECBA6D1B}"/>
          </ac:picMkLst>
        </pc:picChg>
        <pc:picChg chg="add del mod">
          <ac:chgData name="Jason Dick" userId="c94a13a7-9fbd-4f24-ac29-988e9d2ed3d5" providerId="ADAL" clId="{49F56487-B7DF-4EE7-848C-677387DA5AB1}" dt="2023-12-12T21:44:52.834" v="1284" actId="478"/>
          <ac:picMkLst>
            <pc:docMk/>
            <pc:sldMk cId="0" sldId="6560"/>
            <ac:picMk id="2" creationId="{5D2E96EB-5F20-B693-2F02-59E75A38054A}"/>
          </ac:picMkLst>
        </pc:picChg>
        <pc:picChg chg="add del mod">
          <ac:chgData name="Jason Dick" userId="c94a13a7-9fbd-4f24-ac29-988e9d2ed3d5" providerId="ADAL" clId="{49F56487-B7DF-4EE7-848C-677387DA5AB1}" dt="2024-04-30T20:11:25.613" v="12148" actId="478"/>
          <ac:picMkLst>
            <pc:docMk/>
            <pc:sldMk cId="0" sldId="6560"/>
            <ac:picMk id="2" creationId="{5D4EAC4A-3564-5C95-7E85-D0C46DFFB891}"/>
          </ac:picMkLst>
        </pc:picChg>
        <pc:picChg chg="add del mod ord">
          <ac:chgData name="Jason Dick" userId="c94a13a7-9fbd-4f24-ac29-988e9d2ed3d5" providerId="ADAL" clId="{49F56487-B7DF-4EE7-848C-677387DA5AB1}" dt="2023-12-19T18:44:56.357" v="2195" actId="478"/>
          <ac:picMkLst>
            <pc:docMk/>
            <pc:sldMk cId="0" sldId="6560"/>
            <ac:picMk id="2" creationId="{5FF36E0A-F4F8-DE55-1BEF-514B877F83DC}"/>
          </ac:picMkLst>
        </pc:picChg>
        <pc:picChg chg="add del mod">
          <ac:chgData name="Jason Dick" userId="c94a13a7-9fbd-4f24-ac29-988e9d2ed3d5" providerId="ADAL" clId="{49F56487-B7DF-4EE7-848C-677387DA5AB1}" dt="2024-05-06T13:40:21.999" v="12407" actId="478"/>
          <ac:picMkLst>
            <pc:docMk/>
            <pc:sldMk cId="0" sldId="6560"/>
            <ac:picMk id="2" creationId="{61E58DC4-28AD-249D-AC10-1BF9978CFC61}"/>
          </ac:picMkLst>
        </pc:picChg>
        <pc:picChg chg="add del mod">
          <ac:chgData name="Jason Dick" userId="c94a13a7-9fbd-4f24-ac29-988e9d2ed3d5" providerId="ADAL" clId="{49F56487-B7DF-4EE7-848C-677387DA5AB1}" dt="2024-01-15T22:19:22.613" v="3902" actId="478"/>
          <ac:picMkLst>
            <pc:docMk/>
            <pc:sldMk cId="0" sldId="6560"/>
            <ac:picMk id="2" creationId="{65CB8C6D-835D-4F75-138D-9E7B1F6C3F93}"/>
          </ac:picMkLst>
        </pc:picChg>
        <pc:picChg chg="add del mod">
          <ac:chgData name="Jason Dick" userId="c94a13a7-9fbd-4f24-ac29-988e9d2ed3d5" providerId="ADAL" clId="{49F56487-B7DF-4EE7-848C-677387DA5AB1}" dt="2024-03-05T14:47:53.027" v="7434" actId="478"/>
          <ac:picMkLst>
            <pc:docMk/>
            <pc:sldMk cId="0" sldId="6560"/>
            <ac:picMk id="2" creationId="{65D075C6-252C-A11B-1C3B-D46C3CA247ED}"/>
          </ac:picMkLst>
        </pc:picChg>
        <pc:picChg chg="add del mod">
          <ac:chgData name="Jason Dick" userId="c94a13a7-9fbd-4f24-ac29-988e9d2ed3d5" providerId="ADAL" clId="{49F56487-B7DF-4EE7-848C-677387DA5AB1}" dt="2024-02-07T21:04:08" v="5880" actId="478"/>
          <ac:picMkLst>
            <pc:docMk/>
            <pc:sldMk cId="0" sldId="6560"/>
            <ac:picMk id="2" creationId="{78377E63-3851-23E1-59AB-C69F53D32BDF}"/>
          </ac:picMkLst>
        </pc:picChg>
        <pc:picChg chg="add del mod">
          <ac:chgData name="Jason Dick" userId="c94a13a7-9fbd-4f24-ac29-988e9d2ed3d5" providerId="ADAL" clId="{49F56487-B7DF-4EE7-848C-677387DA5AB1}" dt="2024-04-17T19:11:07.360" v="10283" actId="478"/>
          <ac:picMkLst>
            <pc:docMk/>
            <pc:sldMk cId="0" sldId="6560"/>
            <ac:picMk id="2" creationId="{844783AE-C5AF-DA44-9FBC-643BCA2124B1}"/>
          </ac:picMkLst>
        </pc:picChg>
        <pc:picChg chg="add del mod">
          <ac:chgData name="Jason Dick" userId="c94a13a7-9fbd-4f24-ac29-988e9d2ed3d5" providerId="ADAL" clId="{49F56487-B7DF-4EE7-848C-677387DA5AB1}" dt="2023-12-22T14:48:17.032" v="2554" actId="478"/>
          <ac:picMkLst>
            <pc:docMk/>
            <pc:sldMk cId="0" sldId="6560"/>
            <ac:picMk id="2" creationId="{8D295926-A6A5-B05E-1F89-318292EE8393}"/>
          </ac:picMkLst>
        </pc:picChg>
        <pc:picChg chg="add mod">
          <ac:chgData name="Jason Dick" userId="c94a13a7-9fbd-4f24-ac29-988e9d2ed3d5" providerId="ADAL" clId="{49F56487-B7DF-4EE7-848C-677387DA5AB1}" dt="2024-02-13T14:54:02.467" v="6250" actId="14100"/>
          <ac:picMkLst>
            <pc:docMk/>
            <pc:sldMk cId="0" sldId="6560"/>
            <ac:picMk id="2" creationId="{97780D2A-BC6E-1626-FF31-673ECF433E04}"/>
          </ac:picMkLst>
        </pc:picChg>
        <pc:picChg chg="add del mod ord">
          <ac:chgData name="Jason Dick" userId="c94a13a7-9fbd-4f24-ac29-988e9d2ed3d5" providerId="ADAL" clId="{49F56487-B7DF-4EE7-848C-677387DA5AB1}" dt="2024-01-31T22:34:38.191" v="4476" actId="478"/>
          <ac:picMkLst>
            <pc:docMk/>
            <pc:sldMk cId="0" sldId="6560"/>
            <ac:picMk id="2" creationId="{998A91FD-C2BC-7FDC-9AD8-41112392496B}"/>
          </ac:picMkLst>
        </pc:picChg>
        <pc:picChg chg="add del mod">
          <ac:chgData name="Jason Dick" userId="c94a13a7-9fbd-4f24-ac29-988e9d2ed3d5" providerId="ADAL" clId="{49F56487-B7DF-4EE7-848C-677387DA5AB1}" dt="2023-12-06T17:18:34.845" v="460" actId="478"/>
          <ac:picMkLst>
            <pc:docMk/>
            <pc:sldMk cId="0" sldId="6560"/>
            <ac:picMk id="2" creationId="{9FA6444F-9F8F-E29F-DE1F-DFCE3A239C2B}"/>
          </ac:picMkLst>
        </pc:picChg>
        <pc:picChg chg="add del mod">
          <ac:chgData name="Jason Dick" userId="c94a13a7-9fbd-4f24-ac29-988e9d2ed3d5" providerId="ADAL" clId="{49F56487-B7DF-4EE7-848C-677387DA5AB1}" dt="2024-03-07T14:43:48.684" v="7518" actId="478"/>
          <ac:picMkLst>
            <pc:docMk/>
            <pc:sldMk cId="0" sldId="6560"/>
            <ac:picMk id="2" creationId="{AB1052CB-B61E-98A3-A0F9-24AC760256DC}"/>
          </ac:picMkLst>
        </pc:picChg>
        <pc:picChg chg="add del mod">
          <ac:chgData name="Jason Dick" userId="c94a13a7-9fbd-4f24-ac29-988e9d2ed3d5" providerId="ADAL" clId="{49F56487-B7DF-4EE7-848C-677387DA5AB1}" dt="2024-05-02T13:50:15.490" v="12238" actId="478"/>
          <ac:picMkLst>
            <pc:docMk/>
            <pc:sldMk cId="0" sldId="6560"/>
            <ac:picMk id="2" creationId="{AE07E81D-A5F9-69D7-1675-4BAE8E810357}"/>
          </ac:picMkLst>
        </pc:picChg>
        <pc:picChg chg="add del mod">
          <ac:chgData name="Jason Dick" userId="c94a13a7-9fbd-4f24-ac29-988e9d2ed3d5" providerId="ADAL" clId="{49F56487-B7DF-4EE7-848C-677387DA5AB1}" dt="2024-03-11T13:58:13.178" v="7912" actId="478"/>
          <ac:picMkLst>
            <pc:docMk/>
            <pc:sldMk cId="0" sldId="6560"/>
            <ac:picMk id="2" creationId="{B1CA85CC-9664-A2DF-2E32-BCE4B64C3240}"/>
          </ac:picMkLst>
        </pc:picChg>
        <pc:picChg chg="add del mod ord">
          <ac:chgData name="Jason Dick" userId="c94a13a7-9fbd-4f24-ac29-988e9d2ed3d5" providerId="ADAL" clId="{49F56487-B7DF-4EE7-848C-677387DA5AB1}" dt="2024-03-25T19:51:42.319" v="9100" actId="478"/>
          <ac:picMkLst>
            <pc:docMk/>
            <pc:sldMk cId="0" sldId="6560"/>
            <ac:picMk id="2" creationId="{CF97F932-1878-AF7C-4C26-418B7E8FDDD9}"/>
          </ac:picMkLst>
        </pc:picChg>
        <pc:picChg chg="add del mod">
          <ac:chgData name="Jason Dick" userId="c94a13a7-9fbd-4f24-ac29-988e9d2ed3d5" providerId="ADAL" clId="{49F56487-B7DF-4EE7-848C-677387DA5AB1}" dt="2024-03-27T21:28:52.998" v="9257" actId="478"/>
          <ac:picMkLst>
            <pc:docMk/>
            <pc:sldMk cId="0" sldId="6560"/>
            <ac:picMk id="2" creationId="{D5668CE8-449C-AAC4-EBAB-7883F598544C}"/>
          </ac:picMkLst>
        </pc:picChg>
        <pc:picChg chg="add del mod">
          <ac:chgData name="Jason Dick" userId="c94a13a7-9fbd-4f24-ac29-988e9d2ed3d5" providerId="ADAL" clId="{49F56487-B7DF-4EE7-848C-677387DA5AB1}" dt="2024-02-05T19:28:03.052" v="5554" actId="478"/>
          <ac:picMkLst>
            <pc:docMk/>
            <pc:sldMk cId="0" sldId="6560"/>
            <ac:picMk id="2" creationId="{DA5118D7-EA15-BC80-2855-5E600DEB785B}"/>
          </ac:picMkLst>
        </pc:picChg>
        <pc:picChg chg="add del mod">
          <ac:chgData name="Jason Dick" userId="c94a13a7-9fbd-4f24-ac29-988e9d2ed3d5" providerId="ADAL" clId="{49F56487-B7DF-4EE7-848C-677387DA5AB1}" dt="2024-03-20T14:10:01.394" v="8832" actId="478"/>
          <ac:picMkLst>
            <pc:docMk/>
            <pc:sldMk cId="0" sldId="6560"/>
            <ac:picMk id="2" creationId="{E9F66633-F970-D15C-00FA-130965BE83AA}"/>
          </ac:picMkLst>
        </pc:picChg>
        <pc:picChg chg="add del mod">
          <ac:chgData name="Jason Dick" userId="c94a13a7-9fbd-4f24-ac29-988e9d2ed3d5" providerId="ADAL" clId="{49F56487-B7DF-4EE7-848C-677387DA5AB1}" dt="2023-12-18T14:51:16.660" v="1840" actId="478"/>
          <ac:picMkLst>
            <pc:docMk/>
            <pc:sldMk cId="0" sldId="6560"/>
            <ac:picMk id="2" creationId="{EAA04363-D210-71AE-985D-F75A33165386}"/>
          </ac:picMkLst>
        </pc:picChg>
        <pc:picChg chg="add del mod">
          <ac:chgData name="Jason Dick" userId="c94a13a7-9fbd-4f24-ac29-988e9d2ed3d5" providerId="ADAL" clId="{49F56487-B7DF-4EE7-848C-677387DA5AB1}" dt="2024-04-15T20:47:33.984" v="10074" actId="478"/>
          <ac:picMkLst>
            <pc:docMk/>
            <pc:sldMk cId="0" sldId="6560"/>
            <ac:picMk id="2" creationId="{F2666C1D-E2DB-F972-F96E-9E96A5EBA12E}"/>
          </ac:picMkLst>
        </pc:picChg>
        <pc:picChg chg="add del mod">
          <ac:chgData name="Jason Dick" userId="c94a13a7-9fbd-4f24-ac29-988e9d2ed3d5" providerId="ADAL" clId="{49F56487-B7DF-4EE7-848C-677387DA5AB1}" dt="2024-02-24T18:38:49.498" v="6451" actId="478"/>
          <ac:picMkLst>
            <pc:docMk/>
            <pc:sldMk cId="0" sldId="6560"/>
            <ac:picMk id="2" creationId="{F3CDD35C-57B3-DF7B-8934-7A683A937580}"/>
          </ac:picMkLst>
        </pc:picChg>
        <pc:picChg chg="add del mod ord">
          <ac:chgData name="Jason Dick" userId="c94a13a7-9fbd-4f24-ac29-988e9d2ed3d5" providerId="ADAL" clId="{49F56487-B7DF-4EE7-848C-677387DA5AB1}" dt="2024-04-26T17:37:36.313" v="11852" actId="478"/>
          <ac:picMkLst>
            <pc:docMk/>
            <pc:sldMk cId="0" sldId="6560"/>
            <ac:picMk id="2" creationId="{F5C4249E-A13E-B2AF-3198-D5DAAB1AEAE5}"/>
          </ac:picMkLst>
        </pc:picChg>
        <pc:picChg chg="add del mod">
          <ac:chgData name="Jason Dick" userId="c94a13a7-9fbd-4f24-ac29-988e9d2ed3d5" providerId="ADAL" clId="{49F56487-B7DF-4EE7-848C-677387DA5AB1}" dt="2024-02-27T22:40:51.236" v="6947" actId="478"/>
          <ac:picMkLst>
            <pc:docMk/>
            <pc:sldMk cId="0" sldId="6560"/>
            <ac:picMk id="2" creationId="{F6FC2BCB-FB9C-50F3-8B79-01A31276FD2C}"/>
          </ac:picMkLst>
        </pc:picChg>
        <pc:picChg chg="add del mod ord">
          <ac:chgData name="Jason Dick" userId="c94a13a7-9fbd-4f24-ac29-988e9d2ed3d5" providerId="ADAL" clId="{49F56487-B7DF-4EE7-848C-677387DA5AB1}" dt="2024-04-23T14:12:56.968" v="10839" actId="478"/>
          <ac:picMkLst>
            <pc:docMk/>
            <pc:sldMk cId="0" sldId="6560"/>
            <ac:picMk id="2" creationId="{FEAC05ED-B6E8-82BD-0AA2-BBBE241C740C}"/>
          </ac:picMkLst>
        </pc:picChg>
        <pc:picChg chg="add del mod">
          <ac:chgData name="Jason Dick" userId="c94a13a7-9fbd-4f24-ac29-988e9d2ed3d5" providerId="ADAL" clId="{49F56487-B7DF-4EE7-848C-677387DA5AB1}" dt="2024-02-28T22:23:25.227" v="7042" actId="478"/>
          <ac:picMkLst>
            <pc:docMk/>
            <pc:sldMk cId="0" sldId="6560"/>
            <ac:picMk id="3" creationId="{0C957106-D826-1F63-B8F0-2D5D1D27CFD4}"/>
          </ac:picMkLst>
        </pc:picChg>
        <pc:picChg chg="add del mod ord">
          <ac:chgData name="Jason Dick" userId="c94a13a7-9fbd-4f24-ac29-988e9d2ed3d5" providerId="ADAL" clId="{49F56487-B7DF-4EE7-848C-677387DA5AB1}" dt="2024-04-16T23:47:49.686" v="10224" actId="478"/>
          <ac:picMkLst>
            <pc:docMk/>
            <pc:sldMk cId="0" sldId="6560"/>
            <ac:picMk id="3" creationId="{11B9503A-4126-1143-34A9-4E61C8FABCA7}"/>
          </ac:picMkLst>
        </pc:picChg>
        <pc:picChg chg="add del mod">
          <ac:chgData name="Jason Dick" userId="c94a13a7-9fbd-4f24-ac29-988e9d2ed3d5" providerId="ADAL" clId="{49F56487-B7DF-4EE7-848C-677387DA5AB1}" dt="2024-03-19T13:46:49.440" v="8733" actId="478"/>
          <ac:picMkLst>
            <pc:docMk/>
            <pc:sldMk cId="0" sldId="6560"/>
            <ac:picMk id="3" creationId="{1B9CEBBE-6843-F82F-D3AB-33BBE3E454E5}"/>
          </ac:picMkLst>
        </pc:picChg>
        <pc:picChg chg="add del mod">
          <ac:chgData name="Jason Dick" userId="c94a13a7-9fbd-4f24-ac29-988e9d2ed3d5" providerId="ADAL" clId="{49F56487-B7DF-4EE7-848C-677387DA5AB1}" dt="2024-04-10T17:56:54.434" v="9571" actId="478"/>
          <ac:picMkLst>
            <pc:docMk/>
            <pc:sldMk cId="0" sldId="6560"/>
            <ac:picMk id="3" creationId="{1C683D87-5945-5B84-C4C6-AA813DB4A8E8}"/>
          </ac:picMkLst>
        </pc:picChg>
        <pc:picChg chg="add del mod ord">
          <ac:chgData name="Jason Dick" userId="c94a13a7-9fbd-4f24-ac29-988e9d2ed3d5" providerId="ADAL" clId="{49F56487-B7DF-4EE7-848C-677387DA5AB1}" dt="2024-03-13T18:31:44.455" v="8361" actId="478"/>
          <ac:picMkLst>
            <pc:docMk/>
            <pc:sldMk cId="0" sldId="6560"/>
            <ac:picMk id="3" creationId="{200AFF9D-A438-8992-DC26-6D488EAE942C}"/>
          </ac:picMkLst>
        </pc:picChg>
        <pc:picChg chg="add del mod">
          <ac:chgData name="Jason Dick" userId="c94a13a7-9fbd-4f24-ac29-988e9d2ed3d5" providerId="ADAL" clId="{49F56487-B7DF-4EE7-848C-677387DA5AB1}" dt="2024-02-02T15:11:43.753" v="4707" actId="478"/>
          <ac:picMkLst>
            <pc:docMk/>
            <pc:sldMk cId="0" sldId="6560"/>
            <ac:picMk id="3" creationId="{2D8865A0-EBF3-6712-B01D-1972DB3FA501}"/>
          </ac:picMkLst>
        </pc:picChg>
        <pc:picChg chg="add del mod">
          <ac:chgData name="Jason Dick" userId="c94a13a7-9fbd-4f24-ac29-988e9d2ed3d5" providerId="ADAL" clId="{49F56487-B7DF-4EE7-848C-677387DA5AB1}" dt="2024-02-05T19:26:57.867" v="5546" actId="478"/>
          <ac:picMkLst>
            <pc:docMk/>
            <pc:sldMk cId="0" sldId="6560"/>
            <ac:picMk id="3" creationId="{30422A76-D02C-8E64-937E-F404F44BDC83}"/>
          </ac:picMkLst>
        </pc:picChg>
        <pc:picChg chg="add del mod">
          <ac:chgData name="Jason Dick" userId="c94a13a7-9fbd-4f24-ac29-988e9d2ed3d5" providerId="ADAL" clId="{49F56487-B7DF-4EE7-848C-677387DA5AB1}" dt="2024-03-11T19:09:42.995" v="8192" actId="478"/>
          <ac:picMkLst>
            <pc:docMk/>
            <pc:sldMk cId="0" sldId="6560"/>
            <ac:picMk id="3" creationId="{35ACBB09-4A43-9D43-9C8A-553160C093F7}"/>
          </ac:picMkLst>
        </pc:picChg>
        <pc:picChg chg="add del mod ord">
          <ac:chgData name="Jason Dick" userId="c94a13a7-9fbd-4f24-ac29-988e9d2ed3d5" providerId="ADAL" clId="{49F56487-B7DF-4EE7-848C-677387DA5AB1}" dt="2024-03-26T21:43:09.355" v="9190" actId="478"/>
          <ac:picMkLst>
            <pc:docMk/>
            <pc:sldMk cId="0" sldId="6560"/>
            <ac:picMk id="3" creationId="{3787FF5C-6D1B-931A-D2E6-94F62E413831}"/>
          </ac:picMkLst>
        </pc:picChg>
        <pc:picChg chg="add del mod ord">
          <ac:chgData name="Jason Dick" userId="c94a13a7-9fbd-4f24-ac29-988e9d2ed3d5" providerId="ADAL" clId="{49F56487-B7DF-4EE7-848C-677387DA5AB1}" dt="2024-03-02T20:47:57.695" v="7264" actId="478"/>
          <ac:picMkLst>
            <pc:docMk/>
            <pc:sldMk cId="0" sldId="6560"/>
            <ac:picMk id="3" creationId="{384556A1-35B9-B49F-93A6-9F5D61A56A2A}"/>
          </ac:picMkLst>
        </pc:picChg>
        <pc:picChg chg="add del mod">
          <ac:chgData name="Jason Dick" userId="c94a13a7-9fbd-4f24-ac29-988e9d2ed3d5" providerId="ADAL" clId="{49F56487-B7DF-4EE7-848C-677387DA5AB1}" dt="2024-04-29T13:56:49.333" v="12023" actId="21"/>
          <ac:picMkLst>
            <pc:docMk/>
            <pc:sldMk cId="0" sldId="6560"/>
            <ac:picMk id="3" creationId="{40FB2A6C-C1E9-DE29-60D1-90B78A781FA8}"/>
          </ac:picMkLst>
        </pc:picChg>
        <pc:picChg chg="add mod">
          <ac:chgData name="Jason Dick" userId="c94a13a7-9fbd-4f24-ac29-988e9d2ed3d5" providerId="ADAL" clId="{49F56487-B7DF-4EE7-848C-677387DA5AB1}" dt="2024-05-07T20:38:28.848" v="12695" actId="1076"/>
          <ac:picMkLst>
            <pc:docMk/>
            <pc:sldMk cId="0" sldId="6560"/>
            <ac:picMk id="3" creationId="{44990843-F018-756B-BFFB-CAFA63FDCC29}"/>
          </ac:picMkLst>
        </pc:picChg>
        <pc:picChg chg="add del mod">
          <ac:chgData name="Jason Dick" userId="c94a13a7-9fbd-4f24-ac29-988e9d2ed3d5" providerId="ADAL" clId="{49F56487-B7DF-4EE7-848C-677387DA5AB1}" dt="2024-01-14T20:49:41.538" v="3708" actId="478"/>
          <ac:picMkLst>
            <pc:docMk/>
            <pc:sldMk cId="0" sldId="6560"/>
            <ac:picMk id="3" creationId="{45253599-2AD2-3C85-2AEC-F4A249723FAA}"/>
          </ac:picMkLst>
        </pc:picChg>
        <pc:picChg chg="add del mod ord">
          <ac:chgData name="Jason Dick" userId="c94a13a7-9fbd-4f24-ac29-988e9d2ed3d5" providerId="ADAL" clId="{49F56487-B7DF-4EE7-848C-677387DA5AB1}" dt="2024-01-06T22:08:29.413" v="2882" actId="478"/>
          <ac:picMkLst>
            <pc:docMk/>
            <pc:sldMk cId="0" sldId="6560"/>
            <ac:picMk id="3" creationId="{4A090E6B-CB5D-6713-C95E-BDC9B87B6E8E}"/>
          </ac:picMkLst>
        </pc:picChg>
        <pc:picChg chg="add del mod ord">
          <ac:chgData name="Jason Dick" userId="c94a13a7-9fbd-4f24-ac29-988e9d2ed3d5" providerId="ADAL" clId="{49F56487-B7DF-4EE7-848C-677387DA5AB1}" dt="2024-01-09T20:44:30.195" v="3252" actId="478"/>
          <ac:picMkLst>
            <pc:docMk/>
            <pc:sldMk cId="0" sldId="6560"/>
            <ac:picMk id="3" creationId="{653D5DF1-AE66-1DA4-21B8-31BC0CBA9B20}"/>
          </ac:picMkLst>
        </pc:picChg>
        <pc:picChg chg="add del mod">
          <ac:chgData name="Jason Dick" userId="c94a13a7-9fbd-4f24-ac29-988e9d2ed3d5" providerId="ADAL" clId="{49F56487-B7DF-4EE7-848C-677387DA5AB1}" dt="2024-02-08T21:10:59.379" v="5937" actId="478"/>
          <ac:picMkLst>
            <pc:docMk/>
            <pc:sldMk cId="0" sldId="6560"/>
            <ac:picMk id="3" creationId="{6A2CE57F-D58A-1563-DD15-C14601A20302}"/>
          </ac:picMkLst>
        </pc:picChg>
        <pc:picChg chg="add del mod">
          <ac:chgData name="Jason Dick" userId="c94a13a7-9fbd-4f24-ac29-988e9d2ed3d5" providerId="ADAL" clId="{49F56487-B7DF-4EE7-848C-677387DA5AB1}" dt="2024-04-08T13:51:27.176" v="9377" actId="478"/>
          <ac:picMkLst>
            <pc:docMk/>
            <pc:sldMk cId="0" sldId="6560"/>
            <ac:picMk id="3" creationId="{7AD55067-3C29-572D-1771-C9BB89C48431}"/>
          </ac:picMkLst>
        </pc:picChg>
        <pc:picChg chg="add del mod">
          <ac:chgData name="Jason Dick" userId="c94a13a7-9fbd-4f24-ac29-988e9d2ed3d5" providerId="ADAL" clId="{49F56487-B7DF-4EE7-848C-677387DA5AB1}" dt="2024-03-24T19:57:46.330" v="9010" actId="478"/>
          <ac:picMkLst>
            <pc:docMk/>
            <pc:sldMk cId="0" sldId="6560"/>
            <ac:picMk id="3" creationId="{81230744-F6FD-A24D-18EC-74A8970EB93A}"/>
          </ac:picMkLst>
        </pc:picChg>
        <pc:picChg chg="add del mod">
          <ac:chgData name="Jason Dick" userId="c94a13a7-9fbd-4f24-ac29-988e9d2ed3d5" providerId="ADAL" clId="{49F56487-B7DF-4EE7-848C-677387DA5AB1}" dt="2024-01-24T18:25:15.800" v="3958" actId="478"/>
          <ac:picMkLst>
            <pc:docMk/>
            <pc:sldMk cId="0" sldId="6560"/>
            <ac:picMk id="3" creationId="{8F237E95-5941-9AF8-775C-00A2308131D1}"/>
          </ac:picMkLst>
        </pc:picChg>
        <pc:picChg chg="add del mod">
          <ac:chgData name="Jason Dick" userId="c94a13a7-9fbd-4f24-ac29-988e9d2ed3d5" providerId="ADAL" clId="{49F56487-B7DF-4EE7-848C-677387DA5AB1}" dt="2024-03-20T21:28:21.686" v="8862" actId="478"/>
          <ac:picMkLst>
            <pc:docMk/>
            <pc:sldMk cId="0" sldId="6560"/>
            <ac:picMk id="3" creationId="{95E0694B-0DBE-85B3-A849-6A345C66043B}"/>
          </ac:picMkLst>
        </pc:picChg>
        <pc:picChg chg="add del mod">
          <ac:chgData name="Jason Dick" userId="c94a13a7-9fbd-4f24-ac29-988e9d2ed3d5" providerId="ADAL" clId="{49F56487-B7DF-4EE7-848C-677387DA5AB1}" dt="2023-12-18T19:34:17.027" v="1942" actId="478"/>
          <ac:picMkLst>
            <pc:docMk/>
            <pc:sldMk cId="0" sldId="6560"/>
            <ac:picMk id="3" creationId="{998D8752-9E62-4882-4EF0-D15D7E745309}"/>
          </ac:picMkLst>
        </pc:picChg>
        <pc:picChg chg="add del mod">
          <ac:chgData name="Jason Dick" userId="c94a13a7-9fbd-4f24-ac29-988e9d2ed3d5" providerId="ADAL" clId="{49F56487-B7DF-4EE7-848C-677387DA5AB1}" dt="2024-02-26T19:29:55.046" v="6776" actId="478"/>
          <ac:picMkLst>
            <pc:docMk/>
            <pc:sldMk cId="0" sldId="6560"/>
            <ac:picMk id="3" creationId="{A222D80E-0321-D886-2694-2506B75EF3F5}"/>
          </ac:picMkLst>
        </pc:picChg>
        <pc:picChg chg="add mod">
          <ac:chgData name="Jason Dick" userId="c94a13a7-9fbd-4f24-ac29-988e9d2ed3d5" providerId="ADAL" clId="{49F56487-B7DF-4EE7-848C-677387DA5AB1}" dt="2023-11-30T15:14:49.723" v="23" actId="14100"/>
          <ac:picMkLst>
            <pc:docMk/>
            <pc:sldMk cId="0" sldId="6560"/>
            <ac:picMk id="3" creationId="{A28A7491-EEDA-AEFE-ED17-F16BF7597295}"/>
          </ac:picMkLst>
        </pc:picChg>
        <pc:picChg chg="add del mod">
          <ac:chgData name="Jason Dick" userId="c94a13a7-9fbd-4f24-ac29-988e9d2ed3d5" providerId="ADAL" clId="{49F56487-B7DF-4EE7-848C-677387DA5AB1}" dt="2024-03-07T22:36:02.144" v="7685" actId="478"/>
          <ac:picMkLst>
            <pc:docMk/>
            <pc:sldMk cId="0" sldId="6560"/>
            <ac:picMk id="3" creationId="{AB642891-823B-3EA5-F0CF-5B279B70C930}"/>
          </ac:picMkLst>
        </pc:picChg>
        <pc:picChg chg="add del mod">
          <ac:chgData name="Jason Dick" userId="c94a13a7-9fbd-4f24-ac29-988e9d2ed3d5" providerId="ADAL" clId="{49F56487-B7DF-4EE7-848C-677387DA5AB1}" dt="2024-05-07T13:54:25.011" v="12477" actId="478"/>
          <ac:picMkLst>
            <pc:docMk/>
            <pc:sldMk cId="0" sldId="6560"/>
            <ac:picMk id="3" creationId="{B329EB11-97AD-9C2E-69EF-3FF7B5A7F336}"/>
          </ac:picMkLst>
        </pc:picChg>
        <pc:picChg chg="add del mod">
          <ac:chgData name="Jason Dick" userId="c94a13a7-9fbd-4f24-ac29-988e9d2ed3d5" providerId="ADAL" clId="{49F56487-B7DF-4EE7-848C-677387DA5AB1}" dt="2023-12-05T18:18:12.465" v="284" actId="478"/>
          <ac:picMkLst>
            <pc:docMk/>
            <pc:sldMk cId="0" sldId="6560"/>
            <ac:picMk id="3" creationId="{B33F275D-6005-C073-25E0-210CE18A5E46}"/>
          </ac:picMkLst>
        </pc:picChg>
        <pc:picChg chg="add del mod">
          <ac:chgData name="Jason Dick" userId="c94a13a7-9fbd-4f24-ac29-988e9d2ed3d5" providerId="ADAL" clId="{49F56487-B7DF-4EE7-848C-677387DA5AB1}" dt="2024-04-14T15:36:08.428" v="9768" actId="478"/>
          <ac:picMkLst>
            <pc:docMk/>
            <pc:sldMk cId="0" sldId="6560"/>
            <ac:picMk id="3" creationId="{C0E4AD6F-2EA8-854B-F55F-4DD6087C62F7}"/>
          </ac:picMkLst>
        </pc:picChg>
        <pc:picChg chg="add del mod ord">
          <ac:chgData name="Jason Dick" userId="c94a13a7-9fbd-4f24-ac29-988e9d2ed3d5" providerId="ADAL" clId="{49F56487-B7DF-4EE7-848C-677387DA5AB1}" dt="2024-04-24T19:32:10.570" v="11251" actId="478"/>
          <ac:picMkLst>
            <pc:docMk/>
            <pc:sldMk cId="0" sldId="6560"/>
            <ac:picMk id="3" creationId="{C3A35FC3-8E97-4ED9-07DD-390BFFD40F6A}"/>
          </ac:picMkLst>
        </pc:picChg>
        <pc:picChg chg="add del mod ord">
          <ac:chgData name="Jason Dick" userId="c94a13a7-9fbd-4f24-ac29-988e9d2ed3d5" providerId="ADAL" clId="{49F56487-B7DF-4EE7-848C-677387DA5AB1}" dt="2024-04-18T20:57:34.513" v="10716" actId="478"/>
          <ac:picMkLst>
            <pc:docMk/>
            <pc:sldMk cId="0" sldId="6560"/>
            <ac:picMk id="3" creationId="{C873C9F5-084D-6B3E-2100-70E83ADF4E81}"/>
          </ac:picMkLst>
        </pc:picChg>
        <pc:picChg chg="add del mod">
          <ac:chgData name="Jason Dick" userId="c94a13a7-9fbd-4f24-ac29-988e9d2ed3d5" providerId="ADAL" clId="{49F56487-B7DF-4EE7-848C-677387DA5AB1}" dt="2023-12-07T18:51:38.895" v="514" actId="478"/>
          <ac:picMkLst>
            <pc:docMk/>
            <pc:sldMk cId="0" sldId="6560"/>
            <ac:picMk id="3" creationId="{C94D00B7-B6E1-2961-D5E2-370A93E809CE}"/>
          </ac:picMkLst>
        </pc:picChg>
        <pc:picChg chg="add del mod">
          <ac:chgData name="Jason Dick" userId="c94a13a7-9fbd-4f24-ac29-988e9d2ed3d5" providerId="ADAL" clId="{49F56487-B7DF-4EE7-848C-677387DA5AB1}" dt="2024-03-05T20:45:24.399" v="7480" actId="478"/>
          <ac:picMkLst>
            <pc:docMk/>
            <pc:sldMk cId="0" sldId="6560"/>
            <ac:picMk id="3" creationId="{D021AFFE-5923-C85C-FF1C-E5F3F1B9D3BC}"/>
          </ac:picMkLst>
        </pc:picChg>
        <pc:picChg chg="add del mod">
          <ac:chgData name="Jason Dick" userId="c94a13a7-9fbd-4f24-ac29-988e9d2ed3d5" providerId="ADAL" clId="{49F56487-B7DF-4EE7-848C-677387DA5AB1}" dt="2024-05-02T16:49:38.244" v="12363" actId="478"/>
          <ac:picMkLst>
            <pc:docMk/>
            <pc:sldMk cId="0" sldId="6560"/>
            <ac:picMk id="3" creationId="{D14D8F48-CDEB-E392-47A2-3630D9197658}"/>
          </ac:picMkLst>
        </pc:picChg>
        <pc:picChg chg="del">
          <ac:chgData name="Jason Dick" userId="c94a13a7-9fbd-4f24-ac29-988e9d2ed3d5" providerId="ADAL" clId="{49F56487-B7DF-4EE7-848C-677387DA5AB1}" dt="2024-02-14T20:23:56.046" v="6352" actId="478"/>
          <ac:picMkLst>
            <pc:docMk/>
            <pc:sldMk cId="0" sldId="6560"/>
            <ac:picMk id="3" creationId="{E1CE2F40-7FAB-6A17-C077-55A6C67F9D27}"/>
          </ac:picMkLst>
        </pc:picChg>
        <pc:picChg chg="add del mod ord">
          <ac:chgData name="Jason Dick" userId="c94a13a7-9fbd-4f24-ac29-988e9d2ed3d5" providerId="ADAL" clId="{49F56487-B7DF-4EE7-848C-677387DA5AB1}" dt="2024-02-13T14:52:58.355" v="6243" actId="478"/>
          <ac:picMkLst>
            <pc:docMk/>
            <pc:sldMk cId="0" sldId="6560"/>
            <ac:picMk id="3" creationId="{EB79B2C7-7FD5-DB48-9C0A-DCBFBE75AC1F}"/>
          </ac:picMkLst>
        </pc:picChg>
        <pc:picChg chg="add del mod">
          <ac:chgData name="Jason Dick" userId="c94a13a7-9fbd-4f24-ac29-988e9d2ed3d5" providerId="ADAL" clId="{49F56487-B7DF-4EE7-848C-677387DA5AB1}" dt="2023-12-11T21:01:38.119" v="1211" actId="478"/>
          <ac:picMkLst>
            <pc:docMk/>
            <pc:sldMk cId="0" sldId="6560"/>
            <ac:picMk id="3" creationId="{ED08F926-2542-FD28-0A34-638DAD952666}"/>
          </ac:picMkLst>
        </pc:picChg>
        <pc:picChg chg="add del mod ord">
          <ac:chgData name="Jason Dick" userId="c94a13a7-9fbd-4f24-ac29-988e9d2ed3d5" providerId="ADAL" clId="{49F56487-B7DF-4EE7-848C-677387DA5AB1}" dt="2023-12-14T14:50:49.104" v="1441" actId="478"/>
          <ac:picMkLst>
            <pc:docMk/>
            <pc:sldMk cId="0" sldId="6560"/>
            <ac:picMk id="3" creationId="{F5601D7F-0B5D-706B-2ED9-DCCF77452765}"/>
          </ac:picMkLst>
        </pc:picChg>
        <pc:picChg chg="add del mod">
          <ac:chgData name="Jason Dick" userId="c94a13a7-9fbd-4f24-ac29-988e9d2ed3d5" providerId="ADAL" clId="{49F56487-B7DF-4EE7-848C-677387DA5AB1}" dt="2023-12-21T15:04:50.925" v="2453" actId="478"/>
          <ac:picMkLst>
            <pc:docMk/>
            <pc:sldMk cId="0" sldId="6560"/>
            <ac:picMk id="3" creationId="{F6D744F1-3D0E-3368-0380-B5B291B421C3}"/>
          </ac:picMkLst>
        </pc:picChg>
        <pc:picChg chg="add del mod ord">
          <ac:chgData name="Jason Dick" userId="c94a13a7-9fbd-4f24-ac29-988e9d2ed3d5" providerId="ADAL" clId="{49F56487-B7DF-4EE7-848C-677387DA5AB1}" dt="2024-02-07T15:00:03.279" v="5837" actId="478"/>
          <ac:picMkLst>
            <pc:docMk/>
            <pc:sldMk cId="0" sldId="6560"/>
            <ac:picMk id="5" creationId="{0260C010-A0C3-3C62-DA68-3BEFBC0F70BF}"/>
          </ac:picMkLst>
        </pc:picChg>
        <pc:picChg chg="add del mod">
          <ac:chgData name="Jason Dick" userId="c94a13a7-9fbd-4f24-ac29-988e9d2ed3d5" providerId="ADAL" clId="{49F56487-B7DF-4EE7-848C-677387DA5AB1}" dt="2024-04-25T18:53:02.604" v="11642" actId="478"/>
          <ac:picMkLst>
            <pc:docMk/>
            <pc:sldMk cId="0" sldId="6560"/>
            <ac:picMk id="5" creationId="{817D7E73-E97D-FEEB-18FB-5760EC22E702}"/>
          </ac:picMkLst>
        </pc:picChg>
        <pc:picChg chg="add del mod">
          <ac:chgData name="Jason Dick" userId="c94a13a7-9fbd-4f24-ac29-988e9d2ed3d5" providerId="ADAL" clId="{49F56487-B7DF-4EE7-848C-677387DA5AB1}" dt="2024-04-29T21:17:58.351" v="12074" actId="478"/>
          <ac:picMkLst>
            <pc:docMk/>
            <pc:sldMk cId="0" sldId="6560"/>
            <ac:picMk id="5" creationId="{C23A628A-49DF-7313-3A31-186B8A5980DC}"/>
          </ac:picMkLst>
        </pc:picChg>
        <pc:picChg chg="add del mod">
          <ac:chgData name="Jason Dick" userId="c94a13a7-9fbd-4f24-ac29-988e9d2ed3d5" providerId="ADAL" clId="{49F56487-B7DF-4EE7-848C-677387DA5AB1}" dt="2024-04-09T13:50:41.103" v="9484" actId="478"/>
          <ac:picMkLst>
            <pc:docMk/>
            <pc:sldMk cId="0" sldId="6560"/>
            <ac:picMk id="5" creationId="{EC0FF747-2D6D-4959-487D-FF5C70846E3D}"/>
          </ac:picMkLst>
        </pc:picChg>
        <pc:picChg chg="add del mod">
          <ac:chgData name="Jason Dick" userId="c94a13a7-9fbd-4f24-ac29-988e9d2ed3d5" providerId="ADAL" clId="{49F56487-B7DF-4EE7-848C-677387DA5AB1}" dt="2024-02-08T21:11:00.026" v="5938" actId="478"/>
          <ac:picMkLst>
            <pc:docMk/>
            <pc:sldMk cId="0" sldId="6560"/>
            <ac:picMk id="6" creationId="{72087EBC-43E5-29C3-ECD9-7296847CEC0E}"/>
          </ac:picMkLst>
        </pc:picChg>
        <pc:picChg chg="add del mod">
          <ac:chgData name="Jason Dick" userId="c94a13a7-9fbd-4f24-ac29-988e9d2ed3d5" providerId="ADAL" clId="{49F56487-B7DF-4EE7-848C-677387DA5AB1}" dt="2024-02-08T21:11:01.546" v="5939" actId="478"/>
          <ac:picMkLst>
            <pc:docMk/>
            <pc:sldMk cId="0" sldId="6560"/>
            <ac:picMk id="8" creationId="{65234567-3601-ED9E-B3EB-8642B81FB387}"/>
          </ac:picMkLst>
        </pc:picChg>
      </pc:sldChg>
      <pc:sldChg chg="addSp delSp modSp mod setBg">
        <pc:chgData name="Jason Dick" userId="c94a13a7-9fbd-4f24-ac29-988e9d2ed3d5" providerId="ADAL" clId="{49F56487-B7DF-4EE7-848C-677387DA5AB1}" dt="2024-05-07T20:37:47.848" v="12673" actId="14100"/>
        <pc:sldMkLst>
          <pc:docMk/>
          <pc:sldMk cId="0" sldId="6631"/>
        </pc:sldMkLst>
        <pc:spChg chg="add del mod">
          <ac:chgData name="Jason Dick" userId="c94a13a7-9fbd-4f24-ac29-988e9d2ed3d5" providerId="ADAL" clId="{49F56487-B7DF-4EE7-848C-677387DA5AB1}" dt="2024-04-18T20:54:01.339" v="10680" actId="478"/>
          <ac:spMkLst>
            <pc:docMk/>
            <pc:sldMk cId="0" sldId="6631"/>
            <ac:spMk id="3" creationId="{75D48FFA-23D1-FA54-4340-713C9F108B83}"/>
          </ac:spMkLst>
        </pc:spChg>
        <pc:spChg chg="del mod">
          <ac:chgData name="Jason Dick" userId="c94a13a7-9fbd-4f24-ac29-988e9d2ed3d5" providerId="ADAL" clId="{49F56487-B7DF-4EE7-848C-677387DA5AB1}" dt="2024-03-27T21:26:56.366" v="9235" actId="478"/>
          <ac:spMkLst>
            <pc:docMk/>
            <pc:sldMk cId="0" sldId="6631"/>
            <ac:spMk id="4" creationId="{79867025-EB53-354A-60A5-54B44D2597ED}"/>
          </ac:spMkLst>
        </pc:spChg>
        <pc:spChg chg="add del mod">
          <ac:chgData name="Jason Dick" userId="c94a13a7-9fbd-4f24-ac29-988e9d2ed3d5" providerId="ADAL" clId="{49F56487-B7DF-4EE7-848C-677387DA5AB1}" dt="2024-04-29T21:17:45.010" v="12053" actId="478"/>
          <ac:spMkLst>
            <pc:docMk/>
            <pc:sldMk cId="0" sldId="6631"/>
            <ac:spMk id="4" creationId="{CF034CD5-C3C3-F009-37EC-7AB3F32498FD}"/>
          </ac:spMkLst>
        </pc:spChg>
        <pc:spChg chg="add del">
          <ac:chgData name="Jason Dick" userId="c94a13a7-9fbd-4f24-ac29-988e9d2ed3d5" providerId="ADAL" clId="{49F56487-B7DF-4EE7-848C-677387DA5AB1}" dt="2024-04-18T20:54:06.498" v="10682" actId="478"/>
          <ac:spMkLst>
            <pc:docMk/>
            <pc:sldMk cId="0" sldId="6631"/>
            <ac:spMk id="4" creationId="{E1A87E72-89A1-A9AF-A0E4-0B37AC937620}"/>
          </ac:spMkLst>
        </pc:spChg>
        <pc:spChg chg="add del">
          <ac:chgData name="Jason Dick" userId="c94a13a7-9fbd-4f24-ac29-988e9d2ed3d5" providerId="ADAL" clId="{49F56487-B7DF-4EE7-848C-677387DA5AB1}" dt="2024-04-18T20:54:15.740" v="10684" actId="478"/>
          <ac:spMkLst>
            <pc:docMk/>
            <pc:sldMk cId="0" sldId="6631"/>
            <ac:spMk id="7" creationId="{9E1FA305-DC38-F8C6-442A-7B8518DE9A55}"/>
          </ac:spMkLst>
        </pc:spChg>
        <pc:spChg chg="mod">
          <ac:chgData name="Jason Dick" userId="c94a13a7-9fbd-4f24-ac29-988e9d2ed3d5" providerId="ADAL" clId="{49F56487-B7DF-4EE7-848C-677387DA5AB1}" dt="2024-05-07T20:37:09.865" v="12665" actId="20577"/>
          <ac:spMkLst>
            <pc:docMk/>
            <pc:sldMk cId="0" sldId="6631"/>
            <ac:spMk id="11266" creationId="{A5BFD98E-F85C-4865-A1BD-5DDF46079551}"/>
          </ac:spMkLst>
        </pc:spChg>
        <pc:picChg chg="add del mod ord">
          <ac:chgData name="Jason Dick" userId="c94a13a7-9fbd-4f24-ac29-988e9d2ed3d5" providerId="ADAL" clId="{49F56487-B7DF-4EE7-848C-677387DA5AB1}" dt="2024-03-19T13:46:18.188" v="8729" actId="478"/>
          <ac:picMkLst>
            <pc:docMk/>
            <pc:sldMk cId="0" sldId="6631"/>
            <ac:picMk id="2" creationId="{04B88B11-982A-79CC-9417-FF184037010B}"/>
          </ac:picMkLst>
        </pc:picChg>
        <pc:picChg chg="add del mod">
          <ac:chgData name="Jason Dick" userId="c94a13a7-9fbd-4f24-ac29-988e9d2ed3d5" providerId="ADAL" clId="{49F56487-B7DF-4EE7-848C-677387DA5AB1}" dt="2024-03-27T21:28:36.749" v="9252" actId="478"/>
          <ac:picMkLst>
            <pc:docMk/>
            <pc:sldMk cId="0" sldId="6631"/>
            <ac:picMk id="2" creationId="{0D839F97-E0B3-71D7-77D8-6F760C7F12F4}"/>
          </ac:picMkLst>
        </pc:picChg>
        <pc:picChg chg="add del mod">
          <ac:chgData name="Jason Dick" userId="c94a13a7-9fbd-4f24-ac29-988e9d2ed3d5" providerId="ADAL" clId="{49F56487-B7DF-4EE7-848C-677387DA5AB1}" dt="2023-12-12T21:42:42.466" v="1264" actId="478"/>
          <ac:picMkLst>
            <pc:docMk/>
            <pc:sldMk cId="0" sldId="6631"/>
            <ac:picMk id="2" creationId="{0E8DC1BA-414E-EABB-BE69-71C483DBA707}"/>
          </ac:picMkLst>
        </pc:picChg>
        <pc:picChg chg="add del mod">
          <ac:chgData name="Jason Dick" userId="c94a13a7-9fbd-4f24-ac29-988e9d2ed3d5" providerId="ADAL" clId="{49F56487-B7DF-4EE7-848C-677387DA5AB1}" dt="2024-04-17T19:09:27.119" v="10275" actId="478"/>
          <ac:picMkLst>
            <pc:docMk/>
            <pc:sldMk cId="0" sldId="6631"/>
            <ac:picMk id="2" creationId="{3AEFC6B5-60DC-13E1-B263-B42CEE4BC9C2}"/>
          </ac:picMkLst>
        </pc:picChg>
        <pc:picChg chg="add del mod">
          <ac:chgData name="Jason Dick" userId="c94a13a7-9fbd-4f24-ac29-988e9d2ed3d5" providerId="ADAL" clId="{49F56487-B7DF-4EE7-848C-677387DA5AB1}" dt="2024-04-30T20:11:15.932" v="12147" actId="478"/>
          <ac:picMkLst>
            <pc:docMk/>
            <pc:sldMk cId="0" sldId="6631"/>
            <ac:picMk id="2" creationId="{3C164217-B9EF-A76E-5702-E5EEFBDD1163}"/>
          </ac:picMkLst>
        </pc:picChg>
        <pc:picChg chg="add del mod">
          <ac:chgData name="Jason Dick" userId="c94a13a7-9fbd-4f24-ac29-988e9d2ed3d5" providerId="ADAL" clId="{49F56487-B7DF-4EE7-848C-677387DA5AB1}" dt="2024-05-02T13:49:44.035" v="12234" actId="478"/>
          <ac:picMkLst>
            <pc:docMk/>
            <pc:sldMk cId="0" sldId="6631"/>
            <ac:picMk id="2" creationId="{3DBB4E30-D98C-E606-509F-2D5641A90615}"/>
          </ac:picMkLst>
        </pc:picChg>
        <pc:picChg chg="add del mod ord">
          <ac:chgData name="Jason Dick" userId="c94a13a7-9fbd-4f24-ac29-988e9d2ed3d5" providerId="ADAL" clId="{49F56487-B7DF-4EE7-848C-677387DA5AB1}" dt="2024-04-26T17:29:47.778" v="11760" actId="478"/>
          <ac:picMkLst>
            <pc:docMk/>
            <pc:sldMk cId="0" sldId="6631"/>
            <ac:picMk id="2" creationId="{3E1150CD-A428-2A86-BDB2-B2EDD3DF9FCC}"/>
          </ac:picMkLst>
        </pc:picChg>
        <pc:picChg chg="add del mod ord">
          <ac:chgData name="Jason Dick" userId="c94a13a7-9fbd-4f24-ac29-988e9d2ed3d5" providerId="ADAL" clId="{49F56487-B7DF-4EE7-848C-677387DA5AB1}" dt="2024-04-24T19:10:03.329" v="11167" actId="478"/>
          <ac:picMkLst>
            <pc:docMk/>
            <pc:sldMk cId="0" sldId="6631"/>
            <ac:picMk id="2" creationId="{3E5F0242-010F-7007-D450-D406C33586D0}"/>
          </ac:picMkLst>
        </pc:picChg>
        <pc:picChg chg="add del mod">
          <ac:chgData name="Jason Dick" userId="c94a13a7-9fbd-4f24-ac29-988e9d2ed3d5" providerId="ADAL" clId="{49F56487-B7DF-4EE7-848C-677387DA5AB1}" dt="2023-12-19T18:41:17.515" v="2020" actId="478"/>
          <ac:picMkLst>
            <pc:docMk/>
            <pc:sldMk cId="0" sldId="6631"/>
            <ac:picMk id="2" creationId="{3F6F06AD-50F7-A1CE-B114-1CA1D895774D}"/>
          </ac:picMkLst>
        </pc:picChg>
        <pc:picChg chg="add del mod">
          <ac:chgData name="Jason Dick" userId="c94a13a7-9fbd-4f24-ac29-988e9d2ed3d5" providerId="ADAL" clId="{49F56487-B7DF-4EE7-848C-677387DA5AB1}" dt="2023-12-11T14:44:00.620" v="555" actId="478"/>
          <ac:picMkLst>
            <pc:docMk/>
            <pc:sldMk cId="0" sldId="6631"/>
            <ac:picMk id="2" creationId="{4472ECE5-1C37-5F74-77BA-394872CD9502}"/>
          </ac:picMkLst>
        </pc:picChg>
        <pc:picChg chg="add del mod">
          <ac:chgData name="Jason Dick" userId="c94a13a7-9fbd-4f24-ac29-988e9d2ed3d5" providerId="ADAL" clId="{49F56487-B7DF-4EE7-848C-677387DA5AB1}" dt="2024-04-15T20:47:15.355" v="10072" actId="478"/>
          <ac:picMkLst>
            <pc:docMk/>
            <pc:sldMk cId="0" sldId="6631"/>
            <ac:picMk id="2" creationId="{4B722141-9033-9E60-ED99-66CD4BE4AE65}"/>
          </ac:picMkLst>
        </pc:picChg>
        <pc:picChg chg="add del mod">
          <ac:chgData name="Jason Dick" userId="c94a13a7-9fbd-4f24-ac29-988e9d2ed3d5" providerId="ADAL" clId="{49F56487-B7DF-4EE7-848C-677387DA5AB1}" dt="2024-03-26T21:42:33.575" v="9186" actId="478"/>
          <ac:picMkLst>
            <pc:docMk/>
            <pc:sldMk cId="0" sldId="6631"/>
            <ac:picMk id="2" creationId="{4B783D83-7494-0BF5-879B-2FEB13B50A6B}"/>
          </ac:picMkLst>
        </pc:picChg>
        <pc:picChg chg="add del mod">
          <ac:chgData name="Jason Dick" userId="c94a13a7-9fbd-4f24-ac29-988e9d2ed3d5" providerId="ADAL" clId="{49F56487-B7DF-4EE7-848C-677387DA5AB1}" dt="2024-03-20T21:27:55.850" v="8860" actId="478"/>
          <ac:picMkLst>
            <pc:docMk/>
            <pc:sldMk cId="0" sldId="6631"/>
            <ac:picMk id="2" creationId="{4F1F330C-72E5-B84F-E7C3-CD47784E149D}"/>
          </ac:picMkLst>
        </pc:picChg>
        <pc:picChg chg="add del mod">
          <ac:chgData name="Jason Dick" userId="c94a13a7-9fbd-4f24-ac29-988e9d2ed3d5" providerId="ADAL" clId="{49F56487-B7DF-4EE7-848C-677387DA5AB1}" dt="2024-05-07T13:54:10.437" v="12460" actId="478"/>
          <ac:picMkLst>
            <pc:docMk/>
            <pc:sldMk cId="0" sldId="6631"/>
            <ac:picMk id="2" creationId="{4F6F4E0C-1798-2DCC-D9F7-61879DDEAEAC}"/>
          </ac:picMkLst>
        </pc:picChg>
        <pc:picChg chg="add del mod">
          <ac:chgData name="Jason Dick" userId="c94a13a7-9fbd-4f24-ac29-988e9d2ed3d5" providerId="ADAL" clId="{49F56487-B7DF-4EE7-848C-677387DA5AB1}" dt="2024-03-07T14:42:43.712" v="7515" actId="478"/>
          <ac:picMkLst>
            <pc:docMk/>
            <pc:sldMk cId="0" sldId="6631"/>
            <ac:picMk id="2" creationId="{4FE24B80-7938-ED99-54A8-5B7CA558534D}"/>
          </ac:picMkLst>
        </pc:picChg>
        <pc:picChg chg="add del mod">
          <ac:chgData name="Jason Dick" userId="c94a13a7-9fbd-4f24-ac29-988e9d2ed3d5" providerId="ADAL" clId="{49F56487-B7DF-4EE7-848C-677387DA5AB1}" dt="2023-12-06T17:16:37.952" v="349" actId="478"/>
          <ac:picMkLst>
            <pc:docMk/>
            <pc:sldMk cId="0" sldId="6631"/>
            <ac:picMk id="2" creationId="{524D8825-18D9-FF6F-F037-70D5BE4C9224}"/>
          </ac:picMkLst>
        </pc:picChg>
        <pc:picChg chg="add del mod">
          <ac:chgData name="Jason Dick" userId="c94a13a7-9fbd-4f24-ac29-988e9d2ed3d5" providerId="ADAL" clId="{49F56487-B7DF-4EE7-848C-677387DA5AB1}" dt="2024-04-09T21:38:08.108" v="9504" actId="478"/>
          <ac:picMkLst>
            <pc:docMk/>
            <pc:sldMk cId="0" sldId="6631"/>
            <ac:picMk id="2" creationId="{55150966-11A8-03AF-9BF0-7A7E29ECC260}"/>
          </ac:picMkLst>
        </pc:picChg>
        <pc:picChg chg="add del mod">
          <ac:chgData name="Jason Dick" userId="c94a13a7-9fbd-4f24-ac29-988e9d2ed3d5" providerId="ADAL" clId="{49F56487-B7DF-4EE7-848C-677387DA5AB1}" dt="2024-02-07T14:57:04.688" v="5584" actId="478"/>
          <ac:picMkLst>
            <pc:docMk/>
            <pc:sldMk cId="0" sldId="6631"/>
            <ac:picMk id="2" creationId="{5E79E1AA-9DC5-CCA1-7323-39EAF583AA18}"/>
          </ac:picMkLst>
        </pc:picChg>
        <pc:picChg chg="add del mod ord">
          <ac:chgData name="Jason Dick" userId="c94a13a7-9fbd-4f24-ac29-988e9d2ed3d5" providerId="ADAL" clId="{49F56487-B7DF-4EE7-848C-677387DA5AB1}" dt="2024-02-26T19:28:36.176" v="6772" actId="478"/>
          <ac:picMkLst>
            <pc:docMk/>
            <pc:sldMk cId="0" sldId="6631"/>
            <ac:picMk id="2" creationId="{5EDF0357-2F5D-5FF1-703B-D090E680669F}"/>
          </ac:picMkLst>
        </pc:picChg>
        <pc:picChg chg="del">
          <ac:chgData name="Jason Dick" userId="c94a13a7-9fbd-4f24-ac29-988e9d2ed3d5" providerId="ADAL" clId="{49F56487-B7DF-4EE7-848C-677387DA5AB1}" dt="2023-12-04T18:49:50.769" v="144" actId="478"/>
          <ac:picMkLst>
            <pc:docMk/>
            <pc:sldMk cId="0" sldId="6631"/>
            <ac:picMk id="2" creationId="{62D02D4F-707F-B390-7594-40F771C287C9}"/>
          </ac:picMkLst>
        </pc:picChg>
        <pc:picChg chg="add del mod">
          <ac:chgData name="Jason Dick" userId="c94a13a7-9fbd-4f24-ac29-988e9d2ed3d5" providerId="ADAL" clId="{49F56487-B7DF-4EE7-848C-677387DA5AB1}" dt="2024-02-08T21:10:09.056" v="5935" actId="478"/>
          <ac:picMkLst>
            <pc:docMk/>
            <pc:sldMk cId="0" sldId="6631"/>
            <ac:picMk id="2" creationId="{6CDD3D4C-A95F-4639-9377-1003BF8CA995}"/>
          </ac:picMkLst>
        </pc:picChg>
        <pc:picChg chg="add del mod">
          <ac:chgData name="Jason Dick" userId="c94a13a7-9fbd-4f24-ac29-988e9d2ed3d5" providerId="ADAL" clId="{49F56487-B7DF-4EE7-848C-677387DA5AB1}" dt="2024-05-07T20:37:29.943" v="12669" actId="478"/>
          <ac:picMkLst>
            <pc:docMk/>
            <pc:sldMk cId="0" sldId="6631"/>
            <ac:picMk id="2" creationId="{7053DC92-3AFB-708D-DBFE-831829B34DCC}"/>
          </ac:picMkLst>
        </pc:picChg>
        <pc:picChg chg="add del mod ord">
          <ac:chgData name="Jason Dick" userId="c94a13a7-9fbd-4f24-ac29-988e9d2ed3d5" providerId="ADAL" clId="{49F56487-B7DF-4EE7-848C-677387DA5AB1}" dt="2024-03-05T14:47:03.779" v="7431" actId="478"/>
          <ac:picMkLst>
            <pc:docMk/>
            <pc:sldMk cId="0" sldId="6631"/>
            <ac:picMk id="2" creationId="{778BD766-AC36-576D-5603-95DBF63BD273}"/>
          </ac:picMkLst>
        </pc:picChg>
        <pc:picChg chg="add del mod">
          <ac:chgData name="Jason Dick" userId="c94a13a7-9fbd-4f24-ac29-988e9d2ed3d5" providerId="ADAL" clId="{49F56487-B7DF-4EE7-848C-677387DA5AB1}" dt="2024-01-31T22:34:03.107" v="4474" actId="478"/>
          <ac:picMkLst>
            <pc:docMk/>
            <pc:sldMk cId="0" sldId="6631"/>
            <ac:picMk id="2" creationId="{7BF1CA04-8801-846D-ABFA-00AF14AB1512}"/>
          </ac:picMkLst>
        </pc:picChg>
        <pc:picChg chg="add del mod">
          <ac:chgData name="Jason Dick" userId="c94a13a7-9fbd-4f24-ac29-988e9d2ed3d5" providerId="ADAL" clId="{49F56487-B7DF-4EE7-848C-677387DA5AB1}" dt="2024-03-09T21:20:35.124" v="7840" actId="478"/>
          <ac:picMkLst>
            <pc:docMk/>
            <pc:sldMk cId="0" sldId="6631"/>
            <ac:picMk id="2" creationId="{8012D677-D331-57A5-6D5F-252A72336BBA}"/>
          </ac:picMkLst>
        </pc:picChg>
        <pc:picChg chg="add del mod">
          <ac:chgData name="Jason Dick" userId="c94a13a7-9fbd-4f24-ac29-988e9d2ed3d5" providerId="ADAL" clId="{49F56487-B7DF-4EE7-848C-677387DA5AB1}" dt="2024-01-15T22:18:41.695" v="3899" actId="478"/>
          <ac:picMkLst>
            <pc:docMk/>
            <pc:sldMk cId="0" sldId="6631"/>
            <ac:picMk id="2" creationId="{867AF2EC-A615-38C0-180B-48D490654972}"/>
          </ac:picMkLst>
        </pc:picChg>
        <pc:picChg chg="add del mod">
          <ac:chgData name="Jason Dick" userId="c94a13a7-9fbd-4f24-ac29-988e9d2ed3d5" providerId="ADAL" clId="{49F56487-B7DF-4EE7-848C-677387DA5AB1}" dt="2024-02-04T18:23:47.727" v="4920" actId="478"/>
          <ac:picMkLst>
            <pc:docMk/>
            <pc:sldMk cId="0" sldId="6631"/>
            <ac:picMk id="2" creationId="{914A9281-3C4D-0C20-30AD-7EABEEA2219F}"/>
          </ac:picMkLst>
        </pc:picChg>
        <pc:picChg chg="add del mod">
          <ac:chgData name="Jason Dick" userId="c94a13a7-9fbd-4f24-ac29-988e9d2ed3d5" providerId="ADAL" clId="{49F56487-B7DF-4EE7-848C-677387DA5AB1}" dt="2024-01-09T20:43:48.264" v="3247" actId="478"/>
          <ac:picMkLst>
            <pc:docMk/>
            <pc:sldMk cId="0" sldId="6631"/>
            <ac:picMk id="2" creationId="{9E6861AB-32AA-02B1-299B-AED1263987A6}"/>
          </ac:picMkLst>
        </pc:picChg>
        <pc:picChg chg="add del mod">
          <ac:chgData name="Jason Dick" userId="c94a13a7-9fbd-4f24-ac29-988e9d2ed3d5" providerId="ADAL" clId="{49F56487-B7DF-4EE7-848C-677387DA5AB1}" dt="2024-03-13T18:30:51.839" v="8356" actId="478"/>
          <ac:picMkLst>
            <pc:docMk/>
            <pc:sldMk cId="0" sldId="6631"/>
            <ac:picMk id="2" creationId="{A3E7EA34-05B5-FF70-D533-7DA878CCC037}"/>
          </ac:picMkLst>
        </pc:picChg>
        <pc:picChg chg="add del mod ord">
          <ac:chgData name="Jason Dick" userId="c94a13a7-9fbd-4f24-ac29-988e9d2ed3d5" providerId="ADAL" clId="{49F56487-B7DF-4EE7-848C-677387DA5AB1}" dt="2024-03-24T19:56:24.269" v="9001" actId="478"/>
          <ac:picMkLst>
            <pc:docMk/>
            <pc:sldMk cId="0" sldId="6631"/>
            <ac:picMk id="2" creationId="{B683BF6C-7F71-E438-810B-14D171FA2864}"/>
          </ac:picMkLst>
        </pc:picChg>
        <pc:picChg chg="del">
          <ac:chgData name="Jason Dick" userId="c94a13a7-9fbd-4f24-ac29-988e9d2ed3d5" providerId="ADAL" clId="{49F56487-B7DF-4EE7-848C-677387DA5AB1}" dt="2024-02-14T20:23:40.052" v="6342" actId="478"/>
          <ac:picMkLst>
            <pc:docMk/>
            <pc:sldMk cId="0" sldId="6631"/>
            <ac:picMk id="2" creationId="{BDCA6BBC-D37F-2B95-D247-D535688D911E}"/>
          </ac:picMkLst>
        </pc:picChg>
        <pc:picChg chg="add del mod ord">
          <ac:chgData name="Jason Dick" userId="c94a13a7-9fbd-4f24-ac29-988e9d2ed3d5" providerId="ADAL" clId="{49F56487-B7DF-4EE7-848C-677387DA5AB1}" dt="2024-02-28T22:21:40.587" v="7009" actId="478"/>
          <ac:picMkLst>
            <pc:docMk/>
            <pc:sldMk cId="0" sldId="6631"/>
            <ac:picMk id="2" creationId="{BF2EFF09-F39B-AFF1-585E-21D574311AF1}"/>
          </ac:picMkLst>
        </pc:picChg>
        <pc:picChg chg="add del mod">
          <ac:chgData name="Jason Dick" userId="c94a13a7-9fbd-4f24-ac29-988e9d2ed3d5" providerId="ADAL" clId="{49F56487-B7DF-4EE7-848C-677387DA5AB1}" dt="2024-05-06T13:40:01.137" v="12391" actId="478"/>
          <ac:picMkLst>
            <pc:docMk/>
            <pc:sldMk cId="0" sldId="6631"/>
            <ac:picMk id="2" creationId="{C53D2A05-FFC8-9A9C-2AC1-1760DE068E36}"/>
          </ac:picMkLst>
        </pc:picChg>
        <pc:picChg chg="add del mod">
          <ac:chgData name="Jason Dick" userId="c94a13a7-9fbd-4f24-ac29-988e9d2ed3d5" providerId="ADAL" clId="{49F56487-B7DF-4EE7-848C-677387DA5AB1}" dt="2024-03-11T19:06:31.905" v="8129" actId="478"/>
          <ac:picMkLst>
            <pc:docMk/>
            <pc:sldMk cId="0" sldId="6631"/>
            <ac:picMk id="2" creationId="{C782A1DC-4ED3-9078-8095-6351F858D7B5}"/>
          </ac:picMkLst>
        </pc:picChg>
        <pc:picChg chg="add del mod">
          <ac:chgData name="Jason Dick" userId="c94a13a7-9fbd-4f24-ac29-988e9d2ed3d5" providerId="ADAL" clId="{49F56487-B7DF-4EE7-848C-677387DA5AB1}" dt="2024-01-12T14:58:47.620" v="3440" actId="478"/>
          <ac:picMkLst>
            <pc:docMk/>
            <pc:sldMk cId="0" sldId="6631"/>
            <ac:picMk id="2" creationId="{D4D62085-0E4A-DB0C-DE22-C1E95CCF762B}"/>
          </ac:picMkLst>
        </pc:picChg>
        <pc:picChg chg="add del mod">
          <ac:chgData name="Jason Dick" userId="c94a13a7-9fbd-4f24-ac29-988e9d2ed3d5" providerId="ADAL" clId="{49F56487-B7DF-4EE7-848C-677387DA5AB1}" dt="2024-02-13T14:51:54.709" v="6221" actId="478"/>
          <ac:picMkLst>
            <pc:docMk/>
            <pc:sldMk cId="0" sldId="6631"/>
            <ac:picMk id="2" creationId="{D50012F9-637F-1372-1F10-23F9C5AC2A1A}"/>
          </ac:picMkLst>
        </pc:picChg>
        <pc:picChg chg="add del mod">
          <ac:chgData name="Jason Dick" userId="c94a13a7-9fbd-4f24-ac29-988e9d2ed3d5" providerId="ADAL" clId="{49F56487-B7DF-4EE7-848C-677387DA5AB1}" dt="2024-04-12T13:53:38.985" v="9621" actId="478"/>
          <ac:picMkLst>
            <pc:docMk/>
            <pc:sldMk cId="0" sldId="6631"/>
            <ac:picMk id="2" creationId="{D57F4036-C228-B918-DF62-A244825F6952}"/>
          </ac:picMkLst>
        </pc:picChg>
        <pc:picChg chg="add del mod">
          <ac:chgData name="Jason Dick" userId="c94a13a7-9fbd-4f24-ac29-988e9d2ed3d5" providerId="ADAL" clId="{49F56487-B7DF-4EE7-848C-677387DA5AB1}" dt="2024-01-06T22:05:59.359" v="2863" actId="478"/>
          <ac:picMkLst>
            <pc:docMk/>
            <pc:sldMk cId="0" sldId="6631"/>
            <ac:picMk id="2" creationId="{DCCC6FA3-F550-E113-F35D-6F916CA0C641}"/>
          </ac:picMkLst>
        </pc:picChg>
        <pc:picChg chg="add del mod">
          <ac:chgData name="Jason Dick" userId="c94a13a7-9fbd-4f24-ac29-988e9d2ed3d5" providerId="ADAL" clId="{49F56487-B7DF-4EE7-848C-677387DA5AB1}" dt="2023-12-18T14:41:10.012" v="1498" actId="478"/>
          <ac:picMkLst>
            <pc:docMk/>
            <pc:sldMk cId="0" sldId="6631"/>
            <ac:picMk id="2" creationId="{DD9B4688-50C8-5855-DEB9-CC42860B2E75}"/>
          </ac:picMkLst>
        </pc:picChg>
        <pc:picChg chg="del">
          <ac:chgData name="Jason Dick" userId="c94a13a7-9fbd-4f24-ac29-988e9d2ed3d5" providerId="ADAL" clId="{49F56487-B7DF-4EE7-848C-677387DA5AB1}" dt="2023-11-30T15:12:33.506" v="12" actId="478"/>
          <ac:picMkLst>
            <pc:docMk/>
            <pc:sldMk cId="0" sldId="6631"/>
            <ac:picMk id="2" creationId="{EEBBABA2-3CC7-19CE-DD09-E8F52EF19D31}"/>
          </ac:picMkLst>
        </pc:picChg>
        <pc:picChg chg="add del mod">
          <ac:chgData name="Jason Dick" userId="c94a13a7-9fbd-4f24-ac29-988e9d2ed3d5" providerId="ADAL" clId="{49F56487-B7DF-4EE7-848C-677387DA5AB1}" dt="2024-03-22T13:53:02.767" v="8897" actId="478"/>
          <ac:picMkLst>
            <pc:docMk/>
            <pc:sldMk cId="0" sldId="6631"/>
            <ac:picMk id="3" creationId="{1CBD4F47-C427-3275-6FDE-718307CA0AA5}"/>
          </ac:picMkLst>
        </pc:picChg>
        <pc:picChg chg="add del mod">
          <ac:chgData name="Jason Dick" userId="c94a13a7-9fbd-4f24-ac29-988e9d2ed3d5" providerId="ADAL" clId="{49F56487-B7DF-4EE7-848C-677387DA5AB1}" dt="2024-02-05T19:26:26.141" v="5543" actId="478"/>
          <ac:picMkLst>
            <pc:docMk/>
            <pc:sldMk cId="0" sldId="6631"/>
            <ac:picMk id="3" creationId="{2D0BB2F9-D883-7E32-5B3A-0DE565FB35E3}"/>
          </ac:picMkLst>
        </pc:picChg>
        <pc:picChg chg="add mod ord">
          <ac:chgData name="Jason Dick" userId="c94a13a7-9fbd-4f24-ac29-988e9d2ed3d5" providerId="ADAL" clId="{49F56487-B7DF-4EE7-848C-677387DA5AB1}" dt="2024-02-13T14:52:41.813" v="6227" actId="167"/>
          <ac:picMkLst>
            <pc:docMk/>
            <pc:sldMk cId="0" sldId="6631"/>
            <ac:picMk id="3" creationId="{2F1BECC0-837E-74E7-45C2-96BA6D28A720}"/>
          </ac:picMkLst>
        </pc:picChg>
        <pc:picChg chg="add del mod">
          <ac:chgData name="Jason Dick" userId="c94a13a7-9fbd-4f24-ac29-988e9d2ed3d5" providerId="ADAL" clId="{49F56487-B7DF-4EE7-848C-677387DA5AB1}" dt="2024-02-29T19:17:32.920" v="7212" actId="478"/>
          <ac:picMkLst>
            <pc:docMk/>
            <pc:sldMk cId="0" sldId="6631"/>
            <ac:picMk id="3" creationId="{3E09C08C-B8BE-218D-0521-B2440F70C002}"/>
          </ac:picMkLst>
        </pc:picChg>
        <pc:picChg chg="add mod">
          <ac:chgData name="Jason Dick" userId="c94a13a7-9fbd-4f24-ac29-988e9d2ed3d5" providerId="ADAL" clId="{49F56487-B7DF-4EE7-848C-677387DA5AB1}" dt="2024-05-07T20:37:47.848" v="12673" actId="14100"/>
          <ac:picMkLst>
            <pc:docMk/>
            <pc:sldMk cId="0" sldId="6631"/>
            <ac:picMk id="3" creationId="{3EA9C947-AEF0-2D4D-25CA-9B4A68276264}"/>
          </ac:picMkLst>
        </pc:picChg>
        <pc:picChg chg="add del mod">
          <ac:chgData name="Jason Dick" userId="c94a13a7-9fbd-4f24-ac29-988e9d2ed3d5" providerId="ADAL" clId="{49F56487-B7DF-4EE7-848C-677387DA5AB1}" dt="2024-04-29T13:56:13.141" v="12013" actId="478"/>
          <ac:picMkLst>
            <pc:docMk/>
            <pc:sldMk cId="0" sldId="6631"/>
            <ac:picMk id="3" creationId="{44EED6FC-E73E-9505-783F-261F0C5570C1}"/>
          </ac:picMkLst>
        </pc:picChg>
        <pc:picChg chg="add del mod">
          <ac:chgData name="Jason Dick" userId="c94a13a7-9fbd-4f24-ac29-988e9d2ed3d5" providerId="ADAL" clId="{49F56487-B7DF-4EE7-848C-677387DA5AB1}" dt="2024-02-27T22:40:07.632" v="6940" actId="478"/>
          <ac:picMkLst>
            <pc:docMk/>
            <pc:sldMk cId="0" sldId="6631"/>
            <ac:picMk id="3" creationId="{4CBA34B1-4B4D-A26C-9348-5F5F87BA03E8}"/>
          </ac:picMkLst>
        </pc:picChg>
        <pc:picChg chg="add del mod">
          <ac:chgData name="Jason Dick" userId="c94a13a7-9fbd-4f24-ac29-988e9d2ed3d5" providerId="ADAL" clId="{49F56487-B7DF-4EE7-848C-677387DA5AB1}" dt="2024-03-27T21:26:53.707" v="9234" actId="478"/>
          <ac:picMkLst>
            <pc:docMk/>
            <pc:sldMk cId="0" sldId="6631"/>
            <ac:picMk id="3" creationId="{4E03B7D8-49FB-14E6-8D9C-B2616057A0E0}"/>
          </ac:picMkLst>
        </pc:picChg>
        <pc:picChg chg="add del mod">
          <ac:chgData name="Jason Dick" userId="c94a13a7-9fbd-4f24-ac29-988e9d2ed3d5" providerId="ADAL" clId="{49F56487-B7DF-4EE7-848C-677387DA5AB1}" dt="2024-01-14T20:49:11.684" v="3705" actId="478"/>
          <ac:picMkLst>
            <pc:docMk/>
            <pc:sldMk cId="0" sldId="6631"/>
            <ac:picMk id="3" creationId="{52535D2C-3124-F173-8613-8BA3CD9BFEC1}"/>
          </ac:picMkLst>
        </pc:picChg>
        <pc:picChg chg="add del mod">
          <ac:chgData name="Jason Dick" userId="c94a13a7-9fbd-4f24-ac29-988e9d2ed3d5" providerId="ADAL" clId="{49F56487-B7DF-4EE7-848C-677387DA5AB1}" dt="2024-02-07T21:03:10.820" v="5878" actId="478"/>
          <ac:picMkLst>
            <pc:docMk/>
            <pc:sldMk cId="0" sldId="6631"/>
            <ac:picMk id="3" creationId="{63AA687D-9164-F41C-4111-282ED21CF5A7}"/>
          </ac:picMkLst>
        </pc:picChg>
        <pc:picChg chg="add del mod ord">
          <ac:chgData name="Jason Dick" userId="c94a13a7-9fbd-4f24-ac29-988e9d2ed3d5" providerId="ADAL" clId="{49F56487-B7DF-4EE7-848C-677387DA5AB1}" dt="2023-12-18T19:33:46.387" v="1937" actId="478"/>
          <ac:picMkLst>
            <pc:docMk/>
            <pc:sldMk cId="0" sldId="6631"/>
            <ac:picMk id="3" creationId="{6589E817-5C65-8A94-1397-5677F7EDF6D5}"/>
          </ac:picMkLst>
        </pc:picChg>
        <pc:picChg chg="add del mod ord">
          <ac:chgData name="Jason Dick" userId="c94a13a7-9fbd-4f24-ac29-988e9d2ed3d5" providerId="ADAL" clId="{49F56487-B7DF-4EE7-848C-677387DA5AB1}" dt="2024-03-05T20:44:39.432" v="7476" actId="478"/>
          <ac:picMkLst>
            <pc:docMk/>
            <pc:sldMk cId="0" sldId="6631"/>
            <ac:picMk id="3" creationId="{6D864C78-ABF7-7129-8401-25BCA36CB30B}"/>
          </ac:picMkLst>
        </pc:picChg>
        <pc:picChg chg="add del mod">
          <ac:chgData name="Jason Dick" userId="c94a13a7-9fbd-4f24-ac29-988e9d2ed3d5" providerId="ADAL" clId="{49F56487-B7DF-4EE7-848C-677387DA5AB1}" dt="2024-03-25T19:49:50.289" v="9093" actId="478"/>
          <ac:picMkLst>
            <pc:docMk/>
            <pc:sldMk cId="0" sldId="6631"/>
            <ac:picMk id="3" creationId="{79456092-3AED-17E4-6659-086CD657A6DE}"/>
          </ac:picMkLst>
        </pc:picChg>
        <pc:picChg chg="add del mod ord">
          <ac:chgData name="Jason Dick" userId="c94a13a7-9fbd-4f24-ac29-988e9d2ed3d5" providerId="ADAL" clId="{49F56487-B7DF-4EE7-848C-677387DA5AB1}" dt="2024-03-12T21:59:46.734" v="8246" actId="478"/>
          <ac:picMkLst>
            <pc:docMk/>
            <pc:sldMk cId="0" sldId="6631"/>
            <ac:picMk id="3" creationId="{79A5BD88-02DF-0E5F-5445-BDEE4DF8AD15}"/>
          </ac:picMkLst>
        </pc:picChg>
        <pc:picChg chg="add del mod">
          <ac:chgData name="Jason Dick" userId="c94a13a7-9fbd-4f24-ac29-988e9d2ed3d5" providerId="ADAL" clId="{49F56487-B7DF-4EE7-848C-677387DA5AB1}" dt="2024-02-02T15:08:10.287" v="4517" actId="478"/>
          <ac:picMkLst>
            <pc:docMk/>
            <pc:sldMk cId="0" sldId="6631"/>
            <ac:picMk id="3" creationId="{9269A5C8-3BE8-A0BD-3979-531FF4D78E41}"/>
          </ac:picMkLst>
        </pc:picChg>
        <pc:picChg chg="add del mod ord">
          <ac:chgData name="Jason Dick" userId="c94a13a7-9fbd-4f24-ac29-988e9d2ed3d5" providerId="ADAL" clId="{49F56487-B7DF-4EE7-848C-677387DA5AB1}" dt="2023-12-21T14:59:40.113" v="2280" actId="478"/>
          <ac:picMkLst>
            <pc:docMk/>
            <pc:sldMk cId="0" sldId="6631"/>
            <ac:picMk id="3" creationId="{9A66A48B-0507-FD80-C34B-55A48F9440DC}"/>
          </ac:picMkLst>
        </pc:picChg>
        <pc:picChg chg="add del mod">
          <ac:chgData name="Jason Dick" userId="c94a13a7-9fbd-4f24-ac29-988e9d2ed3d5" providerId="ADAL" clId="{49F56487-B7DF-4EE7-848C-677387DA5AB1}" dt="2024-03-20T14:09:57.218" v="8831" actId="478"/>
          <ac:picMkLst>
            <pc:docMk/>
            <pc:sldMk cId="0" sldId="6631"/>
            <ac:picMk id="3" creationId="{B1656F93-B13C-42A5-2089-82416FBD7D1A}"/>
          </ac:picMkLst>
        </pc:picChg>
        <pc:picChg chg="add del mod">
          <ac:chgData name="Jason Dick" userId="c94a13a7-9fbd-4f24-ac29-988e9d2ed3d5" providerId="ADAL" clId="{49F56487-B7DF-4EE7-848C-677387DA5AB1}" dt="2023-12-11T20:59:52.775" v="1193" actId="478"/>
          <ac:picMkLst>
            <pc:docMk/>
            <pc:sldMk cId="0" sldId="6631"/>
            <ac:picMk id="3" creationId="{B3B8EC5C-97A9-3F6B-0A53-96D95E425310}"/>
          </ac:picMkLst>
        </pc:picChg>
        <pc:picChg chg="add del mod">
          <ac:chgData name="Jason Dick" userId="c94a13a7-9fbd-4f24-ac29-988e9d2ed3d5" providerId="ADAL" clId="{49F56487-B7DF-4EE7-848C-677387DA5AB1}" dt="2024-02-10T18:37:02.472" v="5973" actId="478"/>
          <ac:picMkLst>
            <pc:docMk/>
            <pc:sldMk cId="0" sldId="6631"/>
            <ac:picMk id="3" creationId="{C13ECADC-E776-F750-C757-34D36B8221D1}"/>
          </ac:picMkLst>
        </pc:picChg>
        <pc:picChg chg="add del mod ord">
          <ac:chgData name="Jason Dick" userId="c94a13a7-9fbd-4f24-ac29-988e9d2ed3d5" providerId="ADAL" clId="{49F56487-B7DF-4EE7-848C-677387DA5AB1}" dt="2024-01-09T14:48:39.542" v="3018" actId="478"/>
          <ac:picMkLst>
            <pc:docMk/>
            <pc:sldMk cId="0" sldId="6631"/>
            <ac:picMk id="3" creationId="{C5695961-86AB-580C-DAF7-506102065994}"/>
          </ac:picMkLst>
        </pc:picChg>
        <pc:picChg chg="add del mod">
          <ac:chgData name="Jason Dick" userId="c94a13a7-9fbd-4f24-ac29-988e9d2ed3d5" providerId="ADAL" clId="{49F56487-B7DF-4EE7-848C-677387DA5AB1}" dt="2024-05-07T13:50:03.152" v="12454" actId="478"/>
          <ac:picMkLst>
            <pc:docMk/>
            <pc:sldMk cId="0" sldId="6631"/>
            <ac:picMk id="3" creationId="{C5CD8B71-AC22-1EB2-F3B6-FD333ED3449F}"/>
          </ac:picMkLst>
        </pc:picChg>
        <pc:picChg chg="add del mod ord">
          <ac:chgData name="Jason Dick" userId="c94a13a7-9fbd-4f24-ac29-988e9d2ed3d5" providerId="ADAL" clId="{49F56487-B7DF-4EE7-848C-677387DA5AB1}" dt="2024-03-07T22:34:27.420" v="7681" actId="478"/>
          <ac:picMkLst>
            <pc:docMk/>
            <pc:sldMk cId="0" sldId="6631"/>
            <ac:picMk id="3" creationId="{D3BE2814-67F7-E151-187E-CC4340015EAA}"/>
          </ac:picMkLst>
        </pc:picChg>
        <pc:picChg chg="add del mod">
          <ac:chgData name="Jason Dick" userId="c94a13a7-9fbd-4f24-ac29-988e9d2ed3d5" providerId="ADAL" clId="{49F56487-B7DF-4EE7-848C-677387DA5AB1}" dt="2023-12-14T14:49:53.560" v="1436" actId="478"/>
          <ac:picMkLst>
            <pc:docMk/>
            <pc:sldMk cId="0" sldId="6631"/>
            <ac:picMk id="3" creationId="{D7261AA9-ECF9-C942-D055-4A3C7449B8D6}"/>
          </ac:picMkLst>
        </pc:picChg>
        <pc:picChg chg="add del mod ord">
          <ac:chgData name="Jason Dick" userId="c94a13a7-9fbd-4f24-ac29-988e9d2ed3d5" providerId="ADAL" clId="{49F56487-B7DF-4EE7-848C-677387DA5AB1}" dt="2023-12-05T18:17:28.232" v="266" actId="478"/>
          <ac:picMkLst>
            <pc:docMk/>
            <pc:sldMk cId="0" sldId="6631"/>
            <ac:picMk id="3" creationId="{DCD35643-3DE5-4B7D-03B0-020D1B5DA76F}"/>
          </ac:picMkLst>
        </pc:picChg>
        <pc:picChg chg="add del mod">
          <ac:chgData name="Jason Dick" userId="c94a13a7-9fbd-4f24-ac29-988e9d2ed3d5" providerId="ADAL" clId="{49F56487-B7DF-4EE7-848C-677387DA5AB1}" dt="2024-01-24T18:24:24.540" v="3952" actId="478"/>
          <ac:picMkLst>
            <pc:docMk/>
            <pc:sldMk cId="0" sldId="6631"/>
            <ac:picMk id="3" creationId="{E27DE525-00C9-A859-9EAE-40D2C0EE7669}"/>
          </ac:picMkLst>
        </pc:picChg>
        <pc:picChg chg="add del mod">
          <ac:chgData name="Jason Dick" userId="c94a13a7-9fbd-4f24-ac29-988e9d2ed3d5" providerId="ADAL" clId="{49F56487-B7DF-4EE7-848C-677387DA5AB1}" dt="2024-05-02T16:48:05.913" v="12299" actId="478"/>
          <ac:picMkLst>
            <pc:docMk/>
            <pc:sldMk cId="0" sldId="6631"/>
            <ac:picMk id="3" creationId="{F9230ACA-183B-4458-7776-07E400894C4C}"/>
          </ac:picMkLst>
        </pc:picChg>
        <pc:picChg chg="add mod">
          <ac:chgData name="Jason Dick" userId="c94a13a7-9fbd-4f24-ac29-988e9d2ed3d5" providerId="ADAL" clId="{49F56487-B7DF-4EE7-848C-677387DA5AB1}" dt="2023-11-30T15:13:38.151" v="16" actId="14100"/>
          <ac:picMkLst>
            <pc:docMk/>
            <pc:sldMk cId="0" sldId="6631"/>
            <ac:picMk id="3" creationId="{FC6D101C-2DD7-AC59-1E27-5847CE575950}"/>
          </ac:picMkLst>
        </pc:picChg>
        <pc:picChg chg="add del mod">
          <ac:chgData name="Jason Dick" userId="c94a13a7-9fbd-4f24-ac29-988e9d2ed3d5" providerId="ADAL" clId="{49F56487-B7DF-4EE7-848C-677387DA5AB1}" dt="2024-02-24T18:37:41.409" v="6446" actId="478"/>
          <ac:picMkLst>
            <pc:docMk/>
            <pc:sldMk cId="0" sldId="6631"/>
            <ac:picMk id="3" creationId="{FCD00F54-DB2D-7983-11CF-EABEC8850E19}"/>
          </ac:picMkLst>
        </pc:picChg>
        <pc:picChg chg="add del mod">
          <ac:chgData name="Jason Dick" userId="c94a13a7-9fbd-4f24-ac29-988e9d2ed3d5" providerId="ADAL" clId="{49F56487-B7DF-4EE7-848C-677387DA5AB1}" dt="2024-04-14T15:35:41.391" v="9764" actId="478"/>
          <ac:picMkLst>
            <pc:docMk/>
            <pc:sldMk cId="0" sldId="6631"/>
            <ac:picMk id="4" creationId="{C1B4E9E0-8E49-778F-F481-EB807D94718B}"/>
          </ac:picMkLst>
        </pc:picChg>
        <pc:picChg chg="add del mod">
          <ac:chgData name="Jason Dick" userId="c94a13a7-9fbd-4f24-ac29-988e9d2ed3d5" providerId="ADAL" clId="{49F56487-B7DF-4EE7-848C-677387DA5AB1}" dt="2024-04-09T13:50:11.272" v="9473" actId="478"/>
          <ac:picMkLst>
            <pc:docMk/>
            <pc:sldMk cId="0" sldId="6631"/>
            <ac:picMk id="4" creationId="{D34CDF51-DD17-475C-1473-5877B4F02898}"/>
          </ac:picMkLst>
        </pc:picChg>
        <pc:picChg chg="add del mod">
          <ac:chgData name="Jason Dick" userId="c94a13a7-9fbd-4f24-ac29-988e9d2ed3d5" providerId="ADAL" clId="{49F56487-B7DF-4EE7-848C-677387DA5AB1}" dt="2024-05-07T20:37:03.841" v="12647" actId="478"/>
          <ac:picMkLst>
            <pc:docMk/>
            <pc:sldMk cId="0" sldId="6631"/>
            <ac:picMk id="4" creationId="{D53DD410-F131-0FF5-14FC-9C35862A301A}"/>
          </ac:picMkLst>
        </pc:picChg>
        <pc:picChg chg="add del mod">
          <ac:chgData name="Jason Dick" userId="c94a13a7-9fbd-4f24-ac29-988e9d2ed3d5" providerId="ADAL" clId="{49F56487-B7DF-4EE7-848C-677387DA5AB1}" dt="2024-04-10T17:56:15.488" v="9569" actId="478"/>
          <ac:picMkLst>
            <pc:docMk/>
            <pc:sldMk cId="0" sldId="6631"/>
            <ac:picMk id="4" creationId="{DC34DCEE-FBB8-2B15-18FE-E7851BE5F462}"/>
          </ac:picMkLst>
        </pc:picChg>
        <pc:picChg chg="add del mod ord">
          <ac:chgData name="Jason Dick" userId="c94a13a7-9fbd-4f24-ac29-988e9d2ed3d5" providerId="ADAL" clId="{49F56487-B7DF-4EE7-848C-677387DA5AB1}" dt="2024-04-16T23:47:26.116" v="10221" actId="478"/>
          <ac:picMkLst>
            <pc:docMk/>
            <pc:sldMk cId="0" sldId="6631"/>
            <ac:picMk id="4" creationId="{EEE233F3-594E-A17B-CFC0-6B8020C01F0E}"/>
          </ac:picMkLst>
        </pc:picChg>
        <pc:picChg chg="add del mod">
          <ac:chgData name="Jason Dick" userId="c94a13a7-9fbd-4f24-ac29-988e9d2ed3d5" providerId="ADAL" clId="{49F56487-B7DF-4EE7-848C-677387DA5AB1}" dt="2024-04-17T19:11:41.702" v="10286" actId="478"/>
          <ac:picMkLst>
            <pc:docMk/>
            <pc:sldMk cId="0" sldId="6631"/>
            <ac:picMk id="4" creationId="{F9A46484-7B8C-3941-CDA1-E8CD37E3D981}"/>
          </ac:picMkLst>
        </pc:picChg>
        <pc:picChg chg="add del mod">
          <ac:chgData name="Jason Dick" userId="c94a13a7-9fbd-4f24-ac29-988e9d2ed3d5" providerId="ADAL" clId="{49F56487-B7DF-4EE7-848C-677387DA5AB1}" dt="2024-04-29T21:17:42.715" v="12052" actId="478"/>
          <ac:picMkLst>
            <pc:docMk/>
            <pc:sldMk cId="0" sldId="6631"/>
            <ac:picMk id="5" creationId="{0FF7418C-EA48-44F8-2F4E-E75E1FE046F5}"/>
          </ac:picMkLst>
        </pc:picChg>
        <pc:picChg chg="add del mod">
          <ac:chgData name="Jason Dick" userId="c94a13a7-9fbd-4f24-ac29-988e9d2ed3d5" providerId="ADAL" clId="{49F56487-B7DF-4EE7-848C-677387DA5AB1}" dt="2024-04-08T13:50:22.935" v="9356" actId="478"/>
          <ac:picMkLst>
            <pc:docMk/>
            <pc:sldMk cId="0" sldId="6631"/>
            <ac:picMk id="5" creationId="{3F52B4DA-A7A2-0541-6F05-EE0931441E1D}"/>
          </ac:picMkLst>
        </pc:picChg>
        <pc:picChg chg="add del mod ord">
          <ac:chgData name="Jason Dick" userId="c94a13a7-9fbd-4f24-ac29-988e9d2ed3d5" providerId="ADAL" clId="{49F56487-B7DF-4EE7-848C-677387DA5AB1}" dt="2024-04-25T18:51:22.946" v="11586" actId="478"/>
          <ac:picMkLst>
            <pc:docMk/>
            <pc:sldMk cId="0" sldId="6631"/>
            <ac:picMk id="5" creationId="{918828A7-0E08-8086-485A-8F3886033A12}"/>
          </ac:picMkLst>
        </pc:picChg>
        <pc:picChg chg="add del mod ord">
          <ac:chgData name="Jason Dick" userId="c94a13a7-9fbd-4f24-ac29-988e9d2ed3d5" providerId="ADAL" clId="{49F56487-B7DF-4EE7-848C-677387DA5AB1}" dt="2024-04-18T20:53:48.703" v="10679" actId="478"/>
          <ac:picMkLst>
            <pc:docMk/>
            <pc:sldMk cId="0" sldId="6631"/>
            <ac:picMk id="5" creationId="{D64413B0-8E42-4DC5-1A4C-08123791C6CE}"/>
          </ac:picMkLst>
        </pc:picChg>
        <pc:picChg chg="add del mod">
          <ac:chgData name="Jason Dick" userId="c94a13a7-9fbd-4f24-ac29-988e9d2ed3d5" providerId="ADAL" clId="{49F56487-B7DF-4EE7-848C-677387DA5AB1}" dt="2023-12-22T14:47:36.868" v="2552" actId="478"/>
          <ac:picMkLst>
            <pc:docMk/>
            <pc:sldMk cId="0" sldId="6631"/>
            <ac:picMk id="5" creationId="{EECEA08A-900D-F2CC-CAC3-788D3EFD89D6}"/>
          </ac:picMkLst>
        </pc:picChg>
        <pc:picChg chg="add del mod ord">
          <ac:chgData name="Jason Dick" userId="c94a13a7-9fbd-4f24-ac29-988e9d2ed3d5" providerId="ADAL" clId="{49F56487-B7DF-4EE7-848C-677387DA5AB1}" dt="2024-04-23T14:12:07.120" v="10777" actId="478"/>
          <ac:picMkLst>
            <pc:docMk/>
            <pc:sldMk cId="0" sldId="6631"/>
            <ac:picMk id="8" creationId="{8B8FFD8C-6D0D-0C82-62DD-1E5704013A55}"/>
          </ac:picMkLst>
        </pc:picChg>
        <pc:picChg chg="add del mod">
          <ac:chgData name="Jason Dick" userId="c94a13a7-9fbd-4f24-ac29-988e9d2ed3d5" providerId="ADAL" clId="{49F56487-B7DF-4EE7-848C-677387DA5AB1}" dt="2024-03-18T13:49:49.616" v="8380" actId="478"/>
          <ac:picMkLst>
            <pc:docMk/>
            <pc:sldMk cId="0" sldId="6631"/>
            <ac:picMk id="1026" creationId="{B7854264-D61D-DAF4-2327-525476FD9E76}"/>
          </ac:picMkLst>
        </pc:picChg>
      </pc:sldChg>
      <pc:sldChg chg="del">
        <pc:chgData name="Jason Dick" userId="c94a13a7-9fbd-4f24-ac29-988e9d2ed3d5" providerId="ADAL" clId="{49F56487-B7DF-4EE7-848C-677387DA5AB1}" dt="2023-12-04T20:58:16.662" v="154" actId="2696"/>
        <pc:sldMkLst>
          <pc:docMk/>
          <pc:sldMk cId="3803892959" sldId="7499"/>
        </pc:sldMkLst>
      </pc:sldChg>
      <pc:sldChg chg="addSp modSp del mod">
        <pc:chgData name="Jason Dick" userId="c94a13a7-9fbd-4f24-ac29-988e9d2ed3d5" providerId="ADAL" clId="{49F56487-B7DF-4EE7-848C-677387DA5AB1}" dt="2024-01-15T22:19:33.587" v="3905" actId="2696"/>
        <pc:sldMkLst>
          <pc:docMk/>
          <pc:sldMk cId="351388059" sldId="7507"/>
        </pc:sldMkLst>
        <pc:picChg chg="add mod">
          <ac:chgData name="Jason Dick" userId="c94a13a7-9fbd-4f24-ac29-988e9d2ed3d5" providerId="ADAL" clId="{49F56487-B7DF-4EE7-848C-677387DA5AB1}" dt="2024-01-15T20:21:03.173" v="3868" actId="1076"/>
          <ac:picMkLst>
            <pc:docMk/>
            <pc:sldMk cId="351388059" sldId="7507"/>
            <ac:picMk id="4" creationId="{FC291AF2-5FB4-4F48-B172-B77D1B8CAC6E}"/>
          </ac:picMkLst>
        </pc:picChg>
      </pc:sldChg>
      <pc:sldChg chg="addSp delSp modSp mod">
        <pc:chgData name="Jason Dick" userId="c94a13a7-9fbd-4f24-ac29-988e9d2ed3d5" providerId="ADAL" clId="{49F56487-B7DF-4EE7-848C-677387DA5AB1}" dt="2024-02-13T14:52:52.110" v="6242" actId="20577"/>
        <pc:sldMkLst>
          <pc:docMk/>
          <pc:sldMk cId="673606178" sldId="7508"/>
        </pc:sldMkLst>
        <pc:spChg chg="mod">
          <ac:chgData name="Jason Dick" userId="c94a13a7-9fbd-4f24-ac29-988e9d2ed3d5" providerId="ADAL" clId="{49F56487-B7DF-4EE7-848C-677387DA5AB1}" dt="2024-02-13T14:52:52.110" v="6242" actId="20577"/>
          <ac:spMkLst>
            <pc:docMk/>
            <pc:sldMk cId="673606178" sldId="7508"/>
            <ac:spMk id="2" creationId="{4CBD5E47-0A7A-E003-3F24-A2B26AAC5126}"/>
          </ac:spMkLst>
        </pc:spChg>
        <pc:picChg chg="del">
          <ac:chgData name="Jason Dick" userId="c94a13a7-9fbd-4f24-ac29-988e9d2ed3d5" providerId="ADAL" clId="{49F56487-B7DF-4EE7-848C-677387DA5AB1}" dt="2024-02-12T15:00:50.675" v="6177" actId="478"/>
          <ac:picMkLst>
            <pc:docMk/>
            <pc:sldMk cId="673606178" sldId="7508"/>
            <ac:picMk id="4" creationId="{E39A8974-6218-99E5-3819-0F0D04CD0E1D}"/>
          </ac:picMkLst>
        </pc:picChg>
        <pc:picChg chg="add mod">
          <ac:chgData name="Jason Dick" userId="c94a13a7-9fbd-4f24-ac29-988e9d2ed3d5" providerId="ADAL" clId="{49F56487-B7DF-4EE7-848C-677387DA5AB1}" dt="2024-02-12T15:02:31.377" v="6197" actId="14100"/>
          <ac:picMkLst>
            <pc:docMk/>
            <pc:sldMk cId="673606178" sldId="7508"/>
            <ac:picMk id="5" creationId="{72575582-7044-9FB0-0131-3D77498B9B5A}"/>
          </ac:picMkLst>
        </pc:picChg>
        <pc:picChg chg="mod ord">
          <ac:chgData name="Jason Dick" userId="c94a13a7-9fbd-4f24-ac29-988e9d2ed3d5" providerId="ADAL" clId="{49F56487-B7DF-4EE7-848C-677387DA5AB1}" dt="2024-02-12T15:01:21.489" v="6185" actId="171"/>
          <ac:picMkLst>
            <pc:docMk/>
            <pc:sldMk cId="673606178" sldId="7508"/>
            <ac:picMk id="6" creationId="{694FAF55-64C1-89FD-2F0B-680B8969803B}"/>
          </ac:picMkLst>
        </pc:picChg>
      </pc:sldChg>
      <pc:sldChg chg="del">
        <pc:chgData name="Jason Dick" userId="c94a13a7-9fbd-4f24-ac29-988e9d2ed3d5" providerId="ADAL" clId="{49F56487-B7DF-4EE7-848C-677387DA5AB1}" dt="2023-12-06T17:20:39.365" v="467" actId="2696"/>
        <pc:sldMkLst>
          <pc:docMk/>
          <pc:sldMk cId="3329318866" sldId="7511"/>
        </pc:sldMkLst>
      </pc:sldChg>
      <pc:sldChg chg="addSp modSp mod">
        <pc:chgData name="Jason Dick" userId="c94a13a7-9fbd-4f24-ac29-988e9d2ed3d5" providerId="ADAL" clId="{49F56487-B7DF-4EE7-848C-677387DA5AB1}" dt="2023-11-30T15:16:09.850" v="60" actId="403"/>
        <pc:sldMkLst>
          <pc:docMk/>
          <pc:sldMk cId="1597592610" sldId="7512"/>
        </pc:sldMkLst>
        <pc:spChg chg="add mod">
          <ac:chgData name="Jason Dick" userId="c94a13a7-9fbd-4f24-ac29-988e9d2ed3d5" providerId="ADAL" clId="{49F56487-B7DF-4EE7-848C-677387DA5AB1}" dt="2023-11-30T15:16:09.850" v="60" actId="403"/>
          <ac:spMkLst>
            <pc:docMk/>
            <pc:sldMk cId="1597592610" sldId="7512"/>
            <ac:spMk id="2" creationId="{C0A3714A-982B-FDBE-CC90-E486DC540EC5}"/>
          </ac:spMkLst>
        </pc:spChg>
      </pc:sldChg>
      <pc:sldChg chg="addSp delSp modSp del mod">
        <pc:chgData name="Jason Dick" userId="c94a13a7-9fbd-4f24-ac29-988e9d2ed3d5" providerId="ADAL" clId="{49F56487-B7DF-4EE7-848C-677387DA5AB1}" dt="2023-12-18T14:53:07.834" v="1864" actId="2696"/>
        <pc:sldMkLst>
          <pc:docMk/>
          <pc:sldMk cId="2711001192" sldId="7513"/>
        </pc:sldMkLst>
        <pc:picChg chg="del">
          <ac:chgData name="Jason Dick" userId="c94a13a7-9fbd-4f24-ac29-988e9d2ed3d5" providerId="ADAL" clId="{49F56487-B7DF-4EE7-848C-677387DA5AB1}" dt="2023-12-04T18:48:20.323" v="128" actId="478"/>
          <ac:picMkLst>
            <pc:docMk/>
            <pc:sldMk cId="2711001192" sldId="7513"/>
            <ac:picMk id="2" creationId="{60D6C733-3D08-9099-BB21-098A46541B6B}"/>
          </ac:picMkLst>
        </pc:picChg>
        <pc:picChg chg="add mod">
          <ac:chgData name="Jason Dick" userId="c94a13a7-9fbd-4f24-ac29-988e9d2ed3d5" providerId="ADAL" clId="{49F56487-B7DF-4EE7-848C-677387DA5AB1}" dt="2023-12-04T18:48:26.418" v="131" actId="14100"/>
          <ac:picMkLst>
            <pc:docMk/>
            <pc:sldMk cId="2711001192" sldId="7513"/>
            <ac:picMk id="3" creationId="{EB6755F9-7310-F97B-89BB-24B6FF59DB55}"/>
          </ac:picMkLst>
        </pc:picChg>
      </pc:sldChg>
      <pc:sldChg chg="del">
        <pc:chgData name="Jason Dick" userId="c94a13a7-9fbd-4f24-ac29-988e9d2ed3d5" providerId="ADAL" clId="{49F56487-B7DF-4EE7-848C-677387DA5AB1}" dt="2023-12-07T18:53:22.719" v="519" actId="2696"/>
        <pc:sldMkLst>
          <pc:docMk/>
          <pc:sldMk cId="4069221224" sldId="7515"/>
        </pc:sldMkLst>
      </pc:sldChg>
      <pc:sldChg chg="del">
        <pc:chgData name="Jason Dick" userId="c94a13a7-9fbd-4f24-ac29-988e9d2ed3d5" providerId="ADAL" clId="{49F56487-B7DF-4EE7-848C-677387DA5AB1}" dt="2023-11-30T15:15:01.720" v="24" actId="2696"/>
        <pc:sldMkLst>
          <pc:docMk/>
          <pc:sldMk cId="3925771393" sldId="7516"/>
        </pc:sldMkLst>
      </pc:sldChg>
      <pc:sldChg chg="del ord">
        <pc:chgData name="Jason Dick" userId="c94a13a7-9fbd-4f24-ac29-988e9d2ed3d5" providerId="ADAL" clId="{49F56487-B7DF-4EE7-848C-677387DA5AB1}" dt="2023-12-18T14:52:56.551" v="1862" actId="2696"/>
        <pc:sldMkLst>
          <pc:docMk/>
          <pc:sldMk cId="2304440928" sldId="7517"/>
        </pc:sldMkLst>
      </pc:sldChg>
      <pc:sldChg chg="del">
        <pc:chgData name="Jason Dick" userId="c94a13a7-9fbd-4f24-ac29-988e9d2ed3d5" providerId="ADAL" clId="{49F56487-B7DF-4EE7-848C-677387DA5AB1}" dt="2023-12-04T20:58:32.395" v="155" actId="2696"/>
        <pc:sldMkLst>
          <pc:docMk/>
          <pc:sldMk cId="1458045077" sldId="7522"/>
        </pc:sldMkLst>
      </pc:sldChg>
      <pc:sldChg chg="delSp modSp add del mod">
        <pc:chgData name="Jason Dick" userId="c94a13a7-9fbd-4f24-ac29-988e9d2ed3d5" providerId="ADAL" clId="{49F56487-B7DF-4EE7-848C-677387DA5AB1}" dt="2023-12-12T21:43:43.078" v="1269" actId="2696"/>
        <pc:sldMkLst>
          <pc:docMk/>
          <pc:sldMk cId="1248917424" sldId="7523"/>
        </pc:sldMkLst>
        <pc:spChg chg="mod">
          <ac:chgData name="Jason Dick" userId="c94a13a7-9fbd-4f24-ac29-988e9d2ed3d5" providerId="ADAL" clId="{49F56487-B7DF-4EE7-848C-677387DA5AB1}" dt="2023-12-11T15:01:44.015" v="1166" actId="403"/>
          <ac:spMkLst>
            <pc:docMk/>
            <pc:sldMk cId="1248917424" sldId="7523"/>
            <ac:spMk id="2" creationId="{4CBD5E47-0A7A-E003-3F24-A2B26AAC5126}"/>
          </ac:spMkLst>
        </pc:spChg>
        <pc:picChg chg="del">
          <ac:chgData name="Jason Dick" userId="c94a13a7-9fbd-4f24-ac29-988e9d2ed3d5" providerId="ADAL" clId="{49F56487-B7DF-4EE7-848C-677387DA5AB1}" dt="2023-12-06T17:17:17.437" v="355" actId="478"/>
          <ac:picMkLst>
            <pc:docMk/>
            <pc:sldMk cId="1248917424" sldId="7523"/>
            <ac:picMk id="6" creationId="{29C9459D-AA91-0E4D-B90D-6BE048681BBC}"/>
          </ac:picMkLst>
        </pc:picChg>
      </pc:sldChg>
      <pc:sldChg chg="modSp del mod">
        <pc:chgData name="Jason Dick" userId="c94a13a7-9fbd-4f24-ac29-988e9d2ed3d5" providerId="ADAL" clId="{49F56487-B7DF-4EE7-848C-677387DA5AB1}" dt="2023-12-06T17:17:51.944" v="408" actId="2696"/>
        <pc:sldMkLst>
          <pc:docMk/>
          <pc:sldMk cId="3696737106" sldId="7524"/>
        </pc:sldMkLst>
        <pc:spChg chg="mod">
          <ac:chgData name="Jason Dick" userId="c94a13a7-9fbd-4f24-ac29-988e9d2ed3d5" providerId="ADAL" clId="{49F56487-B7DF-4EE7-848C-677387DA5AB1}" dt="2023-12-05T20:12:46.826" v="326" actId="20577"/>
          <ac:spMkLst>
            <pc:docMk/>
            <pc:sldMk cId="3696737106" sldId="7524"/>
            <ac:spMk id="2" creationId="{4CBD5E47-0A7A-E003-3F24-A2B26AAC5126}"/>
          </ac:spMkLst>
        </pc:spChg>
      </pc:sldChg>
      <pc:sldChg chg="del">
        <pc:chgData name="Jason Dick" userId="c94a13a7-9fbd-4f24-ac29-988e9d2ed3d5" providerId="ADAL" clId="{49F56487-B7DF-4EE7-848C-677387DA5AB1}" dt="2023-12-11T14:56:22.471" v="1030" actId="2696"/>
        <pc:sldMkLst>
          <pc:docMk/>
          <pc:sldMk cId="2376855287" sldId="7526"/>
        </pc:sldMkLst>
      </pc:sldChg>
      <pc:sldChg chg="del">
        <pc:chgData name="Jason Dick" userId="c94a13a7-9fbd-4f24-ac29-988e9d2ed3d5" providerId="ADAL" clId="{49F56487-B7DF-4EE7-848C-677387DA5AB1}" dt="2023-12-06T17:20:44.683" v="468" actId="2696"/>
        <pc:sldMkLst>
          <pc:docMk/>
          <pc:sldMk cId="382895340" sldId="7527"/>
        </pc:sldMkLst>
      </pc:sldChg>
      <pc:sldChg chg="addSp delSp modSp del mod">
        <pc:chgData name="Jason Dick" userId="c94a13a7-9fbd-4f24-ac29-988e9d2ed3d5" providerId="ADAL" clId="{49F56487-B7DF-4EE7-848C-677387DA5AB1}" dt="2023-12-14T14:51:23.900" v="1446" actId="2696"/>
        <pc:sldMkLst>
          <pc:docMk/>
          <pc:sldMk cId="921190592" sldId="7528"/>
        </pc:sldMkLst>
        <pc:spChg chg="add mod">
          <ac:chgData name="Jason Dick" userId="c94a13a7-9fbd-4f24-ac29-988e9d2ed3d5" providerId="ADAL" clId="{49F56487-B7DF-4EE7-848C-677387DA5AB1}" dt="2023-12-12T21:50:26.461" v="1309" actId="404"/>
          <ac:spMkLst>
            <pc:docMk/>
            <pc:sldMk cId="921190592" sldId="7528"/>
            <ac:spMk id="2" creationId="{9B949ECE-6DBD-8E33-9F41-071E5ED67789}"/>
          </ac:spMkLst>
        </pc:spChg>
        <pc:picChg chg="add del mod">
          <ac:chgData name="Jason Dick" userId="c94a13a7-9fbd-4f24-ac29-988e9d2ed3d5" providerId="ADAL" clId="{49F56487-B7DF-4EE7-848C-677387DA5AB1}" dt="2023-12-06T22:15:37.789" v="486" actId="478"/>
          <ac:picMkLst>
            <pc:docMk/>
            <pc:sldMk cId="921190592" sldId="7528"/>
            <ac:picMk id="2" creationId="{528AEE69-5C92-22D9-B10B-84C3790BC069}"/>
          </ac:picMkLst>
        </pc:picChg>
        <pc:picChg chg="add del mod">
          <ac:chgData name="Jason Dick" userId="c94a13a7-9fbd-4f24-ac29-988e9d2ed3d5" providerId="ADAL" clId="{49F56487-B7DF-4EE7-848C-677387DA5AB1}" dt="2023-12-11T21:03:41.849" v="1222" actId="478"/>
          <ac:picMkLst>
            <pc:docMk/>
            <pc:sldMk cId="921190592" sldId="7528"/>
            <ac:picMk id="3" creationId="{0AF6CC2F-1C90-6295-152E-A5FB3A0E0621}"/>
          </ac:picMkLst>
        </pc:picChg>
        <pc:picChg chg="del">
          <ac:chgData name="Jason Dick" userId="c94a13a7-9fbd-4f24-ac29-988e9d2ed3d5" providerId="ADAL" clId="{49F56487-B7DF-4EE7-848C-677387DA5AB1}" dt="2023-12-06T22:00:49.275" v="481" actId="478"/>
          <ac:picMkLst>
            <pc:docMk/>
            <pc:sldMk cId="921190592" sldId="7528"/>
            <ac:picMk id="5" creationId="{062C2578-365F-C61E-0CBB-DF635E4461EB}"/>
          </ac:picMkLst>
        </pc:picChg>
      </pc:sldChg>
      <pc:sldChg chg="modSp del mod">
        <pc:chgData name="Jason Dick" userId="c94a13a7-9fbd-4f24-ac29-988e9d2ed3d5" providerId="ADAL" clId="{49F56487-B7DF-4EE7-848C-677387DA5AB1}" dt="2023-12-06T17:18:27.480" v="459" actId="2696"/>
        <pc:sldMkLst>
          <pc:docMk/>
          <pc:sldMk cId="3441589953" sldId="7529"/>
        </pc:sldMkLst>
        <pc:spChg chg="mod">
          <ac:chgData name="Jason Dick" userId="c94a13a7-9fbd-4f24-ac29-988e9d2ed3d5" providerId="ADAL" clId="{49F56487-B7DF-4EE7-848C-677387DA5AB1}" dt="2023-12-05T20:12:54.191" v="330" actId="20577"/>
          <ac:spMkLst>
            <pc:docMk/>
            <pc:sldMk cId="3441589953" sldId="7529"/>
            <ac:spMk id="2" creationId="{4CBD5E47-0A7A-E003-3F24-A2B26AAC5126}"/>
          </ac:spMkLst>
        </pc:spChg>
      </pc:sldChg>
      <pc:sldChg chg="add del">
        <pc:chgData name="Jason Dick" userId="c94a13a7-9fbd-4f24-ac29-988e9d2ed3d5" providerId="ADAL" clId="{49F56487-B7DF-4EE7-848C-677387DA5AB1}" dt="2023-12-11T14:56:39.453" v="1031" actId="2696"/>
        <pc:sldMkLst>
          <pc:docMk/>
          <pc:sldMk cId="2140047595" sldId="7530"/>
        </pc:sldMkLst>
      </pc:sldChg>
      <pc:sldChg chg="modSp add del mod">
        <pc:chgData name="Jason Dick" userId="c94a13a7-9fbd-4f24-ac29-988e9d2ed3d5" providerId="ADAL" clId="{49F56487-B7DF-4EE7-848C-677387DA5AB1}" dt="2023-12-07T14:46:29.777" v="500" actId="2696"/>
        <pc:sldMkLst>
          <pc:docMk/>
          <pc:sldMk cId="727885275" sldId="7531"/>
        </pc:sldMkLst>
        <pc:spChg chg="mod">
          <ac:chgData name="Jason Dick" userId="c94a13a7-9fbd-4f24-ac29-988e9d2ed3d5" providerId="ADAL" clId="{49F56487-B7DF-4EE7-848C-677387DA5AB1}" dt="2023-12-05T18:18:04.225" v="283" actId="20577"/>
          <ac:spMkLst>
            <pc:docMk/>
            <pc:sldMk cId="727885275" sldId="7531"/>
            <ac:spMk id="2" creationId="{4CBD5E47-0A7A-E003-3F24-A2B26AAC5126}"/>
          </ac:spMkLst>
        </pc:spChg>
      </pc:sldChg>
      <pc:sldChg chg="addSp delSp modSp add del mod">
        <pc:chgData name="Jason Dick" userId="c94a13a7-9fbd-4f24-ac29-988e9d2ed3d5" providerId="ADAL" clId="{49F56487-B7DF-4EE7-848C-677387DA5AB1}" dt="2024-01-24T18:27:20.234" v="4024" actId="2696"/>
        <pc:sldMkLst>
          <pc:docMk/>
          <pc:sldMk cId="3182946405" sldId="7532"/>
        </pc:sldMkLst>
        <pc:picChg chg="add del mod">
          <ac:chgData name="Jason Dick" userId="c94a13a7-9fbd-4f24-ac29-988e9d2ed3d5" providerId="ADAL" clId="{49F56487-B7DF-4EE7-848C-677387DA5AB1}" dt="2024-01-06T22:13:06.881" v="2927" actId="478"/>
          <ac:picMkLst>
            <pc:docMk/>
            <pc:sldMk cId="3182946405" sldId="7532"/>
            <ac:picMk id="2" creationId="{4B5E3ECD-7864-A1BC-0F91-40FD937E96FD}"/>
          </ac:picMkLst>
        </pc:picChg>
        <pc:picChg chg="add mod">
          <ac:chgData name="Jason Dick" userId="c94a13a7-9fbd-4f24-ac29-988e9d2ed3d5" providerId="ADAL" clId="{49F56487-B7DF-4EE7-848C-677387DA5AB1}" dt="2024-01-06T22:13:15.274" v="2930" actId="14100"/>
          <ac:picMkLst>
            <pc:docMk/>
            <pc:sldMk cId="3182946405" sldId="7532"/>
            <ac:picMk id="3" creationId="{1BF492FD-053C-D27F-B747-E601A31C5172}"/>
          </ac:picMkLst>
        </pc:picChg>
        <pc:picChg chg="del">
          <ac:chgData name="Jason Dick" userId="c94a13a7-9fbd-4f24-ac29-988e9d2ed3d5" providerId="ADAL" clId="{49F56487-B7DF-4EE7-848C-677387DA5AB1}" dt="2023-12-05T18:18:57.456" v="286" actId="478"/>
          <ac:picMkLst>
            <pc:docMk/>
            <pc:sldMk cId="3182946405" sldId="7532"/>
            <ac:picMk id="3" creationId="{EB6755F9-7310-F97B-89BB-24B6FF59DB55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1-12T15:00:46.515" v="3454" actId="2696"/>
        <pc:sldMkLst>
          <pc:docMk/>
          <pc:sldMk cId="410816661" sldId="7533"/>
        </pc:sldMkLst>
        <pc:spChg chg="add mod">
          <ac:chgData name="Jason Dick" userId="c94a13a7-9fbd-4f24-ac29-988e9d2ed3d5" providerId="ADAL" clId="{49F56487-B7DF-4EE7-848C-677387DA5AB1}" dt="2024-01-11T14:57:15.726" v="3431" actId="207"/>
          <ac:spMkLst>
            <pc:docMk/>
            <pc:sldMk cId="410816661" sldId="7533"/>
            <ac:spMk id="2" creationId="{8C084AB6-DE57-C5DC-22FF-F5E925695E00}"/>
          </ac:spMkLst>
        </pc:spChg>
        <pc:spChg chg="mod">
          <ac:chgData name="Jason Dick" userId="c94a13a7-9fbd-4f24-ac29-988e9d2ed3d5" providerId="ADAL" clId="{49F56487-B7DF-4EE7-848C-677387DA5AB1}" dt="2024-01-09T15:05:41.321" v="3203" actId="403"/>
          <ac:spMkLst>
            <pc:docMk/>
            <pc:sldMk cId="410816661" sldId="7533"/>
            <ac:spMk id="4" creationId="{9D58C323-071B-47AC-8F47-3F1B126A1419}"/>
          </ac:spMkLst>
        </pc:spChg>
        <pc:picChg chg="del">
          <ac:chgData name="Jason Dick" userId="c94a13a7-9fbd-4f24-ac29-988e9d2ed3d5" providerId="ADAL" clId="{49F56487-B7DF-4EE7-848C-677387DA5AB1}" dt="2023-12-05T18:19:38.926" v="291" actId="478"/>
          <ac:picMkLst>
            <pc:docMk/>
            <pc:sldMk cId="410816661" sldId="7533"/>
            <ac:picMk id="2" creationId="{4B5E3ECD-7864-A1BC-0F91-40FD937E96FD}"/>
          </ac:picMkLst>
        </pc:picChg>
        <pc:picChg chg="add del mod">
          <ac:chgData name="Jason Dick" userId="c94a13a7-9fbd-4f24-ac29-988e9d2ed3d5" providerId="ADAL" clId="{49F56487-B7DF-4EE7-848C-677387DA5AB1}" dt="2024-01-09T14:52:46.778" v="3035" actId="478"/>
          <ac:picMkLst>
            <pc:docMk/>
            <pc:sldMk cId="410816661" sldId="7533"/>
            <ac:picMk id="2" creationId="{A76902D1-2D7D-8CD3-C2C5-C6D7C3DD184F}"/>
          </ac:picMkLst>
        </pc:picChg>
        <pc:picChg chg="add del mod">
          <ac:chgData name="Jason Dick" userId="c94a13a7-9fbd-4f24-ac29-988e9d2ed3d5" providerId="ADAL" clId="{49F56487-B7DF-4EE7-848C-677387DA5AB1}" dt="2023-12-19T18:41:30.264" v="2022" actId="478"/>
          <ac:picMkLst>
            <pc:docMk/>
            <pc:sldMk cId="410816661" sldId="7533"/>
            <ac:picMk id="3" creationId="{34B02F39-1275-EE3B-C3A9-6FAACAEC14F2}"/>
          </ac:picMkLst>
        </pc:picChg>
        <pc:picChg chg="add del mod">
          <ac:chgData name="Jason Dick" userId="c94a13a7-9fbd-4f24-ac29-988e9d2ed3d5" providerId="ADAL" clId="{49F56487-B7DF-4EE7-848C-677387DA5AB1}" dt="2024-01-09T15:05:13.156" v="3178" actId="478"/>
          <ac:picMkLst>
            <pc:docMk/>
            <pc:sldMk cId="410816661" sldId="7533"/>
            <ac:picMk id="3" creationId="{A7D38F5E-CA08-CBDC-7E0C-A30DADBDE02F}"/>
          </ac:picMkLst>
        </pc:picChg>
        <pc:picChg chg="add del mod">
          <ac:chgData name="Jason Dick" userId="c94a13a7-9fbd-4f24-ac29-988e9d2ed3d5" providerId="ADAL" clId="{49F56487-B7DF-4EE7-848C-677387DA5AB1}" dt="2024-01-09T20:45:24.147" v="3260" actId="478"/>
          <ac:picMkLst>
            <pc:docMk/>
            <pc:sldMk cId="410816661" sldId="7533"/>
            <ac:picMk id="5" creationId="{CB5EBCBD-679A-72BC-2097-5327C867DBDA}"/>
          </ac:picMkLst>
        </pc:picChg>
      </pc:sldChg>
      <pc:sldChg chg="del">
        <pc:chgData name="Jason Dick" userId="c94a13a7-9fbd-4f24-ac29-988e9d2ed3d5" providerId="ADAL" clId="{49F56487-B7DF-4EE7-848C-677387DA5AB1}" dt="2023-12-12T21:51:50.994" v="1311" actId="2696"/>
        <pc:sldMkLst>
          <pc:docMk/>
          <pc:sldMk cId="2045554598" sldId="7534"/>
        </pc:sldMkLst>
      </pc:sldChg>
      <pc:sldChg chg="addSp delSp modSp add del mod ord">
        <pc:chgData name="Jason Dick" userId="c94a13a7-9fbd-4f24-ac29-988e9d2ed3d5" providerId="ADAL" clId="{49F56487-B7DF-4EE7-848C-677387DA5AB1}" dt="2023-12-19T18:47:05.708" v="2207" actId="2696"/>
        <pc:sldMkLst>
          <pc:docMk/>
          <pc:sldMk cId="1787649455" sldId="7535"/>
        </pc:sldMkLst>
        <pc:picChg chg="add mod">
          <ac:chgData name="Jason Dick" userId="c94a13a7-9fbd-4f24-ac29-988e9d2ed3d5" providerId="ADAL" clId="{49F56487-B7DF-4EE7-848C-677387DA5AB1}" dt="2023-12-06T22:00:13.320" v="473" actId="14100"/>
          <ac:picMkLst>
            <pc:docMk/>
            <pc:sldMk cId="1787649455" sldId="7535"/>
            <ac:picMk id="2" creationId="{5614758F-5FE7-7177-63EB-ED7F91BD40AC}"/>
          </ac:picMkLst>
        </pc:picChg>
        <pc:picChg chg="del">
          <ac:chgData name="Jason Dick" userId="c94a13a7-9fbd-4f24-ac29-988e9d2ed3d5" providerId="ADAL" clId="{49F56487-B7DF-4EE7-848C-677387DA5AB1}" dt="2023-12-06T22:00:05.558" v="470" actId="478"/>
          <ac:picMkLst>
            <pc:docMk/>
            <pc:sldMk cId="1787649455" sldId="7535"/>
            <ac:picMk id="5" creationId="{062C2578-365F-C61E-0CBB-DF635E4461EB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14T14:59:44.669" v="1478" actId="47"/>
        <pc:sldMkLst>
          <pc:docMk/>
          <pc:sldMk cId="90050415" sldId="7536"/>
        </pc:sldMkLst>
        <pc:picChg chg="del">
          <ac:chgData name="Jason Dick" userId="c94a13a7-9fbd-4f24-ac29-988e9d2ed3d5" providerId="ADAL" clId="{49F56487-B7DF-4EE7-848C-677387DA5AB1}" dt="2023-12-06T22:00:28.768" v="475" actId="478"/>
          <ac:picMkLst>
            <pc:docMk/>
            <pc:sldMk cId="90050415" sldId="7536"/>
            <ac:picMk id="2" creationId="{5614758F-5FE7-7177-63EB-ED7F91BD40AC}"/>
          </ac:picMkLst>
        </pc:picChg>
        <pc:picChg chg="add mod">
          <ac:chgData name="Jason Dick" userId="c94a13a7-9fbd-4f24-ac29-988e9d2ed3d5" providerId="ADAL" clId="{49F56487-B7DF-4EE7-848C-677387DA5AB1}" dt="2023-12-06T22:00:37.519" v="479" actId="14100"/>
          <ac:picMkLst>
            <pc:docMk/>
            <pc:sldMk cId="90050415" sldId="7536"/>
            <ac:picMk id="5" creationId="{E5645321-6045-0836-6ED7-981C12C48CB3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3-12-21T15:08:24.611" v="2467" actId="2696"/>
        <pc:sldMkLst>
          <pc:docMk/>
          <pc:sldMk cId="559578468" sldId="7537"/>
        </pc:sldMkLst>
        <pc:spChg chg="add mod">
          <ac:chgData name="Jason Dick" userId="c94a13a7-9fbd-4f24-ac29-988e9d2ed3d5" providerId="ADAL" clId="{49F56487-B7DF-4EE7-848C-677387DA5AB1}" dt="2023-12-19T18:47:46.481" v="2239" actId="122"/>
          <ac:spMkLst>
            <pc:docMk/>
            <pc:sldMk cId="559578468" sldId="7537"/>
            <ac:spMk id="3" creationId="{01E039D7-91E5-BC05-987E-4F702EE26D12}"/>
          </ac:spMkLst>
        </pc:spChg>
        <pc:picChg chg="add mod">
          <ac:chgData name="Jason Dick" userId="c94a13a7-9fbd-4f24-ac29-988e9d2ed3d5" providerId="ADAL" clId="{49F56487-B7DF-4EE7-848C-677387DA5AB1}" dt="2023-12-18T14:55:45.874" v="1868" actId="14100"/>
          <ac:picMkLst>
            <pc:docMk/>
            <pc:sldMk cId="559578468" sldId="7537"/>
            <ac:picMk id="2" creationId="{2E6E7101-7628-E1B8-96ED-766F9DD9943B}"/>
          </ac:picMkLst>
        </pc:picChg>
        <pc:picChg chg="del">
          <ac:chgData name="Jason Dick" userId="c94a13a7-9fbd-4f24-ac29-988e9d2ed3d5" providerId="ADAL" clId="{49F56487-B7DF-4EE7-848C-677387DA5AB1}" dt="2023-12-18T14:55:39.503" v="1865" actId="478"/>
          <ac:picMkLst>
            <pc:docMk/>
            <pc:sldMk cId="559578468" sldId="7537"/>
            <ac:picMk id="5" creationId="{062C2578-365F-C61E-0CBB-DF635E4461EB}"/>
          </ac:picMkLst>
        </pc:picChg>
      </pc:sldChg>
      <pc:sldChg chg="add del">
        <pc:chgData name="Jason Dick" userId="c94a13a7-9fbd-4f24-ac29-988e9d2ed3d5" providerId="ADAL" clId="{49F56487-B7DF-4EE7-848C-677387DA5AB1}" dt="2023-12-12T21:51:06.906" v="1310" actId="2696"/>
        <pc:sldMkLst>
          <pc:docMk/>
          <pc:sldMk cId="266413318" sldId="7538"/>
        </pc:sldMkLst>
      </pc:sldChg>
      <pc:sldChg chg="addSp delSp modSp add del mod">
        <pc:chgData name="Jason Dick" userId="c94a13a7-9fbd-4f24-ac29-988e9d2ed3d5" providerId="ADAL" clId="{49F56487-B7DF-4EE7-848C-677387DA5AB1}" dt="2023-12-22T14:54:14.735" v="2691" actId="2696"/>
        <pc:sldMkLst>
          <pc:docMk/>
          <pc:sldMk cId="1359518975" sldId="7539"/>
        </pc:sldMkLst>
        <pc:picChg chg="add mod">
          <ac:chgData name="Jason Dick" userId="c94a13a7-9fbd-4f24-ac29-988e9d2ed3d5" providerId="ADAL" clId="{49F56487-B7DF-4EE7-848C-677387DA5AB1}" dt="2023-12-07T14:42:14.841" v="494" actId="14100"/>
          <ac:picMkLst>
            <pc:docMk/>
            <pc:sldMk cId="1359518975" sldId="7539"/>
            <ac:picMk id="2" creationId="{5210D5CF-7A6F-1DF1-9F66-B6E5DA0453A3}"/>
          </ac:picMkLst>
        </pc:picChg>
        <pc:picChg chg="del">
          <ac:chgData name="Jason Dick" userId="c94a13a7-9fbd-4f24-ac29-988e9d2ed3d5" providerId="ADAL" clId="{49F56487-B7DF-4EE7-848C-677387DA5AB1}" dt="2023-12-07T14:42:08.566" v="491" actId="478"/>
          <ac:picMkLst>
            <pc:docMk/>
            <pc:sldMk cId="1359518975" sldId="7539"/>
            <ac:picMk id="5" creationId="{E5645321-6045-0836-6ED7-981C12C48CB3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11T21:02:58.243" v="1220" actId="2696"/>
        <pc:sldMkLst>
          <pc:docMk/>
          <pc:sldMk cId="3193348836" sldId="7540"/>
        </pc:sldMkLst>
        <pc:picChg chg="del">
          <ac:chgData name="Jason Dick" userId="c94a13a7-9fbd-4f24-ac29-988e9d2ed3d5" providerId="ADAL" clId="{49F56487-B7DF-4EE7-848C-677387DA5AB1}" dt="2023-12-07T14:42:39.254" v="496" actId="478"/>
          <ac:picMkLst>
            <pc:docMk/>
            <pc:sldMk cId="3193348836" sldId="7540"/>
            <ac:picMk id="2" creationId="{5210D5CF-7A6F-1DF1-9F66-B6E5DA0453A3}"/>
          </ac:picMkLst>
        </pc:picChg>
        <pc:picChg chg="add mod">
          <ac:chgData name="Jason Dick" userId="c94a13a7-9fbd-4f24-ac29-988e9d2ed3d5" providerId="ADAL" clId="{49F56487-B7DF-4EE7-848C-677387DA5AB1}" dt="2023-12-07T14:42:45.096" v="499" actId="14100"/>
          <ac:picMkLst>
            <pc:docMk/>
            <pc:sldMk cId="3193348836" sldId="7540"/>
            <ac:picMk id="3" creationId="{0D87672F-CAB1-4B5A-4BD7-DB008372615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22T14:54:20.370" v="2693" actId="2696"/>
        <pc:sldMkLst>
          <pc:docMk/>
          <pc:sldMk cId="4265867912" sldId="7541"/>
        </pc:sldMkLst>
        <pc:picChg chg="add mod">
          <ac:chgData name="Jason Dick" userId="c94a13a7-9fbd-4f24-ac29-988e9d2ed3d5" providerId="ADAL" clId="{49F56487-B7DF-4EE7-848C-677387DA5AB1}" dt="2023-12-21T15:10:00.471" v="2471" actId="14100"/>
          <ac:picMkLst>
            <pc:docMk/>
            <pc:sldMk cId="4265867912" sldId="7541"/>
            <ac:picMk id="2" creationId="{829E13A2-5938-8CDB-8AE9-E597C0CB3A24}"/>
          </ac:picMkLst>
        </pc:picChg>
        <pc:picChg chg="del">
          <ac:chgData name="Jason Dick" userId="c94a13a7-9fbd-4f24-ac29-988e9d2ed3d5" providerId="ADAL" clId="{49F56487-B7DF-4EE7-848C-677387DA5AB1}" dt="2023-12-07T20:18:56.538" v="527" actId="478"/>
          <ac:picMkLst>
            <pc:docMk/>
            <pc:sldMk cId="4265867912" sldId="7541"/>
            <ac:picMk id="3" creationId="{0D87672F-CAB1-4B5A-4BD7-DB008372615C}"/>
          </ac:picMkLst>
        </pc:picChg>
        <pc:picChg chg="add del mod">
          <ac:chgData name="Jason Dick" userId="c94a13a7-9fbd-4f24-ac29-988e9d2ed3d5" providerId="ADAL" clId="{49F56487-B7DF-4EE7-848C-677387DA5AB1}" dt="2023-12-21T15:09:53.877" v="2468" actId="478"/>
          <ac:picMkLst>
            <pc:docMk/>
            <pc:sldMk cId="4265867912" sldId="7541"/>
            <ac:picMk id="3" creationId="{535E10DE-E58A-125D-091B-B33CFB9FDE37}"/>
          </ac:picMkLst>
        </pc:picChg>
        <pc:picChg chg="add del mod">
          <ac:chgData name="Jason Dick" userId="c94a13a7-9fbd-4f24-ac29-988e9d2ed3d5" providerId="ADAL" clId="{49F56487-B7DF-4EE7-848C-677387DA5AB1}" dt="2023-12-07T22:46:03.320" v="532" actId="478"/>
          <ac:picMkLst>
            <pc:docMk/>
            <pc:sldMk cId="4265867912" sldId="7541"/>
            <ac:picMk id="5" creationId="{21215BF0-ADDA-80DE-6A5C-2B6A32D07E66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11T14:56:08.828" v="1029" actId="2696"/>
        <pc:sldMkLst>
          <pc:docMk/>
          <pc:sldMk cId="2042450981" sldId="7542"/>
        </pc:sldMkLst>
        <pc:picChg chg="add mod">
          <ac:chgData name="Jason Dick" userId="c94a13a7-9fbd-4f24-ac29-988e9d2ed3d5" providerId="ADAL" clId="{49F56487-B7DF-4EE7-848C-677387DA5AB1}" dt="2023-12-07T22:48:13.564" v="546" actId="14100"/>
          <ac:picMkLst>
            <pc:docMk/>
            <pc:sldMk cId="2042450981" sldId="7542"/>
            <ac:picMk id="3" creationId="{DCFB14B9-4065-66E2-742D-73A211198A02}"/>
          </ac:picMkLst>
        </pc:picChg>
        <pc:picChg chg="del">
          <ac:chgData name="Jason Dick" userId="c94a13a7-9fbd-4f24-ac29-988e9d2ed3d5" providerId="ADAL" clId="{49F56487-B7DF-4EE7-848C-677387DA5AB1}" dt="2023-12-07T22:48:05.104" v="543" actId="478"/>
          <ac:picMkLst>
            <pc:docMk/>
            <pc:sldMk cId="2042450981" sldId="7542"/>
            <ac:picMk id="5" creationId="{21215BF0-ADDA-80DE-6A5C-2B6A32D07E66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3-12-19T18:46:48.919" v="2204" actId="2696"/>
        <pc:sldMkLst>
          <pc:docMk/>
          <pc:sldMk cId="723376404" sldId="7543"/>
        </pc:sldMkLst>
        <pc:picChg chg="add mod">
          <ac:chgData name="Jason Dick" userId="c94a13a7-9fbd-4f24-ac29-988e9d2ed3d5" providerId="ADAL" clId="{49F56487-B7DF-4EE7-848C-677387DA5AB1}" dt="2023-12-11T14:59:28.693" v="1035" actId="14100"/>
          <ac:picMkLst>
            <pc:docMk/>
            <pc:sldMk cId="723376404" sldId="7543"/>
            <ac:picMk id="2" creationId="{1F6E0203-C048-6A01-AAB0-96BA274B5353}"/>
          </ac:picMkLst>
        </pc:picChg>
        <pc:picChg chg="del">
          <ac:chgData name="Jason Dick" userId="c94a13a7-9fbd-4f24-ac29-988e9d2ed3d5" providerId="ADAL" clId="{49F56487-B7DF-4EE7-848C-677387DA5AB1}" dt="2023-12-07T22:46:56.228" v="537" actId="478"/>
          <ac:picMkLst>
            <pc:docMk/>
            <pc:sldMk cId="723376404" sldId="7543"/>
            <ac:picMk id="3" creationId="{535E10DE-E58A-125D-091B-B33CFB9FDE37}"/>
          </ac:picMkLst>
        </pc:picChg>
        <pc:picChg chg="add del mod">
          <ac:chgData name="Jason Dick" userId="c94a13a7-9fbd-4f24-ac29-988e9d2ed3d5" providerId="ADAL" clId="{49F56487-B7DF-4EE7-848C-677387DA5AB1}" dt="2023-12-11T14:59:20.774" v="1032" actId="478"/>
          <ac:picMkLst>
            <pc:docMk/>
            <pc:sldMk cId="723376404" sldId="7543"/>
            <ac:picMk id="5" creationId="{DD8D2F62-6031-1844-1416-37414328CF82}"/>
          </ac:picMkLst>
        </pc:picChg>
      </pc:sldChg>
      <pc:sldChg chg="add del">
        <pc:chgData name="Jason Dick" userId="c94a13a7-9fbd-4f24-ac29-988e9d2ed3d5" providerId="ADAL" clId="{49F56487-B7DF-4EE7-848C-677387DA5AB1}" dt="2023-12-18T14:53:00.332" v="1863" actId="2696"/>
        <pc:sldMkLst>
          <pc:docMk/>
          <pc:sldMk cId="2112975939" sldId="7544"/>
        </pc:sldMkLst>
      </pc:sldChg>
      <pc:sldChg chg="addSp delSp modSp add del mod">
        <pc:chgData name="Jason Dick" userId="c94a13a7-9fbd-4f24-ac29-988e9d2ed3d5" providerId="ADAL" clId="{49F56487-B7DF-4EE7-848C-677387DA5AB1}" dt="2024-01-14T20:53:38.311" v="3718" actId="2696"/>
        <pc:sldMkLst>
          <pc:docMk/>
          <pc:sldMk cId="3276116453" sldId="7545"/>
        </pc:sldMkLst>
        <pc:spChg chg="del mod">
          <ac:chgData name="Jason Dick" userId="c94a13a7-9fbd-4f24-ac29-988e9d2ed3d5" providerId="ADAL" clId="{49F56487-B7DF-4EE7-848C-677387DA5AB1}" dt="2024-01-08T14:49:17.987" v="3006" actId="478"/>
          <ac:spMkLst>
            <pc:docMk/>
            <pc:sldMk cId="3276116453" sldId="7545"/>
            <ac:spMk id="2" creationId="{4CBD5E47-0A7A-E003-3F24-A2B26AAC5126}"/>
          </ac:spMkLst>
        </pc:spChg>
        <pc:picChg chg="add mod">
          <ac:chgData name="Jason Dick" userId="c94a13a7-9fbd-4f24-ac29-988e9d2ed3d5" providerId="ADAL" clId="{49F56487-B7DF-4EE7-848C-677387DA5AB1}" dt="2024-01-08T14:49:29.835" v="3010" actId="14100"/>
          <ac:picMkLst>
            <pc:docMk/>
            <pc:sldMk cId="3276116453" sldId="7545"/>
            <ac:picMk id="3" creationId="{A322AE17-2208-B40D-A542-E36A9A78D02E}"/>
          </ac:picMkLst>
        </pc:picChg>
        <pc:picChg chg="add del mod ord">
          <ac:chgData name="Jason Dick" userId="c94a13a7-9fbd-4f24-ac29-988e9d2ed3d5" providerId="ADAL" clId="{49F56487-B7DF-4EE7-848C-677387DA5AB1}" dt="2023-12-21T15:00:45.290" v="2294" actId="478"/>
          <ac:picMkLst>
            <pc:docMk/>
            <pc:sldMk cId="3276116453" sldId="7545"/>
            <ac:picMk id="3" creationId="{B6065ADF-7A74-0F05-91F0-942EF56F7622}"/>
          </ac:picMkLst>
        </pc:picChg>
        <pc:picChg chg="add del mod">
          <ac:chgData name="Jason Dick" userId="c94a13a7-9fbd-4f24-ac29-988e9d2ed3d5" providerId="ADAL" clId="{49F56487-B7DF-4EE7-848C-677387DA5AB1}" dt="2024-01-06T22:16:47.500" v="2937" actId="21"/>
          <ac:picMkLst>
            <pc:docMk/>
            <pc:sldMk cId="3276116453" sldId="7545"/>
            <ac:picMk id="3" creationId="{F9817A37-39B3-579A-6992-A4D010125311}"/>
          </ac:picMkLst>
        </pc:picChg>
        <pc:picChg chg="add del mod">
          <ac:chgData name="Jason Dick" userId="c94a13a7-9fbd-4f24-ac29-988e9d2ed3d5" providerId="ADAL" clId="{49F56487-B7DF-4EE7-848C-677387DA5AB1}" dt="2023-12-22T15:04:05.632" v="2733" actId="478"/>
          <ac:picMkLst>
            <pc:docMk/>
            <pc:sldMk cId="3276116453" sldId="7545"/>
            <ac:picMk id="5" creationId="{79C177BF-13C7-04C7-4F03-08FFB9702FE3}"/>
          </ac:picMkLst>
        </pc:picChg>
        <pc:picChg chg="add del mod">
          <ac:chgData name="Jason Dick" userId="c94a13a7-9fbd-4f24-ac29-988e9d2ed3d5" providerId="ADAL" clId="{49F56487-B7DF-4EE7-848C-677387DA5AB1}" dt="2024-01-08T14:49:16.778" v="3005" actId="478"/>
          <ac:picMkLst>
            <pc:docMk/>
            <pc:sldMk cId="3276116453" sldId="7545"/>
            <ac:picMk id="6" creationId="{E4556235-906E-BB0D-2B88-8C7EFACAB6ED}"/>
          </ac:picMkLst>
        </pc:picChg>
        <pc:picChg chg="add del mod">
          <ac:chgData name="Jason Dick" userId="c94a13a7-9fbd-4f24-ac29-988e9d2ed3d5" providerId="ADAL" clId="{49F56487-B7DF-4EE7-848C-677387DA5AB1}" dt="2023-12-22T15:04:06.236" v="2734" actId="478"/>
          <ac:picMkLst>
            <pc:docMk/>
            <pc:sldMk cId="3276116453" sldId="7545"/>
            <ac:picMk id="7" creationId="{4B9B848E-1B96-7AED-443B-2752FA1EB151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3-12-19T18:43:08.213" v="2038" actId="2696"/>
        <pc:sldMkLst>
          <pc:docMk/>
          <pc:sldMk cId="3049213735" sldId="7546"/>
        </pc:sldMkLst>
        <pc:spChg chg="mod ord">
          <ac:chgData name="Jason Dick" userId="c94a13a7-9fbd-4f24-ac29-988e9d2ed3d5" providerId="ADAL" clId="{49F56487-B7DF-4EE7-848C-677387DA5AB1}" dt="2023-12-18T14:57:57.573" v="1922" actId="207"/>
          <ac:spMkLst>
            <pc:docMk/>
            <pc:sldMk cId="3049213735" sldId="7546"/>
            <ac:spMk id="2" creationId="{4CBD5E47-0A7A-E003-3F24-A2B26AAC5126}"/>
          </ac:spMkLst>
        </pc:spChg>
        <pc:picChg chg="add mod ord">
          <ac:chgData name="Jason Dick" userId="c94a13a7-9fbd-4f24-ac29-988e9d2ed3d5" providerId="ADAL" clId="{49F56487-B7DF-4EE7-848C-677387DA5AB1}" dt="2023-12-18T14:57:24.240" v="1873" actId="14100"/>
          <ac:picMkLst>
            <pc:docMk/>
            <pc:sldMk cId="3049213735" sldId="7546"/>
            <ac:picMk id="3" creationId="{D28E66CE-2EA9-EAA1-CAF5-2D44B545E7A1}"/>
          </ac:picMkLst>
        </pc:picChg>
        <pc:picChg chg="add del mod ord">
          <ac:chgData name="Jason Dick" userId="c94a13a7-9fbd-4f24-ac29-988e9d2ed3d5" providerId="ADAL" clId="{49F56487-B7DF-4EE7-848C-677387DA5AB1}" dt="2023-12-18T14:46:57.699" v="1698" actId="478"/>
          <ac:picMkLst>
            <pc:docMk/>
            <pc:sldMk cId="3049213735" sldId="7546"/>
            <ac:picMk id="5" creationId="{8E6BBCA8-BE56-0B03-2772-E5354C30B964}"/>
          </ac:picMkLst>
        </pc:picChg>
        <pc:picChg chg="add mod">
          <ac:chgData name="Jason Dick" userId="c94a13a7-9fbd-4f24-ac29-988e9d2ed3d5" providerId="ADAL" clId="{49F56487-B7DF-4EE7-848C-677387DA5AB1}" dt="2023-12-18T14:57:20.916" v="1871" actId="1076"/>
          <ac:picMkLst>
            <pc:docMk/>
            <pc:sldMk cId="3049213735" sldId="7546"/>
            <ac:picMk id="7" creationId="{5B12CFC6-53CC-E090-86F6-B4405DC4A156}"/>
          </ac:picMkLst>
        </pc:picChg>
      </pc:sldChg>
      <pc:sldChg chg="add del">
        <pc:chgData name="Jason Dick" userId="c94a13a7-9fbd-4f24-ac29-988e9d2ed3d5" providerId="ADAL" clId="{49F56487-B7DF-4EE7-848C-677387DA5AB1}" dt="2023-12-12T21:43:51.160" v="1270" actId="2696"/>
        <pc:sldMkLst>
          <pc:docMk/>
          <pc:sldMk cId="2101336084" sldId="7547"/>
        </pc:sldMkLst>
      </pc:sldChg>
      <pc:sldChg chg="addSp delSp modSp add del mod">
        <pc:chgData name="Jason Dick" userId="c94a13a7-9fbd-4f24-ac29-988e9d2ed3d5" providerId="ADAL" clId="{49F56487-B7DF-4EE7-848C-677387DA5AB1}" dt="2023-12-14T14:51:42.340" v="1447" actId="2696"/>
        <pc:sldMkLst>
          <pc:docMk/>
          <pc:sldMk cId="2993340379" sldId="7548"/>
        </pc:sldMkLst>
        <pc:picChg chg="del">
          <ac:chgData name="Jason Dick" userId="c94a13a7-9fbd-4f24-ac29-988e9d2ed3d5" providerId="ADAL" clId="{49F56487-B7DF-4EE7-848C-677387DA5AB1}" dt="2023-12-11T15:02:25.559" v="1168" actId="478"/>
          <ac:picMkLst>
            <pc:docMk/>
            <pc:sldMk cId="2993340379" sldId="7548"/>
            <ac:picMk id="2" creationId="{5614758F-5FE7-7177-63EB-ED7F91BD40AC}"/>
          </ac:picMkLst>
        </pc:picChg>
        <pc:picChg chg="add mod">
          <ac:chgData name="Jason Dick" userId="c94a13a7-9fbd-4f24-ac29-988e9d2ed3d5" providerId="ADAL" clId="{49F56487-B7DF-4EE7-848C-677387DA5AB1}" dt="2023-12-11T15:02:31.581" v="1171" actId="14100"/>
          <ac:picMkLst>
            <pc:docMk/>
            <pc:sldMk cId="2993340379" sldId="7548"/>
            <ac:picMk id="3" creationId="{346B2139-3873-ACD5-8F45-70CB4FC3F546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22T14:54:17.071" v="2692" actId="2696"/>
        <pc:sldMkLst>
          <pc:docMk/>
          <pc:sldMk cId="2243588008" sldId="7549"/>
        </pc:sldMkLst>
        <pc:picChg chg="del">
          <ac:chgData name="Jason Dick" userId="c94a13a7-9fbd-4f24-ac29-988e9d2ed3d5" providerId="ADAL" clId="{49F56487-B7DF-4EE7-848C-677387DA5AB1}" dt="2023-12-11T15:51:01.507" v="1173" actId="478"/>
          <ac:picMkLst>
            <pc:docMk/>
            <pc:sldMk cId="2243588008" sldId="7549"/>
            <ac:picMk id="2" creationId="{5210D5CF-7A6F-1DF1-9F66-B6E5DA0453A3}"/>
          </ac:picMkLst>
        </pc:picChg>
        <pc:picChg chg="add mod">
          <ac:chgData name="Jason Dick" userId="c94a13a7-9fbd-4f24-ac29-988e9d2ed3d5" providerId="ADAL" clId="{49F56487-B7DF-4EE7-848C-677387DA5AB1}" dt="2023-12-11T15:51:58.568" v="1178" actId="14100"/>
          <ac:picMkLst>
            <pc:docMk/>
            <pc:sldMk cId="2243588008" sldId="7549"/>
            <ac:picMk id="5" creationId="{0C02CA8A-E652-8650-518D-B608FC54287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13T14:48:44.362" v="1425" actId="2696"/>
        <pc:sldMkLst>
          <pc:docMk/>
          <pc:sldMk cId="1476749135" sldId="7550"/>
        </pc:sldMkLst>
        <pc:picChg chg="add mod">
          <ac:chgData name="Jason Dick" userId="c94a13a7-9fbd-4f24-ac29-988e9d2ed3d5" providerId="ADAL" clId="{49F56487-B7DF-4EE7-848C-677387DA5AB1}" dt="2023-12-11T15:53:08.472" v="1183" actId="14100"/>
          <ac:picMkLst>
            <pc:docMk/>
            <pc:sldMk cId="1476749135" sldId="7550"/>
            <ac:picMk id="3" creationId="{89E2AF13-E7B7-3340-931C-6CBF2EE7DE72}"/>
          </ac:picMkLst>
        </pc:picChg>
        <pc:picChg chg="del">
          <ac:chgData name="Jason Dick" userId="c94a13a7-9fbd-4f24-ac29-988e9d2ed3d5" providerId="ADAL" clId="{49F56487-B7DF-4EE7-848C-677387DA5AB1}" dt="2023-12-11T15:53:02.117" v="1180" actId="478"/>
          <ac:picMkLst>
            <pc:docMk/>
            <pc:sldMk cId="1476749135" sldId="7550"/>
            <ac:picMk id="5" creationId="{0C02CA8A-E652-8650-518D-B608FC54287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1-06T22:09:51.163" v="2895" actId="2696"/>
        <pc:sldMkLst>
          <pc:docMk/>
          <pc:sldMk cId="992320923" sldId="7551"/>
        </pc:sldMkLst>
        <pc:picChg chg="add mod">
          <ac:chgData name="Jason Dick" userId="c94a13a7-9fbd-4f24-ac29-988e9d2ed3d5" providerId="ADAL" clId="{49F56487-B7DF-4EE7-848C-677387DA5AB1}" dt="2023-12-18T16:06:11.666" v="1927" actId="14100"/>
          <ac:picMkLst>
            <pc:docMk/>
            <pc:sldMk cId="992320923" sldId="7551"/>
            <ac:picMk id="2" creationId="{66CBFD16-A49E-76A0-8EAE-2B9E907AEE0E}"/>
          </ac:picMkLst>
        </pc:picChg>
        <pc:picChg chg="del">
          <ac:chgData name="Jason Dick" userId="c94a13a7-9fbd-4f24-ac29-988e9d2ed3d5" providerId="ADAL" clId="{49F56487-B7DF-4EE7-848C-677387DA5AB1}" dt="2023-12-14T14:59:06.628" v="1466" actId="478"/>
          <ac:picMkLst>
            <pc:docMk/>
            <pc:sldMk cId="992320923" sldId="7551"/>
            <ac:picMk id="3" creationId="{0AF6CC2F-1C90-6295-152E-A5FB3A0E0621}"/>
          </ac:picMkLst>
        </pc:picChg>
        <pc:picChg chg="add del mod">
          <ac:chgData name="Jason Dick" userId="c94a13a7-9fbd-4f24-ac29-988e9d2ed3d5" providerId="ADAL" clId="{49F56487-B7DF-4EE7-848C-677387DA5AB1}" dt="2023-12-18T16:06:05.805" v="1924" actId="478"/>
          <ac:picMkLst>
            <pc:docMk/>
            <pc:sldMk cId="992320923" sldId="7551"/>
            <ac:picMk id="5" creationId="{383388C6-13BA-A132-77B8-C2EB572EF3B0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19T18:46:53.206" v="2205" actId="2696"/>
        <pc:sldMkLst>
          <pc:docMk/>
          <pc:sldMk cId="1398544606" sldId="7552"/>
        </pc:sldMkLst>
        <pc:picChg chg="del">
          <ac:chgData name="Jason Dick" userId="c94a13a7-9fbd-4f24-ac29-988e9d2ed3d5" providerId="ADAL" clId="{49F56487-B7DF-4EE7-848C-677387DA5AB1}" dt="2023-12-14T14:57:09.987" v="1456" actId="478"/>
          <ac:picMkLst>
            <pc:docMk/>
            <pc:sldMk cId="1398544606" sldId="7552"/>
            <ac:picMk id="3" creationId="{0AF6CC2F-1C90-6295-152E-A5FB3A0E0621}"/>
          </ac:picMkLst>
        </pc:picChg>
        <pc:picChg chg="add mod">
          <ac:chgData name="Jason Dick" userId="c94a13a7-9fbd-4f24-ac29-988e9d2ed3d5" providerId="ADAL" clId="{49F56487-B7DF-4EE7-848C-677387DA5AB1}" dt="2023-12-14T14:57:16.089" v="1459" actId="14100"/>
          <ac:picMkLst>
            <pc:docMk/>
            <pc:sldMk cId="1398544606" sldId="7552"/>
            <ac:picMk id="5" creationId="{14E90A07-DBAF-D6D6-67E0-40746165F118}"/>
          </ac:picMkLst>
        </pc:picChg>
      </pc:sldChg>
      <pc:sldChg chg="addSp delSp modSp add del mod">
        <pc:chgData name="Jason Dick" userId="c94a13a7-9fbd-4f24-ac29-988e9d2ed3d5" providerId="ADAL" clId="{49F56487-B7DF-4EE7-848C-677387DA5AB1}" dt="2023-12-18T14:51:19.799" v="1841" actId="2696"/>
        <pc:sldMkLst>
          <pc:docMk/>
          <pc:sldMk cId="880487297" sldId="7553"/>
        </pc:sldMkLst>
        <pc:spChg chg="del">
          <ac:chgData name="Jason Dick" userId="c94a13a7-9fbd-4f24-ac29-988e9d2ed3d5" providerId="ADAL" clId="{49F56487-B7DF-4EE7-848C-677387DA5AB1}" dt="2023-12-14T14:58:31.413" v="1461" actId="478"/>
          <ac:spMkLst>
            <pc:docMk/>
            <pc:sldMk cId="880487297" sldId="7553"/>
            <ac:spMk id="2" creationId="{4CBD5E47-0A7A-E003-3F24-A2B26AAC5126}"/>
          </ac:spMkLst>
        </pc:spChg>
        <pc:picChg chg="add mod">
          <ac:chgData name="Jason Dick" userId="c94a13a7-9fbd-4f24-ac29-988e9d2ed3d5" providerId="ADAL" clId="{49F56487-B7DF-4EE7-848C-677387DA5AB1}" dt="2023-12-14T14:58:38.192" v="1464" actId="14100"/>
          <ac:picMkLst>
            <pc:docMk/>
            <pc:sldMk cId="880487297" sldId="7553"/>
            <ac:picMk id="5" creationId="{79068AB7-8856-14E2-5606-78F2732882FB}"/>
          </ac:picMkLst>
        </pc:picChg>
      </pc:sldChg>
      <pc:sldChg chg="add del ord">
        <pc:chgData name="Jason Dick" userId="c94a13a7-9fbd-4f24-ac29-988e9d2ed3d5" providerId="ADAL" clId="{49F56487-B7DF-4EE7-848C-677387DA5AB1}" dt="2023-12-19T18:47:00.353" v="2206" actId="2696"/>
        <pc:sldMkLst>
          <pc:docMk/>
          <pc:sldMk cId="789135714" sldId="7554"/>
        </pc:sldMkLst>
      </pc:sldChg>
      <pc:sldChg chg="addSp modSp add del mod">
        <pc:chgData name="Jason Dick" userId="c94a13a7-9fbd-4f24-ac29-988e9d2ed3d5" providerId="ADAL" clId="{49F56487-B7DF-4EE7-848C-677387DA5AB1}" dt="2023-12-19T14:45:02.443" v="1960" actId="47"/>
        <pc:sldMkLst>
          <pc:docMk/>
          <pc:sldMk cId="1062235733" sldId="7555"/>
        </pc:sldMkLst>
        <pc:spChg chg="mod">
          <ac:chgData name="Jason Dick" userId="c94a13a7-9fbd-4f24-ac29-988e9d2ed3d5" providerId="ADAL" clId="{49F56487-B7DF-4EE7-848C-677387DA5AB1}" dt="2023-12-14T15:03:15.788" v="1486" actId="6549"/>
          <ac:spMkLst>
            <pc:docMk/>
            <pc:sldMk cId="1062235733" sldId="7555"/>
            <ac:spMk id="2" creationId="{4CBD5E47-0A7A-E003-3F24-A2B26AAC5126}"/>
          </ac:spMkLst>
        </pc:spChg>
        <pc:picChg chg="add mod">
          <ac:chgData name="Jason Dick" userId="c94a13a7-9fbd-4f24-ac29-988e9d2ed3d5" providerId="ADAL" clId="{49F56487-B7DF-4EE7-848C-677387DA5AB1}" dt="2023-12-14T15:03:24.136" v="1489" actId="14100"/>
          <ac:picMkLst>
            <pc:docMk/>
            <pc:sldMk cId="1062235733" sldId="7555"/>
            <ac:picMk id="3" creationId="{05EB2B48-C7BF-124E-23EE-5175710DB68B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12.001" v="2902" actId="2696"/>
        <pc:sldMkLst>
          <pc:docMk/>
          <pc:sldMk cId="4105481156" sldId="7556"/>
        </pc:sldMkLst>
        <pc:spChg chg="add mod">
          <ac:chgData name="Jason Dick" userId="c94a13a7-9fbd-4f24-ac29-988e9d2ed3d5" providerId="ADAL" clId="{49F56487-B7DF-4EE7-848C-677387DA5AB1}" dt="2023-12-22T14:54:08.769" v="2690" actId="1076"/>
          <ac:spMkLst>
            <pc:docMk/>
            <pc:sldMk cId="4105481156" sldId="7556"/>
            <ac:spMk id="2" creationId="{05087059-28E7-19D7-E59B-B6D452C1EB01}"/>
          </ac:spMkLst>
        </pc:spChg>
      </pc:sldChg>
      <pc:sldChg chg="modSp add del mod">
        <pc:chgData name="Jason Dick" userId="c94a13a7-9fbd-4f24-ac29-988e9d2ed3d5" providerId="ADAL" clId="{49F56487-B7DF-4EE7-848C-677387DA5AB1}" dt="2023-12-22T14:50:10.492" v="2559" actId="2696"/>
        <pc:sldMkLst>
          <pc:docMk/>
          <pc:sldMk cId="848170511" sldId="7557"/>
        </pc:sldMkLst>
        <pc:spChg chg="mod">
          <ac:chgData name="Jason Dick" userId="c94a13a7-9fbd-4f24-ac29-988e9d2ed3d5" providerId="ADAL" clId="{49F56487-B7DF-4EE7-848C-677387DA5AB1}" dt="2023-12-21T15:04:43.633" v="2452" actId="20577"/>
          <ac:spMkLst>
            <pc:docMk/>
            <pc:sldMk cId="848170511" sldId="7557"/>
            <ac:spMk id="2" creationId="{4CBD5E47-0A7A-E003-3F24-A2B26AAC5126}"/>
          </ac:spMkLst>
        </pc:spChg>
      </pc:sldChg>
      <pc:sldChg chg="addSp delSp modSp add del mod">
        <pc:chgData name="Jason Dick" userId="c94a13a7-9fbd-4f24-ac29-988e9d2ed3d5" providerId="ADAL" clId="{49F56487-B7DF-4EE7-848C-677387DA5AB1}" dt="2024-01-09T14:52:27.335" v="3033" actId="2696"/>
        <pc:sldMkLst>
          <pc:docMk/>
          <pc:sldMk cId="1100471799" sldId="7558"/>
        </pc:sldMkLst>
        <pc:spChg chg="add mod">
          <ac:chgData name="Jason Dick" userId="c94a13a7-9fbd-4f24-ac29-988e9d2ed3d5" providerId="ADAL" clId="{49F56487-B7DF-4EE7-848C-677387DA5AB1}" dt="2024-01-06T22:10:04.560" v="2901" actId="20577"/>
          <ac:spMkLst>
            <pc:docMk/>
            <pc:sldMk cId="1100471799" sldId="7558"/>
            <ac:spMk id="5" creationId="{11931E60-1DF7-C8BA-AD9B-8B18B1BC9C52}"/>
          </ac:spMkLst>
        </pc:spChg>
        <pc:picChg chg="del">
          <ac:chgData name="Jason Dick" userId="c94a13a7-9fbd-4f24-ac29-988e9d2ed3d5" providerId="ADAL" clId="{49F56487-B7DF-4EE7-848C-677387DA5AB1}" dt="2023-12-19T14:49:41.824" v="1982" actId="478"/>
          <ac:picMkLst>
            <pc:docMk/>
            <pc:sldMk cId="1100471799" sldId="7558"/>
            <ac:picMk id="2" creationId="{66CBFD16-A49E-76A0-8EAE-2B9E907AEE0E}"/>
          </ac:picMkLst>
        </pc:picChg>
        <pc:picChg chg="add mod">
          <ac:chgData name="Jason Dick" userId="c94a13a7-9fbd-4f24-ac29-988e9d2ed3d5" providerId="ADAL" clId="{49F56487-B7DF-4EE7-848C-677387DA5AB1}" dt="2023-12-19T14:50:50.286" v="2007" actId="1076"/>
          <ac:picMkLst>
            <pc:docMk/>
            <pc:sldMk cId="1100471799" sldId="7558"/>
            <ac:picMk id="7" creationId="{D8EB2509-FA66-CAE1-CC7E-81A3A731B951}"/>
          </ac:picMkLst>
        </pc:picChg>
      </pc:sldChg>
      <pc:sldChg chg="delSp modSp add del mod">
        <pc:chgData name="Jason Dick" userId="c94a13a7-9fbd-4f24-ac29-988e9d2ed3d5" providerId="ADAL" clId="{49F56487-B7DF-4EE7-848C-677387DA5AB1}" dt="2024-01-09T20:45:00.782" v="3257" actId="2696"/>
        <pc:sldMkLst>
          <pc:docMk/>
          <pc:sldMk cId="28158211" sldId="7559"/>
        </pc:sldMkLst>
        <pc:spChg chg="mod">
          <ac:chgData name="Jason Dick" userId="c94a13a7-9fbd-4f24-ac29-988e9d2ed3d5" providerId="ADAL" clId="{49F56487-B7DF-4EE7-848C-677387DA5AB1}" dt="2024-01-06T22:12:32.442" v="2925" actId="403"/>
          <ac:spMkLst>
            <pc:docMk/>
            <pc:sldMk cId="28158211" sldId="7559"/>
            <ac:spMk id="5" creationId="{11931E60-1DF7-C8BA-AD9B-8B18B1BC9C52}"/>
          </ac:spMkLst>
        </pc:spChg>
        <pc:picChg chg="del">
          <ac:chgData name="Jason Dick" userId="c94a13a7-9fbd-4f24-ac29-988e9d2ed3d5" providerId="ADAL" clId="{49F56487-B7DF-4EE7-848C-677387DA5AB1}" dt="2024-01-06T22:12:12.909" v="2918" actId="478"/>
          <ac:picMkLst>
            <pc:docMk/>
            <pc:sldMk cId="28158211" sldId="7559"/>
            <ac:picMk id="7" creationId="{D8EB2509-FA66-CAE1-CC7E-81A3A731B95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1-06T22:10:44.615" v="2914" actId="2696"/>
        <pc:sldMkLst>
          <pc:docMk/>
          <pc:sldMk cId="1534063405" sldId="7559"/>
        </pc:sldMkLst>
        <pc:picChg chg="add mod">
          <ac:chgData name="Jason Dick" userId="c94a13a7-9fbd-4f24-ac29-988e9d2ed3d5" providerId="ADAL" clId="{49F56487-B7DF-4EE7-848C-677387DA5AB1}" dt="2023-12-19T14:52:33.274" v="2011" actId="1076"/>
          <ac:picMkLst>
            <pc:docMk/>
            <pc:sldMk cId="1534063405" sldId="7559"/>
            <ac:picMk id="2" creationId="{DD3DC307-51EE-EDDA-6DC4-58322BFADDA2}"/>
          </ac:picMkLst>
        </pc:picChg>
        <pc:picChg chg="del">
          <ac:chgData name="Jason Dick" userId="c94a13a7-9fbd-4f24-ac29-988e9d2ed3d5" providerId="ADAL" clId="{49F56487-B7DF-4EE7-848C-677387DA5AB1}" dt="2023-12-19T14:52:29.326" v="2009" actId="478"/>
          <ac:picMkLst>
            <pc:docMk/>
            <pc:sldMk cId="1534063405" sldId="7559"/>
            <ac:picMk id="3" creationId="{535E10DE-E58A-125D-091B-B33CFB9FDE37}"/>
          </ac:picMkLst>
        </pc:picChg>
      </pc:sldChg>
      <pc:sldChg chg="add del">
        <pc:chgData name="Jason Dick" userId="c94a13a7-9fbd-4f24-ac29-988e9d2ed3d5" providerId="ADAL" clId="{49F56487-B7DF-4EE7-848C-677387DA5AB1}" dt="2024-01-06T22:10:59.805" v="2915" actId="2696"/>
        <pc:sldMkLst>
          <pc:docMk/>
          <pc:sldMk cId="526189922" sldId="7560"/>
        </pc:sldMkLst>
      </pc:sldChg>
      <pc:sldChg chg="add del">
        <pc:chgData name="Jason Dick" userId="c94a13a7-9fbd-4f24-ac29-988e9d2ed3d5" providerId="ADAL" clId="{49F56487-B7DF-4EE7-848C-677387DA5AB1}" dt="2024-01-12T15:01:03.507" v="3455" actId="2696"/>
        <pc:sldMkLst>
          <pc:docMk/>
          <pc:sldMk cId="4143375452" sldId="7560"/>
        </pc:sldMkLst>
      </pc:sldChg>
      <pc:sldChg chg="delSp modSp add del mod">
        <pc:chgData name="Jason Dick" userId="c94a13a7-9fbd-4f24-ac29-988e9d2ed3d5" providerId="ADAL" clId="{49F56487-B7DF-4EE7-848C-677387DA5AB1}" dt="2023-12-21T15:08:01.312" v="2464" actId="2696"/>
        <pc:sldMkLst>
          <pc:docMk/>
          <pc:sldMk cId="2545243080" sldId="7561"/>
        </pc:sldMkLst>
        <pc:spChg chg="mod">
          <ac:chgData name="Jason Dick" userId="c94a13a7-9fbd-4f24-ac29-988e9d2ed3d5" providerId="ADAL" clId="{49F56487-B7DF-4EE7-848C-677387DA5AB1}" dt="2023-12-20T14:54:03.142" v="2264" actId="403"/>
          <ac:spMkLst>
            <pc:docMk/>
            <pc:sldMk cId="2545243080" sldId="7561"/>
            <ac:spMk id="5" creationId="{11931E60-1DF7-C8BA-AD9B-8B18B1BC9C52}"/>
          </ac:spMkLst>
        </pc:spChg>
        <pc:picChg chg="del">
          <ac:chgData name="Jason Dick" userId="c94a13a7-9fbd-4f24-ac29-988e9d2ed3d5" providerId="ADAL" clId="{49F56487-B7DF-4EE7-848C-677387DA5AB1}" dt="2023-12-20T14:53:44.403" v="2257" actId="478"/>
          <ac:picMkLst>
            <pc:docMk/>
            <pc:sldMk cId="2545243080" sldId="7561"/>
            <ac:picMk id="7" creationId="{D8EB2509-FA66-CAE1-CC7E-81A3A731B95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1-24T18:27:25.895" v="4025" actId="2696"/>
        <pc:sldMkLst>
          <pc:docMk/>
          <pc:sldMk cId="2781791811" sldId="7561"/>
        </pc:sldMkLst>
        <pc:picChg chg="add del mod">
          <ac:chgData name="Jason Dick" userId="c94a13a7-9fbd-4f24-ac29-988e9d2ed3d5" providerId="ADAL" clId="{49F56487-B7DF-4EE7-848C-677387DA5AB1}" dt="2024-01-16T15:01:11.655" v="3929" actId="478"/>
          <ac:picMkLst>
            <pc:docMk/>
            <pc:sldMk cId="2781791811" sldId="7561"/>
            <ac:picMk id="2" creationId="{1FCD9C7C-2C69-BDC0-0AC4-FDDBDB8C16B1}"/>
          </ac:picMkLst>
        </pc:picChg>
        <pc:picChg chg="del">
          <ac:chgData name="Jason Dick" userId="c94a13a7-9fbd-4f24-ac29-988e9d2ed3d5" providerId="ADAL" clId="{49F56487-B7DF-4EE7-848C-677387DA5AB1}" dt="2024-01-06T22:13:30.913" v="2932" actId="478"/>
          <ac:picMkLst>
            <pc:docMk/>
            <pc:sldMk cId="2781791811" sldId="7561"/>
            <ac:picMk id="3" creationId="{1BF492FD-053C-D27F-B747-E601A31C5172}"/>
          </ac:picMkLst>
        </pc:picChg>
        <pc:picChg chg="add mod">
          <ac:chgData name="Jason Dick" userId="c94a13a7-9fbd-4f24-ac29-988e9d2ed3d5" providerId="ADAL" clId="{49F56487-B7DF-4EE7-848C-677387DA5AB1}" dt="2024-01-16T15:01:19.560" v="3932" actId="14100"/>
          <ac:picMkLst>
            <pc:docMk/>
            <pc:sldMk cId="2781791811" sldId="7561"/>
            <ac:picMk id="3" creationId="{B6B10D77-36D1-AF4E-9FEA-8D9000CFECA2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1-06T22:10:15.255" v="2903" actId="2696"/>
        <pc:sldMkLst>
          <pc:docMk/>
          <pc:sldMk cId="4119928553" sldId="7561"/>
        </pc:sldMkLst>
        <pc:picChg chg="del">
          <ac:chgData name="Jason Dick" userId="c94a13a7-9fbd-4f24-ac29-988e9d2ed3d5" providerId="ADAL" clId="{49F56487-B7DF-4EE7-848C-677387DA5AB1}" dt="2023-12-21T15:11:01.369" v="2473" actId="478"/>
          <ac:picMkLst>
            <pc:docMk/>
            <pc:sldMk cId="4119928553" sldId="7561"/>
            <ac:picMk id="2" creationId="{829E13A2-5938-8CDB-8AE9-E597C0CB3A24}"/>
          </ac:picMkLst>
        </pc:picChg>
        <pc:picChg chg="add mod">
          <ac:chgData name="Jason Dick" userId="c94a13a7-9fbd-4f24-ac29-988e9d2ed3d5" providerId="ADAL" clId="{49F56487-B7DF-4EE7-848C-677387DA5AB1}" dt="2023-12-21T15:11:15.840" v="2481" actId="14100"/>
          <ac:picMkLst>
            <pc:docMk/>
            <pc:sldMk cId="4119928553" sldId="7561"/>
            <ac:picMk id="3" creationId="{C0885CF7-A3EE-A710-D066-4C5BE38BD8C2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1-06T22:10:24.651" v="2907" actId="2696"/>
        <pc:sldMkLst>
          <pc:docMk/>
          <pc:sldMk cId="896696754" sldId="7562"/>
        </pc:sldMkLst>
        <pc:picChg chg="add del mod">
          <ac:chgData name="Jason Dick" userId="c94a13a7-9fbd-4f24-ac29-988e9d2ed3d5" providerId="ADAL" clId="{49F56487-B7DF-4EE7-848C-677387DA5AB1}" dt="2023-12-21T15:12:29.063" v="2499" actId="478"/>
          <ac:picMkLst>
            <pc:docMk/>
            <pc:sldMk cId="896696754" sldId="7562"/>
            <ac:picMk id="2" creationId="{FC7F4DCD-B00A-8AB9-6BD7-6240D49DDBF4}"/>
          </ac:picMkLst>
        </pc:picChg>
        <pc:picChg chg="add mod">
          <ac:chgData name="Jason Dick" userId="c94a13a7-9fbd-4f24-ac29-988e9d2ed3d5" providerId="ADAL" clId="{49F56487-B7DF-4EE7-848C-677387DA5AB1}" dt="2023-12-21T15:12:42.903" v="2502" actId="14100"/>
          <ac:picMkLst>
            <pc:docMk/>
            <pc:sldMk cId="896696754" sldId="7562"/>
            <ac:picMk id="3" creationId="{F966C835-5B6E-A7DA-433C-B4C0AC1BDBDE}"/>
          </ac:picMkLst>
        </pc:picChg>
      </pc:sldChg>
      <pc:sldChg chg="add del">
        <pc:chgData name="Jason Dick" userId="c94a13a7-9fbd-4f24-ac29-988e9d2ed3d5" providerId="ADAL" clId="{49F56487-B7DF-4EE7-848C-677387DA5AB1}" dt="2024-01-09T14:50:05.446" v="3023" actId="2696"/>
        <pc:sldMkLst>
          <pc:docMk/>
          <pc:sldMk cId="1630501199" sldId="7562"/>
        </pc:sldMkLst>
      </pc:sldChg>
      <pc:sldChg chg="add del">
        <pc:chgData name="Jason Dick" userId="c94a13a7-9fbd-4f24-ac29-988e9d2ed3d5" providerId="ADAL" clId="{49F56487-B7DF-4EE7-848C-677387DA5AB1}" dt="2024-01-15T22:22:05.296" v="3927" actId="2696"/>
        <pc:sldMkLst>
          <pc:docMk/>
          <pc:sldMk cId="3030981117" sldId="7562"/>
        </pc:sldMkLst>
      </pc:sldChg>
      <pc:sldChg chg="addSp modSp add del mod">
        <pc:chgData name="Jason Dick" userId="c94a13a7-9fbd-4f24-ac29-988e9d2ed3d5" providerId="ADAL" clId="{49F56487-B7DF-4EE7-848C-677387DA5AB1}" dt="2024-01-06T22:10:27.086" v="2908" actId="2696"/>
        <pc:sldMkLst>
          <pc:docMk/>
          <pc:sldMk cId="1960503841" sldId="7563"/>
        </pc:sldMkLst>
        <pc:picChg chg="add mod">
          <ac:chgData name="Jason Dick" userId="c94a13a7-9fbd-4f24-ac29-988e9d2ed3d5" providerId="ADAL" clId="{49F56487-B7DF-4EE7-848C-677387DA5AB1}" dt="2023-12-21T15:12:55.719" v="2505" actId="14100"/>
          <ac:picMkLst>
            <pc:docMk/>
            <pc:sldMk cId="1960503841" sldId="7563"/>
            <ac:picMk id="2" creationId="{53A436D9-5F85-92E0-7E3E-BE76B5302763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2-02T15:09:00.063" v="4521" actId="2696"/>
        <pc:sldMkLst>
          <pc:docMk/>
          <pc:sldMk cId="3086279925" sldId="7563"/>
        </pc:sldMkLst>
        <pc:spChg chg="add mod">
          <ac:chgData name="Jason Dick" userId="c94a13a7-9fbd-4f24-ac29-988e9d2ed3d5" providerId="ADAL" clId="{49F56487-B7DF-4EE7-848C-677387DA5AB1}" dt="2024-01-29T15:13:38.689" v="4225" actId="207"/>
          <ac:spMkLst>
            <pc:docMk/>
            <pc:sldMk cId="3086279925" sldId="7563"/>
            <ac:spMk id="2" creationId="{B34AFA5A-DE67-B47A-F5AB-9C2265321314}"/>
          </ac:spMkLst>
        </pc:spChg>
        <pc:picChg chg="del">
          <ac:chgData name="Jason Dick" userId="c94a13a7-9fbd-4f24-ac29-988e9d2ed3d5" providerId="ADAL" clId="{49F56487-B7DF-4EE7-848C-677387DA5AB1}" dt="2024-01-09T14:56:05.879" v="3040" actId="478"/>
          <ac:picMkLst>
            <pc:docMk/>
            <pc:sldMk cId="3086279925" sldId="7563"/>
            <ac:picMk id="3" creationId="{A322AE17-2208-B40D-A542-E36A9A78D02E}"/>
          </ac:picMkLst>
        </pc:picChg>
        <pc:picChg chg="add mod">
          <ac:chgData name="Jason Dick" userId="c94a13a7-9fbd-4f24-ac29-988e9d2ed3d5" providerId="ADAL" clId="{49F56487-B7DF-4EE7-848C-677387DA5AB1}" dt="2024-01-29T15:13:13.256" v="4221" actId="1076"/>
          <ac:picMkLst>
            <pc:docMk/>
            <pc:sldMk cId="3086279925" sldId="7563"/>
            <ac:picMk id="1026" creationId="{B169F013-3454-C08D-444C-8618F8605DC4}"/>
          </ac:picMkLst>
        </pc:picChg>
        <pc:picChg chg="add mod">
          <ac:chgData name="Jason Dick" userId="c94a13a7-9fbd-4f24-ac29-988e9d2ed3d5" providerId="ADAL" clId="{49F56487-B7DF-4EE7-848C-677387DA5AB1}" dt="2024-01-09T14:59:17.526" v="3174" actId="1076"/>
          <ac:picMkLst>
            <pc:docMk/>
            <pc:sldMk cId="3086279925" sldId="7563"/>
            <ac:picMk id="1028" creationId="{402000D6-2FB2-0FB5-8944-457B1FB3720C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22.433" v="2906" actId="2696"/>
        <pc:sldMkLst>
          <pc:docMk/>
          <pc:sldMk cId="1673208113" sldId="7564"/>
        </pc:sldMkLst>
        <pc:picChg chg="add mod">
          <ac:chgData name="Jason Dick" userId="c94a13a7-9fbd-4f24-ac29-988e9d2ed3d5" providerId="ADAL" clId="{49F56487-B7DF-4EE7-848C-677387DA5AB1}" dt="2023-12-21T15:12:00.608" v="2490" actId="14100"/>
          <ac:picMkLst>
            <pc:docMk/>
            <pc:sldMk cId="1673208113" sldId="7564"/>
            <ac:picMk id="2" creationId="{FA2AB1DF-9AF7-A078-ECAA-619AC67A077C}"/>
          </ac:picMkLst>
        </pc:picChg>
      </pc:sldChg>
      <pc:sldChg chg="add del">
        <pc:chgData name="Jason Dick" userId="c94a13a7-9fbd-4f24-ac29-988e9d2ed3d5" providerId="ADAL" clId="{49F56487-B7DF-4EE7-848C-677387DA5AB1}" dt="2024-01-24T18:26:47.071" v="3977" actId="2696"/>
        <pc:sldMkLst>
          <pc:docMk/>
          <pc:sldMk cId="3587894253" sldId="7564"/>
        </pc:sldMkLst>
      </pc:sldChg>
      <pc:sldChg chg="modSp add del mod">
        <pc:chgData name="Jason Dick" userId="c94a13a7-9fbd-4f24-ac29-988e9d2ed3d5" providerId="ADAL" clId="{49F56487-B7DF-4EE7-848C-677387DA5AB1}" dt="2024-01-09T20:45:05.180" v="3258" actId="2696"/>
        <pc:sldMkLst>
          <pc:docMk/>
          <pc:sldMk cId="3813077917" sldId="7564"/>
        </pc:sldMkLst>
        <pc:spChg chg="mod">
          <ac:chgData name="Jason Dick" userId="c94a13a7-9fbd-4f24-ac29-988e9d2ed3d5" providerId="ADAL" clId="{49F56487-B7DF-4EE7-848C-677387DA5AB1}" dt="2024-01-09T15:05:31.577" v="3194" actId="403"/>
          <ac:spMkLst>
            <pc:docMk/>
            <pc:sldMk cId="3813077917" sldId="7564"/>
            <ac:spMk id="4" creationId="{9D58C323-071B-47AC-8F47-3F1B126A1419}"/>
          </ac:spMkLst>
        </pc:spChg>
      </pc:sldChg>
      <pc:sldChg chg="addSp delSp modSp add del mod">
        <pc:chgData name="Jason Dick" userId="c94a13a7-9fbd-4f24-ac29-988e9d2ed3d5" providerId="ADAL" clId="{49F56487-B7DF-4EE7-848C-677387DA5AB1}" dt="2024-02-04T18:38:20.616" v="5457" actId="2696"/>
        <pc:sldMkLst>
          <pc:docMk/>
          <pc:sldMk cId="2017078384" sldId="7565"/>
        </pc:sldMkLst>
        <pc:spChg chg="add mod">
          <ac:chgData name="Jason Dick" userId="c94a13a7-9fbd-4f24-ac29-988e9d2ed3d5" providerId="ADAL" clId="{49F56487-B7DF-4EE7-848C-677387DA5AB1}" dt="2024-01-24T18:27:15.081" v="4023" actId="14100"/>
          <ac:spMkLst>
            <pc:docMk/>
            <pc:sldMk cId="2017078384" sldId="7565"/>
            <ac:spMk id="3" creationId="{E483FC11-5804-397F-68BB-0C29425E9C04}"/>
          </ac:spMkLst>
        </pc:spChg>
        <pc:picChg chg="del">
          <ac:chgData name="Jason Dick" userId="c94a13a7-9fbd-4f24-ac29-988e9d2ed3d5" providerId="ADAL" clId="{49F56487-B7DF-4EE7-848C-677387DA5AB1}" dt="2024-01-14T20:55:09.403" v="3775" actId="478"/>
          <ac:picMkLst>
            <pc:docMk/>
            <pc:sldMk cId="2017078384" sldId="7565"/>
            <ac:picMk id="5" creationId="{CB5EBCBD-679A-72BC-2097-5327C867DBDA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1-12T15:01:34.095" v="3462" actId="2696"/>
        <pc:sldMkLst>
          <pc:docMk/>
          <pc:sldMk cId="3342004852" sldId="7565"/>
        </pc:sldMkLst>
        <pc:picChg chg="del">
          <ac:chgData name="Jason Dick" userId="c94a13a7-9fbd-4f24-ac29-988e9d2ed3d5" providerId="ADAL" clId="{49F56487-B7DF-4EE7-848C-677387DA5AB1}" dt="2024-01-10T14:46:18.976" v="3398" actId="478"/>
          <ac:picMkLst>
            <pc:docMk/>
            <pc:sldMk cId="3342004852" sldId="7565"/>
            <ac:picMk id="3" creationId="{A322AE17-2208-B40D-A542-E36A9A78D02E}"/>
          </ac:picMkLst>
        </pc:picChg>
        <pc:picChg chg="add del mod">
          <ac:chgData name="Jason Dick" userId="c94a13a7-9fbd-4f24-ac29-988e9d2ed3d5" providerId="ADAL" clId="{49F56487-B7DF-4EE7-848C-677387DA5AB1}" dt="2024-01-12T15:01:16.611" v="3456" actId="478"/>
          <ac:picMkLst>
            <pc:docMk/>
            <pc:sldMk cId="3342004852" sldId="7565"/>
            <ac:picMk id="5" creationId="{8DAA22BC-EE40-688D-C878-2E1D90BD053F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20.129" v="2905" actId="2696"/>
        <pc:sldMkLst>
          <pc:docMk/>
          <pc:sldMk cId="3479636778" sldId="7565"/>
        </pc:sldMkLst>
        <pc:picChg chg="add mod">
          <ac:chgData name="Jason Dick" userId="c94a13a7-9fbd-4f24-ac29-988e9d2ed3d5" providerId="ADAL" clId="{49F56487-B7DF-4EE7-848C-677387DA5AB1}" dt="2023-12-21T15:11:43.472" v="2487" actId="14100"/>
          <ac:picMkLst>
            <pc:docMk/>
            <pc:sldMk cId="3479636778" sldId="7565"/>
            <ac:picMk id="2" creationId="{CF69C0AE-3046-98C8-FD62-F2EFB4A6A8A1}"/>
          </ac:picMkLst>
        </pc:picChg>
      </pc:sldChg>
      <pc:sldChg chg="delSp modSp add del mod">
        <pc:chgData name="Jason Dick" userId="c94a13a7-9fbd-4f24-ac29-988e9d2ed3d5" providerId="ADAL" clId="{49F56487-B7DF-4EE7-848C-677387DA5AB1}" dt="2024-01-14T20:53:53.175" v="3721" actId="47"/>
        <pc:sldMkLst>
          <pc:docMk/>
          <pc:sldMk cId="1631333413" sldId="7566"/>
        </pc:sldMkLst>
        <pc:spChg chg="mod">
          <ac:chgData name="Jason Dick" userId="c94a13a7-9fbd-4f24-ac29-988e9d2ed3d5" providerId="ADAL" clId="{49F56487-B7DF-4EE7-848C-677387DA5AB1}" dt="2024-01-12T15:03:27.726" v="3663" actId="404"/>
          <ac:spMkLst>
            <pc:docMk/>
            <pc:sldMk cId="1631333413" sldId="7566"/>
            <ac:spMk id="2" creationId="{B34AFA5A-DE67-B47A-F5AB-9C2265321314}"/>
          </ac:spMkLst>
        </pc:spChg>
        <pc:picChg chg="del">
          <ac:chgData name="Jason Dick" userId="c94a13a7-9fbd-4f24-ac29-988e9d2ed3d5" providerId="ADAL" clId="{49F56487-B7DF-4EE7-848C-677387DA5AB1}" dt="2024-01-12T15:01:45.245" v="3464" actId="478"/>
          <ac:picMkLst>
            <pc:docMk/>
            <pc:sldMk cId="1631333413" sldId="7566"/>
            <ac:picMk id="1026" creationId="{B169F013-3454-C08D-444C-8618F8605DC4}"/>
          </ac:picMkLst>
        </pc:picChg>
        <pc:picChg chg="del">
          <ac:chgData name="Jason Dick" userId="c94a13a7-9fbd-4f24-ac29-988e9d2ed3d5" providerId="ADAL" clId="{49F56487-B7DF-4EE7-848C-677387DA5AB1}" dt="2024-01-12T15:01:43.400" v="3463" actId="478"/>
          <ac:picMkLst>
            <pc:docMk/>
            <pc:sldMk cId="1631333413" sldId="7566"/>
            <ac:picMk id="1028" creationId="{402000D6-2FB2-0FB5-8944-457B1FB3720C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17.617" v="2904" actId="2696"/>
        <pc:sldMkLst>
          <pc:docMk/>
          <pc:sldMk cId="3193735921" sldId="7566"/>
        </pc:sldMkLst>
        <pc:picChg chg="add mod">
          <ac:chgData name="Jason Dick" userId="c94a13a7-9fbd-4f24-ac29-988e9d2ed3d5" providerId="ADAL" clId="{49F56487-B7DF-4EE7-848C-677387DA5AB1}" dt="2023-12-21T15:11:33.456" v="2484" actId="14100"/>
          <ac:picMkLst>
            <pc:docMk/>
            <pc:sldMk cId="3193735921" sldId="7566"/>
            <ac:picMk id="2" creationId="{47B47BC0-E384-E555-3294-B30C9B0EE9CD}"/>
          </ac:picMkLst>
        </pc:picChg>
      </pc:sldChg>
      <pc:sldChg chg="del">
        <pc:chgData name="Jason Dick" userId="c94a13a7-9fbd-4f24-ac29-988e9d2ed3d5" providerId="ADAL" clId="{49F56487-B7DF-4EE7-848C-677387DA5AB1}" dt="2024-01-24T18:32:23.963" v="4133" actId="2696"/>
        <pc:sldMkLst>
          <pc:docMk/>
          <pc:sldMk cId="3555099983" sldId="7566"/>
        </pc:sldMkLst>
      </pc:sldChg>
      <pc:sldChg chg="addSp delSp modSp del mod">
        <pc:chgData name="Jason Dick" userId="c94a13a7-9fbd-4f24-ac29-988e9d2ed3d5" providerId="ADAL" clId="{49F56487-B7DF-4EE7-848C-677387DA5AB1}" dt="2024-02-07T21:06:49.965" v="5888" actId="2696"/>
        <pc:sldMkLst>
          <pc:docMk/>
          <pc:sldMk cId="969588119" sldId="7567"/>
        </pc:sldMkLst>
        <pc:spChg chg="mod">
          <ac:chgData name="Jason Dick" userId="c94a13a7-9fbd-4f24-ac29-988e9d2ed3d5" providerId="ADAL" clId="{49F56487-B7DF-4EE7-848C-677387DA5AB1}" dt="2024-02-07T15:45:13.019" v="5858" actId="20577"/>
          <ac:spMkLst>
            <pc:docMk/>
            <pc:sldMk cId="969588119" sldId="7567"/>
            <ac:spMk id="2" creationId="{4CBD5E47-0A7A-E003-3F24-A2B26AAC5126}"/>
          </ac:spMkLst>
        </pc:spChg>
        <pc:picChg chg="del">
          <ac:chgData name="Jason Dick" userId="c94a13a7-9fbd-4f24-ac29-988e9d2ed3d5" providerId="ADAL" clId="{49F56487-B7DF-4EE7-848C-677387DA5AB1}" dt="2024-01-24T18:31:00.019" v="4063" actId="478"/>
          <ac:picMkLst>
            <pc:docMk/>
            <pc:sldMk cId="969588119" sldId="7567"/>
            <ac:picMk id="4" creationId="{17DFA735-B886-936D-96E4-0A1A19B47AE5}"/>
          </ac:picMkLst>
        </pc:picChg>
        <pc:picChg chg="add mod">
          <ac:chgData name="Jason Dick" userId="c94a13a7-9fbd-4f24-ac29-988e9d2ed3d5" providerId="ADAL" clId="{49F56487-B7DF-4EE7-848C-677387DA5AB1}" dt="2024-01-24T18:31:51.288" v="4067" actId="14100"/>
          <ac:picMkLst>
            <pc:docMk/>
            <pc:sldMk cId="969588119" sldId="7567"/>
            <ac:picMk id="5" creationId="{147F7784-1213-5818-6FAE-978E96601300}"/>
          </ac:picMkLst>
        </pc:picChg>
      </pc:sldChg>
      <pc:sldChg chg="addSp modSp add del mod ord">
        <pc:chgData name="Jason Dick" userId="c94a13a7-9fbd-4f24-ac29-988e9d2ed3d5" providerId="ADAL" clId="{49F56487-B7DF-4EE7-848C-677387DA5AB1}" dt="2024-01-06T22:10:37.562" v="2912" actId="2696"/>
        <pc:sldMkLst>
          <pc:docMk/>
          <pc:sldMk cId="2223557969" sldId="7567"/>
        </pc:sldMkLst>
        <pc:picChg chg="add mod">
          <ac:chgData name="Jason Dick" userId="c94a13a7-9fbd-4f24-ac29-988e9d2ed3d5" providerId="ADAL" clId="{49F56487-B7DF-4EE7-848C-677387DA5AB1}" dt="2023-12-21T15:13:58.664" v="2521" actId="14100"/>
          <ac:picMkLst>
            <pc:docMk/>
            <pc:sldMk cId="2223557969" sldId="7567"/>
            <ac:picMk id="2" creationId="{0C634B08-4D3D-6B50-7F9B-2DAC2EFCF9CC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31.682" v="2910" actId="2696"/>
        <pc:sldMkLst>
          <pc:docMk/>
          <pc:sldMk cId="2453371370" sldId="7568"/>
        </pc:sldMkLst>
        <pc:picChg chg="add mod">
          <ac:chgData name="Jason Dick" userId="c94a13a7-9fbd-4f24-ac29-988e9d2ed3d5" providerId="ADAL" clId="{49F56487-B7DF-4EE7-848C-677387DA5AB1}" dt="2023-12-21T15:13:24.479" v="2511" actId="14100"/>
          <ac:picMkLst>
            <pc:docMk/>
            <pc:sldMk cId="2453371370" sldId="7568"/>
            <ac:picMk id="2" creationId="{DC7C278A-7302-BA06-EAE1-F18C6F9E7CE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07T21:08:48.424" v="5905" actId="2696"/>
        <pc:sldMkLst>
          <pc:docMk/>
          <pc:sldMk cId="2974178898" sldId="7568"/>
        </pc:sldMkLst>
        <pc:spChg chg="mod">
          <ac:chgData name="Jason Dick" userId="c94a13a7-9fbd-4f24-ac29-988e9d2ed3d5" providerId="ADAL" clId="{49F56487-B7DF-4EE7-848C-677387DA5AB1}" dt="2024-02-04T19:00:39.028" v="5466" actId="403"/>
          <ac:spMkLst>
            <pc:docMk/>
            <pc:sldMk cId="2974178898" sldId="7568"/>
            <ac:spMk id="4" creationId="{9D58C323-071B-47AC-8F47-3F1B126A1419}"/>
          </ac:spMkLst>
        </pc:spChg>
        <pc:spChg chg="add mod">
          <ac:chgData name="Jason Dick" userId="c94a13a7-9fbd-4f24-ac29-988e9d2ed3d5" providerId="ADAL" clId="{49F56487-B7DF-4EE7-848C-677387DA5AB1}" dt="2024-02-05T14:38:08.706" v="5492" actId="403"/>
          <ac:spMkLst>
            <pc:docMk/>
            <pc:sldMk cId="2974178898" sldId="7568"/>
            <ac:spMk id="5" creationId="{61B5524C-E067-0767-20D2-0AE8C8066C82}"/>
          </ac:spMkLst>
        </pc:spChg>
        <pc:picChg chg="del">
          <ac:chgData name="Jason Dick" userId="c94a13a7-9fbd-4f24-ac29-988e9d2ed3d5" providerId="ADAL" clId="{49F56487-B7DF-4EE7-848C-677387DA5AB1}" dt="2024-01-29T15:16:32.916" v="4360" actId="478"/>
          <ac:picMkLst>
            <pc:docMk/>
            <pc:sldMk cId="2974178898" sldId="7568"/>
            <ac:picMk id="2" creationId="{1FCD9C7C-2C69-BDC0-0AC4-FDDBDB8C16B1}"/>
          </ac:picMkLst>
        </pc:picChg>
        <pc:picChg chg="add del mod">
          <ac:chgData name="Jason Dick" userId="c94a13a7-9fbd-4f24-ac29-988e9d2ed3d5" providerId="ADAL" clId="{49F56487-B7DF-4EE7-848C-677387DA5AB1}" dt="2024-02-05T14:37:36.946" v="5473" actId="478"/>
          <ac:picMkLst>
            <pc:docMk/>
            <pc:sldMk cId="2974178898" sldId="7568"/>
            <ac:picMk id="3" creationId="{987148FE-2DA7-CE53-43B1-F5E039F993F5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29.400" v="2909" actId="2696"/>
        <pc:sldMkLst>
          <pc:docMk/>
          <pc:sldMk cId="979899641" sldId="7569"/>
        </pc:sldMkLst>
        <pc:picChg chg="add mod">
          <ac:chgData name="Jason Dick" userId="c94a13a7-9fbd-4f24-ac29-988e9d2ed3d5" providerId="ADAL" clId="{49F56487-B7DF-4EE7-848C-677387DA5AB1}" dt="2023-12-21T15:13:07.719" v="2508" actId="14100"/>
          <ac:picMkLst>
            <pc:docMk/>
            <pc:sldMk cId="979899641" sldId="7569"/>
            <ac:picMk id="2" creationId="{4FF56952-1570-9243-329B-710BC1711FF3}"/>
          </ac:picMkLst>
        </pc:picChg>
      </pc:sldChg>
      <pc:sldChg chg="modSp add del mod">
        <pc:chgData name="Jason Dick" userId="c94a13a7-9fbd-4f24-ac29-988e9d2ed3d5" providerId="ADAL" clId="{49F56487-B7DF-4EE7-848C-677387DA5AB1}" dt="2024-02-07T14:57:10.043" v="5585" actId="2696"/>
        <pc:sldMkLst>
          <pc:docMk/>
          <pc:sldMk cId="1824965410" sldId="7569"/>
        </pc:sldMkLst>
        <pc:spChg chg="mod">
          <ac:chgData name="Jason Dick" userId="c94a13a7-9fbd-4f24-ac29-988e9d2ed3d5" providerId="ADAL" clId="{49F56487-B7DF-4EE7-848C-677387DA5AB1}" dt="2024-02-04T18:26:16.364" v="5039" actId="20577"/>
          <ac:spMkLst>
            <pc:docMk/>
            <pc:sldMk cId="1824965410" sldId="7569"/>
            <ac:spMk id="2" creationId="{B34AFA5A-DE67-B47A-F5AB-9C2265321314}"/>
          </ac:spMkLst>
        </pc:spChg>
      </pc:sldChg>
      <pc:sldChg chg="modSp add del mod">
        <pc:chgData name="Jason Dick" userId="c94a13a7-9fbd-4f24-ac29-988e9d2ed3d5" providerId="ADAL" clId="{49F56487-B7DF-4EE7-848C-677387DA5AB1}" dt="2024-02-08T21:12:10.014" v="5961" actId="2696"/>
        <pc:sldMkLst>
          <pc:docMk/>
          <pc:sldMk cId="387202387" sldId="7570"/>
        </pc:sldMkLst>
        <pc:spChg chg="mod">
          <ac:chgData name="Jason Dick" userId="c94a13a7-9fbd-4f24-ac29-988e9d2ed3d5" providerId="ADAL" clId="{49F56487-B7DF-4EE7-848C-677387DA5AB1}" dt="2024-02-07T14:59:16.724" v="5832" actId="207"/>
          <ac:spMkLst>
            <pc:docMk/>
            <pc:sldMk cId="387202387" sldId="7570"/>
            <ac:spMk id="2" creationId="{B34AFA5A-DE67-B47A-F5AB-9C2265321314}"/>
          </ac:spMkLst>
        </pc:spChg>
        <pc:picChg chg="mod">
          <ac:chgData name="Jason Dick" userId="c94a13a7-9fbd-4f24-ac29-988e9d2ed3d5" providerId="ADAL" clId="{49F56487-B7DF-4EE7-848C-677387DA5AB1}" dt="2024-02-07T14:59:30.653" v="5834" actId="14100"/>
          <ac:picMkLst>
            <pc:docMk/>
            <pc:sldMk cId="387202387" sldId="7570"/>
            <ac:picMk id="1026" creationId="{B169F013-3454-C08D-444C-8618F8605DC4}"/>
          </ac:picMkLst>
        </pc:picChg>
        <pc:picChg chg="mod">
          <ac:chgData name="Jason Dick" userId="c94a13a7-9fbd-4f24-ac29-988e9d2ed3d5" providerId="ADAL" clId="{49F56487-B7DF-4EE7-848C-677387DA5AB1}" dt="2024-02-07T14:59:36.067" v="5836" actId="14100"/>
          <ac:picMkLst>
            <pc:docMk/>
            <pc:sldMk cId="387202387" sldId="7570"/>
            <ac:picMk id="1028" creationId="{402000D6-2FB2-0FB5-8944-457B1FB3720C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40.870" v="2913" actId="2696"/>
        <pc:sldMkLst>
          <pc:docMk/>
          <pc:sldMk cId="664001132" sldId="7570"/>
        </pc:sldMkLst>
        <pc:picChg chg="add mod">
          <ac:chgData name="Jason Dick" userId="c94a13a7-9fbd-4f24-ac29-988e9d2ed3d5" providerId="ADAL" clId="{49F56487-B7DF-4EE7-848C-677387DA5AB1}" dt="2023-12-21T15:14:24.959" v="2524" actId="14100"/>
          <ac:picMkLst>
            <pc:docMk/>
            <pc:sldMk cId="664001132" sldId="7570"/>
            <ac:picMk id="2" creationId="{F2813AF9-0ACF-FABB-DECE-3FCD9BA25182}"/>
          </ac:picMkLst>
        </pc:picChg>
      </pc:sldChg>
      <pc:sldChg chg="addSp modSp add del mod">
        <pc:chgData name="Jason Dick" userId="c94a13a7-9fbd-4f24-ac29-988e9d2ed3d5" providerId="ADAL" clId="{49F56487-B7DF-4EE7-848C-677387DA5AB1}" dt="2024-01-06T22:10:34.068" v="2911" actId="2696"/>
        <pc:sldMkLst>
          <pc:docMk/>
          <pc:sldMk cId="20784631" sldId="7571"/>
        </pc:sldMkLst>
        <pc:picChg chg="add mod">
          <ac:chgData name="Jason Dick" userId="c94a13a7-9fbd-4f24-ac29-988e9d2ed3d5" providerId="ADAL" clId="{49F56487-B7DF-4EE7-848C-677387DA5AB1}" dt="2023-12-21T15:13:39.215" v="2516" actId="14100"/>
          <ac:picMkLst>
            <pc:docMk/>
            <pc:sldMk cId="20784631" sldId="7571"/>
            <ac:picMk id="2" creationId="{40788EFA-76B8-0B1E-AD50-366C3DF00278}"/>
          </ac:picMkLst>
        </pc:picChg>
      </pc:sldChg>
      <pc:sldChg chg="add del">
        <pc:chgData name="Jason Dick" userId="c94a13a7-9fbd-4f24-ac29-988e9d2ed3d5" providerId="ADAL" clId="{49F56487-B7DF-4EE7-848C-677387DA5AB1}" dt="2024-02-05T19:28:47.670" v="5561" actId="2696"/>
        <pc:sldMkLst>
          <pc:docMk/>
          <pc:sldMk cId="3967248436" sldId="7571"/>
        </pc:sldMkLst>
      </pc:sldChg>
      <pc:sldChg chg="addSp delSp modSp add del mod">
        <pc:chgData name="Jason Dick" userId="c94a13a7-9fbd-4f24-ac29-988e9d2ed3d5" providerId="ADAL" clId="{49F56487-B7DF-4EE7-848C-677387DA5AB1}" dt="2024-01-06T22:11:05.133" v="2916" actId="2696"/>
        <pc:sldMkLst>
          <pc:docMk/>
          <pc:sldMk cId="2069301" sldId="7572"/>
        </pc:sldMkLst>
        <pc:spChg chg="add mod">
          <ac:chgData name="Jason Dick" userId="c94a13a7-9fbd-4f24-ac29-988e9d2ed3d5" providerId="ADAL" clId="{49F56487-B7DF-4EE7-848C-677387DA5AB1}" dt="2023-12-22T14:58:16.684" v="2732" actId="122"/>
          <ac:spMkLst>
            <pc:docMk/>
            <pc:sldMk cId="2069301" sldId="7572"/>
            <ac:spMk id="6" creationId="{B01481E1-0648-F5DC-AB6B-6742FB3498A4}"/>
          </ac:spMkLst>
        </pc:spChg>
        <pc:picChg chg="add mod">
          <ac:chgData name="Jason Dick" userId="c94a13a7-9fbd-4f24-ac29-988e9d2ed3d5" providerId="ADAL" clId="{49F56487-B7DF-4EE7-848C-677387DA5AB1}" dt="2023-12-22T14:57:46.466" v="2698" actId="14100"/>
          <ac:picMkLst>
            <pc:docMk/>
            <pc:sldMk cId="2069301" sldId="7572"/>
            <ac:picMk id="2" creationId="{1B3A2209-4549-E699-1B41-A020B883FF0D}"/>
          </ac:picMkLst>
        </pc:picChg>
        <pc:picChg chg="del">
          <ac:chgData name="Jason Dick" userId="c94a13a7-9fbd-4f24-ac29-988e9d2ed3d5" providerId="ADAL" clId="{49F56487-B7DF-4EE7-848C-677387DA5AB1}" dt="2023-12-22T14:57:39.784" v="2695" actId="478"/>
          <ac:picMkLst>
            <pc:docMk/>
            <pc:sldMk cId="2069301" sldId="7572"/>
            <ac:picMk id="3" creationId="{34B02F39-1275-EE3B-C3A9-6FAACAEC14F2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2-04T18:36:21.400" v="5448" actId="2696"/>
        <pc:sldMkLst>
          <pc:docMk/>
          <pc:sldMk cId="2936510634" sldId="7572"/>
        </pc:sldMkLst>
        <pc:spChg chg="del">
          <ac:chgData name="Jason Dick" userId="c94a13a7-9fbd-4f24-ac29-988e9d2ed3d5" providerId="ADAL" clId="{49F56487-B7DF-4EE7-848C-677387DA5AB1}" dt="2024-01-29T15:17:05.189" v="4369" actId="478"/>
          <ac:spMkLst>
            <pc:docMk/>
            <pc:sldMk cId="2936510634" sldId="7572"/>
            <ac:spMk id="2" creationId="{B34AFA5A-DE67-B47A-F5AB-9C2265321314}"/>
          </ac:spMkLst>
        </pc:spChg>
        <pc:picChg chg="add mod">
          <ac:chgData name="Jason Dick" userId="c94a13a7-9fbd-4f24-ac29-988e9d2ed3d5" providerId="ADAL" clId="{49F56487-B7DF-4EE7-848C-677387DA5AB1}" dt="2024-01-29T15:17:14.016" v="4373" actId="14100"/>
          <ac:picMkLst>
            <pc:docMk/>
            <pc:sldMk cId="2936510634" sldId="7572"/>
            <ac:picMk id="3" creationId="{1BDBE768-6677-5D51-03FF-13430C092863}"/>
          </ac:picMkLst>
        </pc:picChg>
        <pc:picChg chg="del">
          <ac:chgData name="Jason Dick" userId="c94a13a7-9fbd-4f24-ac29-988e9d2ed3d5" providerId="ADAL" clId="{49F56487-B7DF-4EE7-848C-677387DA5AB1}" dt="2024-01-29T15:17:02.022" v="4367" actId="478"/>
          <ac:picMkLst>
            <pc:docMk/>
            <pc:sldMk cId="2936510634" sldId="7572"/>
            <ac:picMk id="1026" creationId="{B169F013-3454-C08D-444C-8618F8605DC4}"/>
          </ac:picMkLst>
        </pc:picChg>
        <pc:picChg chg="del">
          <ac:chgData name="Jason Dick" userId="c94a13a7-9fbd-4f24-ac29-988e9d2ed3d5" providerId="ADAL" clId="{49F56487-B7DF-4EE7-848C-677387DA5AB1}" dt="2024-01-29T15:17:03.394" v="4368" actId="478"/>
          <ac:picMkLst>
            <pc:docMk/>
            <pc:sldMk cId="2936510634" sldId="7572"/>
            <ac:picMk id="1028" creationId="{402000D6-2FB2-0FB5-8944-457B1FB3720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07T21:06:54.287" v="5889" actId="2696"/>
        <pc:sldMkLst>
          <pc:docMk/>
          <pc:sldMk cId="306151072" sldId="7573"/>
        </pc:sldMkLst>
        <pc:picChg chg="del">
          <ac:chgData name="Jason Dick" userId="c94a13a7-9fbd-4f24-ac29-988e9d2ed3d5" providerId="ADAL" clId="{49F56487-B7DF-4EE7-848C-677387DA5AB1}" dt="2024-01-29T21:43:49.895" v="4375" actId="478"/>
          <ac:picMkLst>
            <pc:docMk/>
            <pc:sldMk cId="306151072" sldId="7573"/>
            <ac:picMk id="3" creationId="{1BDBE768-6677-5D51-03FF-13430C092863}"/>
          </ac:picMkLst>
        </pc:picChg>
        <pc:picChg chg="add del mod">
          <ac:chgData name="Jason Dick" userId="c94a13a7-9fbd-4f24-ac29-988e9d2ed3d5" providerId="ADAL" clId="{49F56487-B7DF-4EE7-848C-677387DA5AB1}" dt="2024-02-05T19:29:43.319" v="5562" actId="478"/>
          <ac:picMkLst>
            <pc:docMk/>
            <pc:sldMk cId="306151072" sldId="7573"/>
            <ac:picMk id="3" creationId="{2B72DA30-E557-70D1-7C43-E2D75F828094}"/>
          </ac:picMkLst>
        </pc:picChg>
        <pc:picChg chg="add mod">
          <ac:chgData name="Jason Dick" userId="c94a13a7-9fbd-4f24-ac29-988e9d2ed3d5" providerId="ADAL" clId="{49F56487-B7DF-4EE7-848C-677387DA5AB1}" dt="2024-02-05T19:29:49.834" v="5565" actId="14100"/>
          <ac:picMkLst>
            <pc:docMk/>
            <pc:sldMk cId="306151072" sldId="7573"/>
            <ac:picMk id="5" creationId="{22D2929A-4717-8684-F774-30194210DA06}"/>
          </ac:picMkLst>
        </pc:picChg>
        <pc:picChg chg="add del mod">
          <ac:chgData name="Jason Dick" userId="c94a13a7-9fbd-4f24-ac29-988e9d2ed3d5" providerId="ADAL" clId="{49F56487-B7DF-4EE7-848C-677387DA5AB1}" dt="2024-02-01T15:51:49.751" v="4509" actId="478"/>
          <ac:picMkLst>
            <pc:docMk/>
            <pc:sldMk cId="306151072" sldId="7573"/>
            <ac:picMk id="5" creationId="{882529BC-CFF8-91D0-DD1C-DA93CDB3C835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04T18:36:25.171" v="5449" actId="2696"/>
        <pc:sldMkLst>
          <pc:docMk/>
          <pc:sldMk cId="1366172432" sldId="7574"/>
        </pc:sldMkLst>
        <pc:spChg chg="add mod">
          <ac:chgData name="Jason Dick" userId="c94a13a7-9fbd-4f24-ac29-988e9d2ed3d5" providerId="ADAL" clId="{49F56487-B7DF-4EE7-848C-677387DA5AB1}" dt="2024-01-30T18:31:59.994" v="4415" actId="207"/>
          <ac:spMkLst>
            <pc:docMk/>
            <pc:sldMk cId="1366172432" sldId="7574"/>
            <ac:spMk id="5" creationId="{5CE66572-B0BA-AE2D-AB4A-44C02613D08E}"/>
          </ac:spMkLst>
        </pc:spChg>
        <pc:picChg chg="del">
          <ac:chgData name="Jason Dick" userId="c94a13a7-9fbd-4f24-ac29-988e9d2ed3d5" providerId="ADAL" clId="{49F56487-B7DF-4EE7-848C-677387DA5AB1}" dt="2024-01-30T18:31:16.488" v="4382" actId="478"/>
          <ac:picMkLst>
            <pc:docMk/>
            <pc:sldMk cId="1366172432" sldId="7574"/>
            <ac:picMk id="3" creationId="{1BDBE768-6677-5D51-03FF-13430C092863}"/>
          </ac:picMkLst>
        </pc:picChg>
        <pc:picChg chg="add mod">
          <ac:chgData name="Jason Dick" userId="c94a13a7-9fbd-4f24-ac29-988e9d2ed3d5" providerId="ADAL" clId="{49F56487-B7DF-4EE7-848C-677387DA5AB1}" dt="2024-01-30T18:32:38.213" v="4419" actId="1076"/>
          <ac:picMkLst>
            <pc:docMk/>
            <pc:sldMk cId="1366172432" sldId="7574"/>
            <ac:picMk id="1026" creationId="{4A0CAF0E-7DC9-A95C-00B8-4E01BA43CCB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07T21:09:05.115" v="5906" actId="2696"/>
        <pc:sldMkLst>
          <pc:docMk/>
          <pc:sldMk cId="2045374606" sldId="7575"/>
        </pc:sldMkLst>
        <pc:picChg chg="del">
          <ac:chgData name="Jason Dick" userId="c94a13a7-9fbd-4f24-ac29-988e9d2ed3d5" providerId="ADAL" clId="{49F56487-B7DF-4EE7-848C-677387DA5AB1}" dt="2024-01-30T19:50:28.228" v="4421" actId="478"/>
          <ac:picMkLst>
            <pc:docMk/>
            <pc:sldMk cId="2045374606" sldId="7575"/>
            <ac:picMk id="2" creationId="{1FCD9C7C-2C69-BDC0-0AC4-FDDBDB8C16B1}"/>
          </ac:picMkLst>
        </pc:picChg>
        <pc:picChg chg="add mod">
          <ac:chgData name="Jason Dick" userId="c94a13a7-9fbd-4f24-ac29-988e9d2ed3d5" providerId="ADAL" clId="{49F56487-B7DF-4EE7-848C-677387DA5AB1}" dt="2024-01-30T19:50:36.022" v="4424" actId="14100"/>
          <ac:picMkLst>
            <pc:docMk/>
            <pc:sldMk cId="2045374606" sldId="7575"/>
            <ac:picMk id="5" creationId="{13F844E4-A8A1-9401-ADFD-28C8C5945D77}"/>
          </ac:picMkLst>
        </pc:picChg>
      </pc:sldChg>
      <pc:sldChg chg="addSp modSp add del mod">
        <pc:chgData name="Jason Dick" userId="c94a13a7-9fbd-4f24-ac29-988e9d2ed3d5" providerId="ADAL" clId="{49F56487-B7DF-4EE7-848C-677387DA5AB1}" dt="2024-02-04T18:38:27.848" v="5458" actId="2696"/>
        <pc:sldMkLst>
          <pc:docMk/>
          <pc:sldMk cId="599485139" sldId="7576"/>
        </pc:sldMkLst>
        <pc:spChg chg="mod">
          <ac:chgData name="Jason Dick" userId="c94a13a7-9fbd-4f24-ac29-988e9d2ed3d5" providerId="ADAL" clId="{49F56487-B7DF-4EE7-848C-677387DA5AB1}" dt="2024-01-31T14:51:13.680" v="4451" actId="404"/>
          <ac:spMkLst>
            <pc:docMk/>
            <pc:sldMk cId="599485139" sldId="7576"/>
            <ac:spMk id="3" creationId="{E483FC11-5804-397F-68BB-0C29425E9C04}"/>
          </ac:spMkLst>
        </pc:spChg>
        <pc:picChg chg="add mod ord">
          <ac:chgData name="Jason Dick" userId="c94a13a7-9fbd-4f24-ac29-988e9d2ed3d5" providerId="ADAL" clId="{49F56487-B7DF-4EE7-848C-677387DA5AB1}" dt="2024-01-31T14:51:22.466" v="4455" actId="167"/>
          <ac:picMkLst>
            <pc:docMk/>
            <pc:sldMk cId="599485139" sldId="7576"/>
            <ac:picMk id="2" creationId="{712D8639-7E46-B067-137A-8D4FC34F535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10T18:40:01.335" v="6003" actId="2696"/>
        <pc:sldMkLst>
          <pc:docMk/>
          <pc:sldMk cId="3097753435" sldId="7577"/>
        </pc:sldMkLst>
        <pc:spChg chg="mod">
          <ac:chgData name="Jason Dick" userId="c94a13a7-9fbd-4f24-ac29-988e9d2ed3d5" providerId="ADAL" clId="{49F56487-B7DF-4EE7-848C-677387DA5AB1}" dt="2024-02-01T14:41:00.575" v="4497" actId="403"/>
          <ac:spMkLst>
            <pc:docMk/>
            <pc:sldMk cId="3097753435" sldId="7577"/>
            <ac:spMk id="4" creationId="{9D58C323-071B-47AC-8F47-3F1B126A1419}"/>
          </ac:spMkLst>
        </pc:spChg>
        <pc:picChg chg="add mod">
          <ac:chgData name="Jason Dick" userId="c94a13a7-9fbd-4f24-ac29-988e9d2ed3d5" providerId="ADAL" clId="{49F56487-B7DF-4EE7-848C-677387DA5AB1}" dt="2024-02-01T14:41:17.109" v="4501" actId="14100"/>
          <ac:picMkLst>
            <pc:docMk/>
            <pc:sldMk cId="3097753435" sldId="7577"/>
            <ac:picMk id="2" creationId="{76476396-E5B1-9AD1-D4C2-5168D6561A21}"/>
          </ac:picMkLst>
        </pc:picChg>
        <pc:picChg chg="del">
          <ac:chgData name="Jason Dick" userId="c94a13a7-9fbd-4f24-ac29-988e9d2ed3d5" providerId="ADAL" clId="{49F56487-B7DF-4EE7-848C-677387DA5AB1}" dt="2024-02-01T14:41:02.714" v="4498" actId="478"/>
          <ac:picMkLst>
            <pc:docMk/>
            <pc:sldMk cId="3097753435" sldId="7577"/>
            <ac:picMk id="5" creationId="{13F844E4-A8A1-9401-ADFD-28C8C5945D7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06T15:41:53.656" v="5576" actId="2696"/>
        <pc:sldMkLst>
          <pc:docMk/>
          <pc:sldMk cId="1136958384" sldId="7578"/>
        </pc:sldMkLst>
        <pc:picChg chg="del">
          <ac:chgData name="Jason Dick" userId="c94a13a7-9fbd-4f24-ac29-988e9d2ed3d5" providerId="ADAL" clId="{49F56487-B7DF-4EE7-848C-677387DA5AB1}" dt="2024-02-01T14:41:21.963" v="4503" actId="478"/>
          <ac:picMkLst>
            <pc:docMk/>
            <pc:sldMk cId="1136958384" sldId="7578"/>
            <ac:picMk id="2" creationId="{76476396-E5B1-9AD1-D4C2-5168D6561A21}"/>
          </ac:picMkLst>
        </pc:picChg>
        <pc:picChg chg="add mod">
          <ac:chgData name="Jason Dick" userId="c94a13a7-9fbd-4f24-ac29-988e9d2ed3d5" providerId="ADAL" clId="{49F56487-B7DF-4EE7-848C-677387DA5AB1}" dt="2024-02-01T14:41:34.437" v="4506" actId="14100"/>
          <ac:picMkLst>
            <pc:docMk/>
            <pc:sldMk cId="1136958384" sldId="7578"/>
            <ac:picMk id="3" creationId="{54A4ED6E-9119-EF92-D572-225C11324E66}"/>
          </ac:picMkLst>
        </pc:picChg>
      </pc:sldChg>
      <pc:sldChg chg="add del">
        <pc:chgData name="Jason Dick" userId="c94a13a7-9fbd-4f24-ac29-988e9d2ed3d5" providerId="ADAL" clId="{49F56487-B7DF-4EE7-848C-677387DA5AB1}" dt="2024-02-04T18:36:34.756" v="5450" actId="2696"/>
        <pc:sldMkLst>
          <pc:docMk/>
          <pc:sldMk cId="123204653" sldId="7579"/>
        </pc:sldMkLst>
      </pc:sldChg>
      <pc:sldChg chg="modSp add del mod ord">
        <pc:chgData name="Jason Dick" userId="c94a13a7-9fbd-4f24-ac29-988e9d2ed3d5" providerId="ADAL" clId="{49F56487-B7DF-4EE7-848C-677387DA5AB1}" dt="2024-02-07T14:57:48.056" v="5686" actId="2696"/>
        <pc:sldMkLst>
          <pc:docMk/>
          <pc:sldMk cId="3057620320" sldId="7580"/>
        </pc:sldMkLst>
        <pc:spChg chg="mod">
          <ac:chgData name="Jason Dick" userId="c94a13a7-9fbd-4f24-ac29-988e9d2ed3d5" providerId="ADAL" clId="{49F56487-B7DF-4EE7-848C-677387DA5AB1}" dt="2024-02-04T18:33:39.996" v="5275" actId="20577"/>
          <ac:spMkLst>
            <pc:docMk/>
            <pc:sldMk cId="3057620320" sldId="7580"/>
            <ac:spMk id="2" creationId="{B34AFA5A-DE67-B47A-F5AB-9C2265321314}"/>
          </ac:spMkLst>
        </pc:spChg>
      </pc:sldChg>
      <pc:sldChg chg="modSp add mod ord">
        <pc:chgData name="Jason Dick" userId="c94a13a7-9fbd-4f24-ac29-988e9d2ed3d5" providerId="ADAL" clId="{49F56487-B7DF-4EE7-848C-677387DA5AB1}" dt="2024-02-12T14:59:24.542" v="6129" actId="207"/>
        <pc:sldMkLst>
          <pc:docMk/>
          <pc:sldMk cId="3065037682" sldId="7581"/>
        </pc:sldMkLst>
        <pc:spChg chg="mod">
          <ac:chgData name="Jason Dick" userId="c94a13a7-9fbd-4f24-ac29-988e9d2ed3d5" providerId="ADAL" clId="{49F56487-B7DF-4EE7-848C-677387DA5AB1}" dt="2024-02-12T14:59:24.542" v="6129" actId="207"/>
          <ac:spMkLst>
            <pc:docMk/>
            <pc:sldMk cId="3065037682" sldId="7581"/>
            <ac:spMk id="2" creationId="{B34AFA5A-DE67-B47A-F5AB-9C2265321314}"/>
          </ac:spMkLst>
        </pc:spChg>
      </pc:sldChg>
      <pc:sldChg chg="addSp delSp modSp add mod">
        <pc:chgData name="Jason Dick" userId="c94a13a7-9fbd-4f24-ac29-988e9d2ed3d5" providerId="ADAL" clId="{49F56487-B7DF-4EE7-848C-677387DA5AB1}" dt="2024-02-05T19:31:02.275" v="5575" actId="14100"/>
        <pc:sldMkLst>
          <pc:docMk/>
          <pc:sldMk cId="3168539277" sldId="7582"/>
        </pc:sldMkLst>
        <pc:picChg chg="add mod">
          <ac:chgData name="Jason Dick" userId="c94a13a7-9fbd-4f24-ac29-988e9d2ed3d5" providerId="ADAL" clId="{49F56487-B7DF-4EE7-848C-677387DA5AB1}" dt="2024-02-05T19:31:02.275" v="5575" actId="14100"/>
          <ac:picMkLst>
            <pc:docMk/>
            <pc:sldMk cId="3168539277" sldId="7582"/>
            <ac:picMk id="2" creationId="{A3E77A7B-168C-8760-B77C-1CE5039810B4}"/>
          </ac:picMkLst>
        </pc:picChg>
        <pc:picChg chg="del">
          <ac:chgData name="Jason Dick" userId="c94a13a7-9fbd-4f24-ac29-988e9d2ed3d5" providerId="ADAL" clId="{49F56487-B7DF-4EE7-848C-677387DA5AB1}" dt="2024-02-04T19:00:49.942" v="5468" actId="478"/>
          <ac:picMkLst>
            <pc:docMk/>
            <pc:sldMk cId="3168539277" sldId="7582"/>
            <ac:picMk id="3" creationId="{987148FE-2DA7-CE53-43B1-F5E039F993F5}"/>
          </ac:picMkLst>
        </pc:picChg>
        <pc:picChg chg="add del mod">
          <ac:chgData name="Jason Dick" userId="c94a13a7-9fbd-4f24-ac29-988e9d2ed3d5" providerId="ADAL" clId="{49F56487-B7DF-4EE7-848C-677387DA5AB1}" dt="2024-02-05T19:30:52.624" v="5572" actId="478"/>
          <ac:picMkLst>
            <pc:docMk/>
            <pc:sldMk cId="3168539277" sldId="7582"/>
            <ac:picMk id="5" creationId="{1CA5C6ED-F378-6D66-0D63-5AC0B3E15529}"/>
          </ac:picMkLst>
        </pc:picChg>
      </pc:sldChg>
      <pc:sldChg chg="add del">
        <pc:chgData name="Jason Dick" userId="c94a13a7-9fbd-4f24-ac29-988e9d2ed3d5" providerId="ADAL" clId="{49F56487-B7DF-4EE7-848C-677387DA5AB1}" dt="2024-02-05T19:28:39.304" v="5560" actId="2696"/>
        <pc:sldMkLst>
          <pc:docMk/>
          <pc:sldMk cId="652918906" sldId="7583"/>
        </pc:sldMkLst>
      </pc:sldChg>
      <pc:sldChg chg="addSp modSp add del mod">
        <pc:chgData name="Jason Dick" userId="c94a13a7-9fbd-4f24-ac29-988e9d2ed3d5" providerId="ADAL" clId="{49F56487-B7DF-4EE7-848C-677387DA5AB1}" dt="2024-02-10T18:39:38.417" v="6001" actId="2696"/>
        <pc:sldMkLst>
          <pc:docMk/>
          <pc:sldMk cId="3115212437" sldId="7584"/>
        </pc:sldMkLst>
        <pc:spChg chg="mod">
          <ac:chgData name="Jason Dick" userId="c94a13a7-9fbd-4f24-ac29-988e9d2ed3d5" providerId="ADAL" clId="{49F56487-B7DF-4EE7-848C-677387DA5AB1}" dt="2024-02-05T14:39:38.381" v="5514" actId="403"/>
          <ac:spMkLst>
            <pc:docMk/>
            <pc:sldMk cId="3115212437" sldId="7584"/>
            <ac:spMk id="5" creationId="{61B5524C-E067-0767-20D2-0AE8C8066C82}"/>
          </ac:spMkLst>
        </pc:spChg>
        <pc:picChg chg="add mod">
          <ac:chgData name="Jason Dick" userId="c94a13a7-9fbd-4f24-ac29-988e9d2ed3d5" providerId="ADAL" clId="{49F56487-B7DF-4EE7-848C-677387DA5AB1}" dt="2024-02-05T14:39:52.498" v="5517" actId="14100"/>
          <ac:picMkLst>
            <pc:docMk/>
            <pc:sldMk cId="3115212437" sldId="7584"/>
            <ac:picMk id="1026" creationId="{87935A33-66EE-9620-772A-7BC7A69956D0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24T18:43:18.485" v="6578" actId="2696"/>
        <pc:sldMkLst>
          <pc:docMk/>
          <pc:sldMk cId="2177184937" sldId="7585"/>
        </pc:sldMkLst>
        <pc:picChg chg="del">
          <ac:chgData name="Jason Dick" userId="c94a13a7-9fbd-4f24-ac29-988e9d2ed3d5" providerId="ADAL" clId="{49F56487-B7DF-4EE7-848C-677387DA5AB1}" dt="2024-02-05T19:30:23.295" v="5567" actId="478"/>
          <ac:picMkLst>
            <pc:docMk/>
            <pc:sldMk cId="2177184937" sldId="7585"/>
            <ac:picMk id="3" creationId="{54A4ED6E-9119-EF92-D572-225C11324E66}"/>
          </ac:picMkLst>
        </pc:picChg>
        <pc:picChg chg="add del mod">
          <ac:chgData name="Jason Dick" userId="c94a13a7-9fbd-4f24-ac29-988e9d2ed3d5" providerId="ADAL" clId="{49F56487-B7DF-4EE7-848C-677387DA5AB1}" dt="2024-02-13T16:21:32.695" v="6270" actId="478"/>
          <ac:picMkLst>
            <pc:docMk/>
            <pc:sldMk cId="2177184937" sldId="7585"/>
            <ac:picMk id="3" creationId="{F616326C-FADF-1174-6001-00B169D93277}"/>
          </ac:picMkLst>
        </pc:picChg>
        <pc:picChg chg="add del mod">
          <ac:chgData name="Jason Dick" userId="c94a13a7-9fbd-4f24-ac29-988e9d2ed3d5" providerId="ADAL" clId="{49F56487-B7DF-4EE7-848C-677387DA5AB1}" dt="2024-02-13T14:58:14.448" v="6257" actId="478"/>
          <ac:picMkLst>
            <pc:docMk/>
            <pc:sldMk cId="2177184937" sldId="7585"/>
            <ac:picMk id="5" creationId="{3B7D686A-A171-8035-6B44-3490F5930D4D}"/>
          </ac:picMkLst>
        </pc:picChg>
        <pc:picChg chg="add mod">
          <ac:chgData name="Jason Dick" userId="c94a13a7-9fbd-4f24-ac29-988e9d2ed3d5" providerId="ADAL" clId="{49F56487-B7DF-4EE7-848C-677387DA5AB1}" dt="2024-02-13T16:21:38.317" v="6273" actId="14100"/>
          <ac:picMkLst>
            <pc:docMk/>
            <pc:sldMk cId="2177184937" sldId="7585"/>
            <ac:picMk id="5" creationId="{C5DF8EA0-042D-187B-413F-FF420575E789}"/>
          </ac:picMkLst>
        </pc:picChg>
      </pc:sldChg>
      <pc:sldChg chg="modSp add del mod ord">
        <pc:chgData name="Jason Dick" userId="c94a13a7-9fbd-4f24-ac29-988e9d2ed3d5" providerId="ADAL" clId="{49F56487-B7DF-4EE7-848C-677387DA5AB1}" dt="2024-02-05T19:28:35.561" v="5559" actId="2696"/>
        <pc:sldMkLst>
          <pc:docMk/>
          <pc:sldMk cId="4207337050" sldId="7585"/>
        </pc:sldMkLst>
        <pc:spChg chg="mod">
          <ac:chgData name="Jason Dick" userId="c94a13a7-9fbd-4f24-ac29-988e9d2ed3d5" providerId="ADAL" clId="{49F56487-B7DF-4EE7-848C-677387DA5AB1}" dt="2024-02-05T14:41:09.252" v="5535" actId="313"/>
          <ac:spMkLst>
            <pc:docMk/>
            <pc:sldMk cId="4207337050" sldId="7585"/>
            <ac:spMk id="5" creationId="{61B5524C-E067-0767-20D2-0AE8C8066C82}"/>
          </ac:spMkLst>
        </pc:spChg>
      </pc:sldChg>
      <pc:sldChg chg="add del">
        <pc:chgData name="Jason Dick" userId="c94a13a7-9fbd-4f24-ac29-988e9d2ed3d5" providerId="ADAL" clId="{49F56487-B7DF-4EE7-848C-677387DA5AB1}" dt="2024-02-07T15:01:36.096" v="5845" actId="2696"/>
        <pc:sldMkLst>
          <pc:docMk/>
          <pc:sldMk cId="1907331478" sldId="7586"/>
        </pc:sldMkLst>
      </pc:sldChg>
      <pc:sldChg chg="del">
        <pc:chgData name="Jason Dick" userId="c94a13a7-9fbd-4f24-ac29-988e9d2ed3d5" providerId="ADAL" clId="{49F56487-B7DF-4EE7-848C-677387DA5AB1}" dt="2024-02-08T21:12:14.489" v="5962" actId="2696"/>
        <pc:sldMkLst>
          <pc:docMk/>
          <pc:sldMk cId="1680245432" sldId="7587"/>
        </pc:sldMkLst>
      </pc:sldChg>
      <pc:sldChg chg="modSp add del mod">
        <pc:chgData name="Jason Dick" userId="c94a13a7-9fbd-4f24-ac29-988e9d2ed3d5" providerId="ADAL" clId="{49F56487-B7DF-4EE7-848C-677387DA5AB1}" dt="2024-02-24T18:42:54.048" v="6575" actId="2696"/>
        <pc:sldMkLst>
          <pc:docMk/>
          <pc:sldMk cId="2185111676" sldId="7588"/>
        </pc:sldMkLst>
        <pc:spChg chg="mod">
          <ac:chgData name="Jason Dick" userId="c94a13a7-9fbd-4f24-ac29-988e9d2ed3d5" providerId="ADAL" clId="{49F56487-B7DF-4EE7-848C-677387DA5AB1}" dt="2024-02-10T18:40:51.072" v="6023" actId="207"/>
          <ac:spMkLst>
            <pc:docMk/>
            <pc:sldMk cId="2185111676" sldId="7588"/>
            <ac:spMk id="5" creationId="{61B5524C-E067-0767-20D2-0AE8C8066C82}"/>
          </ac:spMkLst>
        </pc:spChg>
      </pc:sldChg>
      <pc:sldChg chg="addSp delSp modSp del mod">
        <pc:chgData name="Jason Dick" userId="c94a13a7-9fbd-4f24-ac29-988e9d2ed3d5" providerId="ADAL" clId="{49F56487-B7DF-4EE7-848C-677387DA5AB1}" dt="2024-02-13T14:54:12.113" v="6251" actId="2696"/>
        <pc:sldMkLst>
          <pc:docMk/>
          <pc:sldMk cId="1700822809" sldId="7589"/>
        </pc:sldMkLst>
        <pc:picChg chg="add mod">
          <ac:chgData name="Jason Dick" userId="c94a13a7-9fbd-4f24-ac29-988e9d2ed3d5" providerId="ADAL" clId="{49F56487-B7DF-4EE7-848C-677387DA5AB1}" dt="2024-02-07T21:01:40.630" v="5869" actId="14100"/>
          <ac:picMkLst>
            <pc:docMk/>
            <pc:sldMk cId="1700822809" sldId="7589"/>
            <ac:picMk id="2" creationId="{C9136D23-8128-A2E7-1933-27AF962B9619}"/>
          </ac:picMkLst>
        </pc:picChg>
        <pc:picChg chg="del">
          <ac:chgData name="Jason Dick" userId="c94a13a7-9fbd-4f24-ac29-988e9d2ed3d5" providerId="ADAL" clId="{49F56487-B7DF-4EE7-848C-677387DA5AB1}" dt="2024-02-07T21:01:34.148" v="5866" actId="478"/>
          <ac:picMkLst>
            <pc:docMk/>
            <pc:sldMk cId="1700822809" sldId="7589"/>
            <ac:picMk id="3" creationId="{3037EF1C-BCF0-B416-6EB2-176B0B929EE3}"/>
          </ac:picMkLst>
        </pc:picChg>
      </pc:sldChg>
      <pc:sldChg chg="addSp delSp modSp add mod">
        <pc:chgData name="Jason Dick" userId="c94a13a7-9fbd-4f24-ac29-988e9d2ed3d5" providerId="ADAL" clId="{49F56487-B7DF-4EE7-848C-677387DA5AB1}" dt="2024-02-07T16:54:11.823" v="5864" actId="14100"/>
        <pc:sldMkLst>
          <pc:docMk/>
          <pc:sldMk cId="2699863555" sldId="7590"/>
        </pc:sldMkLst>
        <pc:picChg chg="del">
          <ac:chgData name="Jason Dick" userId="c94a13a7-9fbd-4f24-ac29-988e9d2ed3d5" providerId="ADAL" clId="{49F56487-B7DF-4EE7-848C-677387DA5AB1}" dt="2024-02-07T16:53:54.839" v="5860" actId="478"/>
          <ac:picMkLst>
            <pc:docMk/>
            <pc:sldMk cId="2699863555" sldId="7590"/>
            <ac:picMk id="2" creationId="{A3E77A7B-168C-8760-B77C-1CE5039810B4}"/>
          </ac:picMkLst>
        </pc:picChg>
        <pc:picChg chg="add mod">
          <ac:chgData name="Jason Dick" userId="c94a13a7-9fbd-4f24-ac29-988e9d2ed3d5" providerId="ADAL" clId="{49F56487-B7DF-4EE7-848C-677387DA5AB1}" dt="2024-02-07T16:54:11.823" v="5864" actId="14100"/>
          <ac:picMkLst>
            <pc:docMk/>
            <pc:sldMk cId="2699863555" sldId="7590"/>
            <ac:picMk id="3" creationId="{EB399CD7-70AF-1F67-BC42-74A394D9463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02T20:49:13.032" v="7272" actId="2696"/>
        <pc:sldMkLst>
          <pc:docMk/>
          <pc:sldMk cId="1840035083" sldId="7591"/>
        </pc:sldMkLst>
        <pc:picChg chg="del">
          <ac:chgData name="Jason Dick" userId="c94a13a7-9fbd-4f24-ac29-988e9d2ed3d5" providerId="ADAL" clId="{49F56487-B7DF-4EE7-848C-677387DA5AB1}" dt="2024-02-13T15:02:10.546" v="6266" actId="478"/>
          <ac:picMkLst>
            <pc:docMk/>
            <pc:sldMk cId="1840035083" sldId="7591"/>
            <ac:picMk id="3" creationId="{3037EF1C-BCF0-B416-6EB2-176B0B929EE3}"/>
          </ac:picMkLst>
        </pc:picChg>
        <pc:picChg chg="add mod">
          <ac:chgData name="Jason Dick" userId="c94a13a7-9fbd-4f24-ac29-988e9d2ed3d5" providerId="ADAL" clId="{49F56487-B7DF-4EE7-848C-677387DA5AB1}" dt="2024-02-26T14:50:23.915" v="6755" actId="14100"/>
          <ac:picMkLst>
            <pc:docMk/>
            <pc:sldMk cId="1840035083" sldId="7591"/>
            <ac:picMk id="3" creationId="{C9E2AD9F-71CB-388A-5ECA-2163C20548A0}"/>
          </ac:picMkLst>
        </pc:picChg>
        <pc:picChg chg="add del mod">
          <ac:chgData name="Jason Dick" userId="c94a13a7-9fbd-4f24-ac29-988e9d2ed3d5" providerId="ADAL" clId="{49F56487-B7DF-4EE7-848C-677387DA5AB1}" dt="2024-02-26T14:50:16.095" v="6752" actId="478"/>
          <ac:picMkLst>
            <pc:docMk/>
            <pc:sldMk cId="1840035083" sldId="7591"/>
            <ac:picMk id="5" creationId="{AAA23924-AE39-8A50-91F6-8C6B548C8D4F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2-24T18:43:00.303" v="6577" actId="2696"/>
        <pc:sldMkLst>
          <pc:docMk/>
          <pc:sldMk cId="2275215699" sldId="7592"/>
        </pc:sldMkLst>
        <pc:picChg chg="del">
          <ac:chgData name="Jason Dick" userId="c94a13a7-9fbd-4f24-ac29-988e9d2ed3d5" providerId="ADAL" clId="{49F56487-B7DF-4EE7-848C-677387DA5AB1}" dt="2024-02-08T14:54:23.634" v="5908" actId="478"/>
          <ac:picMkLst>
            <pc:docMk/>
            <pc:sldMk cId="2275215699" sldId="7592"/>
            <ac:picMk id="3" creationId="{3037EF1C-BCF0-B416-6EB2-176B0B929EE3}"/>
          </ac:picMkLst>
        </pc:picChg>
        <pc:picChg chg="add mod">
          <ac:chgData name="Jason Dick" userId="c94a13a7-9fbd-4f24-ac29-988e9d2ed3d5" providerId="ADAL" clId="{49F56487-B7DF-4EE7-848C-677387DA5AB1}" dt="2024-02-08T14:54:28.686" v="5911" actId="14100"/>
          <ac:picMkLst>
            <pc:docMk/>
            <pc:sldMk cId="2275215699" sldId="7592"/>
            <ac:picMk id="5" creationId="{1BA1BA0B-4966-4F88-C2E7-F80660139BBD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10T18:39:23.575" v="5999" actId="2696"/>
        <pc:sldMkLst>
          <pc:docMk/>
          <pc:sldMk cId="1867448606" sldId="7593"/>
        </pc:sldMkLst>
        <pc:spChg chg="del">
          <ac:chgData name="Jason Dick" userId="c94a13a7-9fbd-4f24-ac29-988e9d2ed3d5" providerId="ADAL" clId="{49F56487-B7DF-4EE7-848C-677387DA5AB1}" dt="2024-02-08T14:54:47.351" v="5913" actId="478"/>
          <ac:spMkLst>
            <pc:docMk/>
            <pc:sldMk cId="1867448606" sldId="7593"/>
            <ac:spMk id="3" creationId="{BDC8FB2F-7259-0017-94CC-64614F17B41C}"/>
          </ac:spMkLst>
        </pc:spChg>
        <pc:picChg chg="add mod">
          <ac:chgData name="Jason Dick" userId="c94a13a7-9fbd-4f24-ac29-988e9d2ed3d5" providerId="ADAL" clId="{49F56487-B7DF-4EE7-848C-677387DA5AB1}" dt="2024-02-08T14:54:52.997" v="5916" actId="14100"/>
          <ac:picMkLst>
            <pc:docMk/>
            <pc:sldMk cId="1867448606" sldId="7593"/>
            <ac:picMk id="5" creationId="{BE6C6CA4-E97E-1450-A0CD-FCB2E115D32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24T18:42:39.465" v="6572" actId="2696"/>
        <pc:sldMkLst>
          <pc:docMk/>
          <pc:sldMk cId="1632022125" sldId="7594"/>
        </pc:sldMkLst>
        <pc:picChg chg="add del mod">
          <ac:chgData name="Jason Dick" userId="c94a13a7-9fbd-4f24-ac29-988e9d2ed3d5" providerId="ADAL" clId="{49F56487-B7DF-4EE7-848C-677387DA5AB1}" dt="2024-02-12T15:04:20.978" v="6201" actId="478"/>
          <ac:picMkLst>
            <pc:docMk/>
            <pc:sldMk cId="1632022125" sldId="7594"/>
            <ac:picMk id="3" creationId="{EF7A49F4-78B0-FCC4-3FCA-ACCF5C8FD2DF}"/>
          </ac:picMkLst>
        </pc:picChg>
        <pc:picChg chg="add mod">
          <ac:chgData name="Jason Dick" userId="c94a13a7-9fbd-4f24-ac29-988e9d2ed3d5" providerId="ADAL" clId="{49F56487-B7DF-4EE7-848C-677387DA5AB1}" dt="2024-02-12T15:04:27.029" v="6204" actId="14100"/>
          <ac:picMkLst>
            <pc:docMk/>
            <pc:sldMk cId="1632022125" sldId="7594"/>
            <ac:picMk id="5" creationId="{9150CD3C-1A9D-1A0C-C559-6905F6C0C3FE}"/>
          </ac:picMkLst>
        </pc:picChg>
        <pc:picChg chg="del">
          <ac:chgData name="Jason Dick" userId="c94a13a7-9fbd-4f24-ac29-988e9d2ed3d5" providerId="ADAL" clId="{49F56487-B7DF-4EE7-848C-677387DA5AB1}" dt="2024-02-08T14:55:51.302" v="5918" actId="478"/>
          <ac:picMkLst>
            <pc:docMk/>
            <pc:sldMk cId="1632022125" sldId="7594"/>
            <ac:picMk id="5" creationId="{BE6C6CA4-E97E-1450-A0CD-FCB2E115D321}"/>
          </ac:picMkLst>
        </pc:picChg>
      </pc:sldChg>
      <pc:sldChg chg="modSp add del mod">
        <pc:chgData name="Jason Dick" userId="c94a13a7-9fbd-4f24-ac29-988e9d2ed3d5" providerId="ADAL" clId="{49F56487-B7DF-4EE7-848C-677387DA5AB1}" dt="2024-02-24T18:42:56.825" v="6576" actId="2696"/>
        <pc:sldMkLst>
          <pc:docMk/>
          <pc:sldMk cId="1257792905" sldId="7595"/>
        </pc:sldMkLst>
        <pc:spChg chg="mod">
          <ac:chgData name="Jason Dick" userId="c94a13a7-9fbd-4f24-ac29-988e9d2ed3d5" providerId="ADAL" clId="{49F56487-B7DF-4EE7-848C-677387DA5AB1}" dt="2024-02-12T15:03:23.791" v="6200" actId="207"/>
          <ac:spMkLst>
            <pc:docMk/>
            <pc:sldMk cId="1257792905" sldId="7595"/>
            <ac:spMk id="5" creationId="{61B5524C-E067-0767-20D2-0AE8C8066C82}"/>
          </ac:spMkLst>
        </pc:spChg>
      </pc:sldChg>
      <pc:sldChg chg="addSp delSp modSp add del mod">
        <pc:chgData name="Jason Dick" userId="c94a13a7-9fbd-4f24-ac29-988e9d2ed3d5" providerId="ADAL" clId="{49F56487-B7DF-4EE7-848C-677387DA5AB1}" dt="2024-02-10T18:39:32.332" v="6000" actId="2696"/>
        <pc:sldMkLst>
          <pc:docMk/>
          <pc:sldMk cId="2323086759" sldId="7595"/>
        </pc:sldMkLst>
        <pc:picChg chg="add mod">
          <ac:chgData name="Jason Dick" userId="c94a13a7-9fbd-4f24-ac29-988e9d2ed3d5" providerId="ADAL" clId="{49F56487-B7DF-4EE7-848C-677387DA5AB1}" dt="2024-02-08T14:56:29.642" v="5928" actId="14100"/>
          <ac:picMkLst>
            <pc:docMk/>
            <pc:sldMk cId="2323086759" sldId="7595"/>
            <ac:picMk id="2" creationId="{68B0F1F3-2E8C-FA79-D980-B302F59DEC87}"/>
          </ac:picMkLst>
        </pc:picChg>
        <pc:picChg chg="del">
          <ac:chgData name="Jason Dick" userId="c94a13a7-9fbd-4f24-ac29-988e9d2ed3d5" providerId="ADAL" clId="{49F56487-B7DF-4EE7-848C-677387DA5AB1}" dt="2024-02-08T14:56:22.199" v="5924" actId="478"/>
          <ac:picMkLst>
            <pc:docMk/>
            <pc:sldMk cId="2323086759" sldId="7595"/>
            <ac:picMk id="3" creationId="{EF7A49F4-78B0-FCC4-3FCA-ACCF5C8FD2DF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27T22:40:32.857" v="6942" actId="2696"/>
        <pc:sldMkLst>
          <pc:docMk/>
          <pc:sldMk cId="2839441738" sldId="7596"/>
        </pc:sldMkLst>
        <pc:spChg chg="mod">
          <ac:chgData name="Jason Dick" userId="c94a13a7-9fbd-4f24-ac29-988e9d2ed3d5" providerId="ADAL" clId="{49F56487-B7DF-4EE7-848C-677387DA5AB1}" dt="2024-02-24T18:42:31.810" v="6571" actId="20577"/>
          <ac:spMkLst>
            <pc:docMk/>
            <pc:sldMk cId="2839441738" sldId="7596"/>
            <ac:spMk id="2" creationId="{B34AFA5A-DE67-B47A-F5AB-9C2265321314}"/>
          </ac:spMkLst>
        </pc:spChg>
        <pc:picChg chg="add del mod">
          <ac:chgData name="Jason Dick" userId="c94a13a7-9fbd-4f24-ac29-988e9d2ed3d5" providerId="ADAL" clId="{49F56487-B7DF-4EE7-848C-677387DA5AB1}" dt="2024-02-24T18:40:53.088" v="6463" actId="478"/>
          <ac:picMkLst>
            <pc:docMk/>
            <pc:sldMk cId="2839441738" sldId="7596"/>
            <ac:picMk id="5" creationId="{508A8715-09E9-45C4-ADC6-2AF478FD4810}"/>
          </ac:picMkLst>
        </pc:picChg>
        <pc:picChg chg="add del mod">
          <ac:chgData name="Jason Dick" userId="c94a13a7-9fbd-4f24-ac29-988e9d2ed3d5" providerId="ADAL" clId="{49F56487-B7DF-4EE7-848C-677387DA5AB1}" dt="2024-02-24T18:40:52.416" v="6462" actId="478"/>
          <ac:picMkLst>
            <pc:docMk/>
            <pc:sldMk cId="2839441738" sldId="7596"/>
            <ac:picMk id="7" creationId="{82495A98-FE4C-6EB2-80FC-9BE51E453CA9}"/>
          </ac:picMkLst>
        </pc:picChg>
        <pc:picChg chg="del">
          <ac:chgData name="Jason Dick" userId="c94a13a7-9fbd-4f24-ac29-988e9d2ed3d5" providerId="ADAL" clId="{49F56487-B7DF-4EE7-848C-677387DA5AB1}" dt="2024-02-14T20:35:28.605" v="6361" actId="478"/>
          <ac:picMkLst>
            <pc:docMk/>
            <pc:sldMk cId="2839441738" sldId="7596"/>
            <ac:picMk id="1026" creationId="{B169F013-3454-C08D-444C-8618F8605DC4}"/>
          </ac:picMkLst>
        </pc:picChg>
        <pc:picChg chg="del">
          <ac:chgData name="Jason Dick" userId="c94a13a7-9fbd-4f24-ac29-988e9d2ed3d5" providerId="ADAL" clId="{49F56487-B7DF-4EE7-848C-677387DA5AB1}" dt="2024-02-14T20:35:26.616" v="6360" actId="478"/>
          <ac:picMkLst>
            <pc:docMk/>
            <pc:sldMk cId="2839441738" sldId="7596"/>
            <ac:picMk id="1028" creationId="{402000D6-2FB2-0FB5-8944-457B1FB3720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24T18:42:50.027" v="6574" actId="2696"/>
        <pc:sldMkLst>
          <pc:docMk/>
          <pc:sldMk cId="1077384212" sldId="7597"/>
        </pc:sldMkLst>
        <pc:picChg chg="add del mod">
          <ac:chgData name="Jason Dick" userId="c94a13a7-9fbd-4f24-ac29-988e9d2ed3d5" providerId="ADAL" clId="{49F56487-B7DF-4EE7-848C-677387DA5AB1}" dt="2024-02-13T14:57:05.149" v="6252" actId="478"/>
          <ac:picMkLst>
            <pc:docMk/>
            <pc:sldMk cId="1077384212" sldId="7597"/>
            <ac:picMk id="2" creationId="{E5879573-3686-432F-3A21-26B45A933111}"/>
          </ac:picMkLst>
        </pc:picChg>
        <pc:picChg chg="add mod">
          <ac:chgData name="Jason Dick" userId="c94a13a7-9fbd-4f24-ac29-988e9d2ed3d5" providerId="ADAL" clId="{49F56487-B7DF-4EE7-848C-677387DA5AB1}" dt="2024-02-13T14:57:12.344" v="6255" actId="14100"/>
          <ac:picMkLst>
            <pc:docMk/>
            <pc:sldMk cId="1077384212" sldId="7597"/>
            <ac:picMk id="3" creationId="{B6034F3A-8A88-FE02-D6E4-4163FDBDE2A0}"/>
          </ac:picMkLst>
        </pc:picChg>
        <pc:picChg chg="del">
          <ac:chgData name="Jason Dick" userId="c94a13a7-9fbd-4f24-ac29-988e9d2ed3d5" providerId="ADAL" clId="{49F56487-B7DF-4EE7-848C-677387DA5AB1}" dt="2024-02-12T15:04:50.550" v="6206" actId="478"/>
          <ac:picMkLst>
            <pc:docMk/>
            <pc:sldMk cId="1077384212" sldId="7597"/>
            <ac:picMk id="5" creationId="{1BA1BA0B-4966-4F88-C2E7-F80660139BBD}"/>
          </ac:picMkLst>
        </pc:picChg>
      </pc:sldChg>
      <pc:sldChg chg="add del">
        <pc:chgData name="Jason Dick" userId="c94a13a7-9fbd-4f24-ac29-988e9d2ed3d5" providerId="ADAL" clId="{49F56487-B7DF-4EE7-848C-677387DA5AB1}" dt="2024-02-24T18:43:24.319" v="6579" actId="2696"/>
        <pc:sldMkLst>
          <pc:docMk/>
          <pc:sldMk cId="2581149379" sldId="7598"/>
        </pc:sldMkLst>
      </pc:sldChg>
      <pc:sldChg chg="addSp delSp modSp add del mod">
        <pc:chgData name="Jason Dick" userId="c94a13a7-9fbd-4f24-ac29-988e9d2ed3d5" providerId="ADAL" clId="{49F56487-B7DF-4EE7-848C-677387DA5AB1}" dt="2024-03-07T22:38:20.509" v="7719" actId="2696"/>
        <pc:sldMkLst>
          <pc:docMk/>
          <pc:sldMk cId="3546728210" sldId="7599"/>
        </pc:sldMkLst>
        <pc:picChg chg="add del mod">
          <ac:chgData name="Jason Dick" userId="c94a13a7-9fbd-4f24-ac29-988e9d2ed3d5" providerId="ADAL" clId="{49F56487-B7DF-4EE7-848C-677387DA5AB1}" dt="2024-02-29T19:14:34.989" v="7125" actId="478"/>
          <ac:picMkLst>
            <pc:docMk/>
            <pc:sldMk cId="3546728210" sldId="7599"/>
            <ac:picMk id="2" creationId="{1B210E80-C9F0-7C53-2096-7D5539BD7BBA}"/>
          </ac:picMkLst>
        </pc:picChg>
        <pc:picChg chg="add mod">
          <ac:chgData name="Jason Dick" userId="c94a13a7-9fbd-4f24-ac29-988e9d2ed3d5" providerId="ADAL" clId="{49F56487-B7DF-4EE7-848C-677387DA5AB1}" dt="2024-02-29T19:14:41.487" v="7128" actId="14100"/>
          <ac:picMkLst>
            <pc:docMk/>
            <pc:sldMk cId="3546728210" sldId="7599"/>
            <ac:picMk id="3" creationId="{204AB2C3-0973-412A-C203-B4EA47B87FED}"/>
          </ac:picMkLst>
        </pc:picChg>
        <pc:picChg chg="del">
          <ac:chgData name="Jason Dick" userId="c94a13a7-9fbd-4f24-ac29-988e9d2ed3d5" providerId="ADAL" clId="{49F56487-B7DF-4EE7-848C-677387DA5AB1}" dt="2024-02-13T14:58:41.540" v="6262" actId="478"/>
          <ac:picMkLst>
            <pc:docMk/>
            <pc:sldMk cId="3546728210" sldId="7599"/>
            <ac:picMk id="5" creationId="{1BA1BA0B-4966-4F88-C2E7-F80660139BBD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26T19:30:32.465" v="6778" actId="2696"/>
        <pc:sldMkLst>
          <pc:docMk/>
          <pc:sldMk cId="748367695" sldId="7600"/>
        </pc:sldMkLst>
        <pc:picChg chg="del">
          <ac:chgData name="Jason Dick" userId="c94a13a7-9fbd-4f24-ac29-988e9d2ed3d5" providerId="ADAL" clId="{49F56487-B7DF-4EE7-848C-677387DA5AB1}" dt="2024-02-13T18:40:37.679" v="6275" actId="478"/>
          <ac:picMkLst>
            <pc:docMk/>
            <pc:sldMk cId="748367695" sldId="7600"/>
            <ac:picMk id="2" creationId="{1B210E80-C9F0-7C53-2096-7D5539BD7BBA}"/>
          </ac:picMkLst>
        </pc:picChg>
        <pc:picChg chg="add mod">
          <ac:chgData name="Jason Dick" userId="c94a13a7-9fbd-4f24-ac29-988e9d2ed3d5" providerId="ADAL" clId="{49F56487-B7DF-4EE7-848C-677387DA5AB1}" dt="2024-02-13T18:40:44.583" v="6278" actId="14100"/>
          <ac:picMkLst>
            <pc:docMk/>
            <pc:sldMk cId="748367695" sldId="7600"/>
            <ac:picMk id="3" creationId="{BEAA8BCF-16F1-D134-B218-931AF7A138C8}"/>
          </ac:picMkLst>
        </pc:picChg>
      </pc:sldChg>
      <pc:sldChg chg="del">
        <pc:chgData name="Jason Dick" userId="c94a13a7-9fbd-4f24-ac29-988e9d2ed3d5" providerId="ADAL" clId="{49F56487-B7DF-4EE7-848C-677387DA5AB1}" dt="2024-02-14T20:23:43.396" v="6343" actId="47"/>
        <pc:sldMkLst>
          <pc:docMk/>
          <pc:sldMk cId="2375648810" sldId="7601"/>
        </pc:sldMkLst>
      </pc:sldChg>
      <pc:sldChg chg="addSp delSp modSp add del mod">
        <pc:chgData name="Jason Dick" userId="c94a13a7-9fbd-4f24-ac29-988e9d2ed3d5" providerId="ADAL" clId="{49F56487-B7DF-4EE7-848C-677387DA5AB1}" dt="2024-02-24T18:42:43.600" v="6573" actId="2696"/>
        <pc:sldMkLst>
          <pc:docMk/>
          <pc:sldMk cId="2961928295" sldId="7601"/>
        </pc:sldMkLst>
        <pc:picChg chg="add mod">
          <ac:chgData name="Jason Dick" userId="c94a13a7-9fbd-4f24-ac29-988e9d2ed3d5" providerId="ADAL" clId="{49F56487-B7DF-4EE7-848C-677387DA5AB1}" dt="2024-02-14T20:29:22.012" v="6359" actId="14100"/>
          <ac:picMkLst>
            <pc:docMk/>
            <pc:sldMk cId="2961928295" sldId="7601"/>
            <ac:picMk id="3" creationId="{EFA7648E-8061-1E26-0DB6-6CED452BE933}"/>
          </ac:picMkLst>
        </pc:picChg>
        <pc:picChg chg="del">
          <ac:chgData name="Jason Dick" userId="c94a13a7-9fbd-4f24-ac29-988e9d2ed3d5" providerId="ADAL" clId="{49F56487-B7DF-4EE7-848C-677387DA5AB1}" dt="2024-02-14T20:29:13.747" v="6356" actId="478"/>
          <ac:picMkLst>
            <pc:docMk/>
            <pc:sldMk cId="2961928295" sldId="7601"/>
            <ac:picMk id="5" creationId="{9150CD3C-1A9D-1A0C-C559-6905F6C0C3FE}"/>
          </ac:picMkLst>
        </pc:picChg>
      </pc:sldChg>
      <pc:sldChg chg="del">
        <pc:chgData name="Jason Dick" userId="c94a13a7-9fbd-4f24-ac29-988e9d2ed3d5" providerId="ADAL" clId="{49F56487-B7DF-4EE7-848C-677387DA5AB1}" dt="2024-02-14T20:24:32.843" v="6354" actId="2696"/>
        <pc:sldMkLst>
          <pc:docMk/>
          <pc:sldMk cId="2676935790" sldId="7602"/>
        </pc:sldMkLst>
      </pc:sldChg>
      <pc:sldChg chg="addSp delSp modSp add del mod ord">
        <pc:chgData name="Jason Dick" userId="c94a13a7-9fbd-4f24-ac29-988e9d2ed3d5" providerId="ADAL" clId="{49F56487-B7DF-4EE7-848C-677387DA5AB1}" dt="2024-03-05T15:01:39.402" v="7467" actId="2696"/>
        <pc:sldMkLst>
          <pc:docMk/>
          <pc:sldMk cId="4229970082" sldId="7602"/>
        </pc:sldMkLst>
        <pc:spChg chg="add mod">
          <ac:chgData name="Jason Dick" userId="c94a13a7-9fbd-4f24-ac29-988e9d2ed3d5" providerId="ADAL" clId="{49F56487-B7DF-4EE7-848C-677387DA5AB1}" dt="2024-02-14T22:19:45.535" v="6393"/>
          <ac:spMkLst>
            <pc:docMk/>
            <pc:sldMk cId="4229970082" sldId="7602"/>
            <ac:spMk id="3" creationId="{B8103B4B-5FE5-F7BA-47CF-4B786789CCF7}"/>
          </ac:spMkLst>
        </pc:spChg>
        <pc:spChg chg="del">
          <ac:chgData name="Jason Dick" userId="c94a13a7-9fbd-4f24-ac29-988e9d2ed3d5" providerId="ADAL" clId="{49F56487-B7DF-4EE7-848C-677387DA5AB1}" dt="2024-02-14T22:19:44.290" v="6392" actId="478"/>
          <ac:spMkLst>
            <pc:docMk/>
            <pc:sldMk cId="4229970082" sldId="7602"/>
            <ac:spMk id="4" creationId="{9D58C323-071B-47AC-8F47-3F1B126A1419}"/>
          </ac:spMkLst>
        </pc:spChg>
        <pc:picChg chg="add mod ord">
          <ac:chgData name="Jason Dick" userId="c94a13a7-9fbd-4f24-ac29-988e9d2ed3d5" providerId="ADAL" clId="{49F56487-B7DF-4EE7-848C-677387DA5AB1}" dt="2024-02-14T22:19:29.754" v="6391" actId="14100"/>
          <ac:picMkLst>
            <pc:docMk/>
            <pc:sldMk cId="4229970082" sldId="7602"/>
            <ac:picMk id="2" creationId="{90267259-CB4B-5841-9A7E-4D9A16EBF941}"/>
          </ac:picMkLst>
        </pc:picChg>
        <pc:picChg chg="del">
          <ac:chgData name="Jason Dick" userId="c94a13a7-9fbd-4f24-ac29-988e9d2ed3d5" providerId="ADAL" clId="{49F56487-B7DF-4EE7-848C-677387DA5AB1}" dt="2024-02-14T22:19:17.416" v="6386" actId="478"/>
          <ac:picMkLst>
            <pc:docMk/>
            <pc:sldMk cId="4229970082" sldId="7602"/>
            <ac:picMk id="5" creationId="{1BA1BA0B-4966-4F88-C2E7-F80660139BBD}"/>
          </ac:picMkLst>
        </pc:picChg>
      </pc:sldChg>
      <pc:sldChg chg="addSp modSp add del mod">
        <pc:chgData name="Jason Dick" userId="c94a13a7-9fbd-4f24-ac29-988e9d2ed3d5" providerId="ADAL" clId="{49F56487-B7DF-4EE7-848C-677387DA5AB1}" dt="2024-02-27T22:40:35.959" v="6943" actId="2696"/>
        <pc:sldMkLst>
          <pc:docMk/>
          <pc:sldMk cId="898867249" sldId="7603"/>
        </pc:sldMkLst>
        <pc:spChg chg="mod">
          <ac:chgData name="Jason Dick" userId="c94a13a7-9fbd-4f24-ac29-988e9d2ed3d5" providerId="ADAL" clId="{49F56487-B7DF-4EE7-848C-677387DA5AB1}" dt="2024-02-24T21:58:21.036" v="6743" actId="1076"/>
          <ac:spMkLst>
            <pc:docMk/>
            <pc:sldMk cId="898867249" sldId="7603"/>
            <ac:spMk id="2" creationId="{B34AFA5A-DE67-B47A-F5AB-9C2265321314}"/>
          </ac:spMkLst>
        </pc:spChg>
        <pc:picChg chg="add mod">
          <ac:chgData name="Jason Dick" userId="c94a13a7-9fbd-4f24-ac29-988e9d2ed3d5" providerId="ADAL" clId="{49F56487-B7DF-4EE7-848C-677387DA5AB1}" dt="2024-02-24T21:58:17.118" v="6742" actId="1076"/>
          <ac:picMkLst>
            <pc:docMk/>
            <pc:sldMk cId="898867249" sldId="7603"/>
            <ac:picMk id="5" creationId="{420B31D1-EBD3-58E3-FB15-863837AF301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2-27T22:40:38.634" v="6944" actId="2696"/>
        <pc:sldMkLst>
          <pc:docMk/>
          <pc:sldMk cId="3479361200" sldId="7604"/>
        </pc:sldMkLst>
        <pc:spChg chg="mod">
          <ac:chgData name="Jason Dick" userId="c94a13a7-9fbd-4f24-ac29-988e9d2ed3d5" providerId="ADAL" clId="{49F56487-B7DF-4EE7-848C-677387DA5AB1}" dt="2024-02-24T21:57:27.826" v="6740" actId="403"/>
          <ac:spMkLst>
            <pc:docMk/>
            <pc:sldMk cId="3479361200" sldId="7604"/>
            <ac:spMk id="2" creationId="{B34AFA5A-DE67-B47A-F5AB-9C2265321314}"/>
          </ac:spMkLst>
        </pc:spChg>
        <pc:picChg chg="del">
          <ac:chgData name="Jason Dick" userId="c94a13a7-9fbd-4f24-ac29-988e9d2ed3d5" providerId="ADAL" clId="{49F56487-B7DF-4EE7-848C-677387DA5AB1}" dt="2024-02-24T21:54:32.148" v="6695" actId="478"/>
          <ac:picMkLst>
            <pc:docMk/>
            <pc:sldMk cId="3479361200" sldId="7604"/>
            <ac:picMk id="5" creationId="{420B31D1-EBD3-58E3-FB15-863837AF3011}"/>
          </ac:picMkLst>
        </pc:picChg>
        <pc:picChg chg="add mod">
          <ac:chgData name="Jason Dick" userId="c94a13a7-9fbd-4f24-ac29-988e9d2ed3d5" providerId="ADAL" clId="{49F56487-B7DF-4EE7-848C-677387DA5AB1}" dt="2024-02-24T21:57:32.050" v="6741" actId="1076"/>
          <ac:picMkLst>
            <pc:docMk/>
            <pc:sldMk cId="3479361200" sldId="7604"/>
            <ac:picMk id="6" creationId="{6E0F46EA-CB5E-1C3A-E959-4585BEECAF54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2-28T22:24:31.019" v="7050" actId="2696"/>
        <pc:sldMkLst>
          <pc:docMk/>
          <pc:sldMk cId="3606179726" sldId="7605"/>
        </pc:sldMkLst>
        <pc:spChg chg="del">
          <ac:chgData name="Jason Dick" userId="c94a13a7-9fbd-4f24-ac29-988e9d2ed3d5" providerId="ADAL" clId="{49F56487-B7DF-4EE7-848C-677387DA5AB1}" dt="2024-02-26T14:49:31.935" v="6747" actId="478"/>
          <ac:spMkLst>
            <pc:docMk/>
            <pc:sldMk cId="3606179726" sldId="7605"/>
            <ac:spMk id="2" creationId="{B34AFA5A-DE67-B47A-F5AB-9C2265321314}"/>
          </ac:spMkLst>
        </pc:spChg>
        <pc:picChg chg="add mod">
          <ac:chgData name="Jason Dick" userId="c94a13a7-9fbd-4f24-ac29-988e9d2ed3d5" providerId="ADAL" clId="{49F56487-B7DF-4EE7-848C-677387DA5AB1}" dt="2024-02-27T14:53:23.867" v="6932" actId="14100"/>
          <ac:picMkLst>
            <pc:docMk/>
            <pc:sldMk cId="3606179726" sldId="7605"/>
            <ac:picMk id="3" creationId="{3674385B-A857-B136-A8E6-7E1A273DEE78}"/>
          </ac:picMkLst>
        </pc:picChg>
        <pc:picChg chg="add del mod">
          <ac:chgData name="Jason Dick" userId="c94a13a7-9fbd-4f24-ac29-988e9d2ed3d5" providerId="ADAL" clId="{49F56487-B7DF-4EE7-848C-677387DA5AB1}" dt="2024-02-27T14:53:19.042" v="6929" actId="478"/>
          <ac:picMkLst>
            <pc:docMk/>
            <pc:sldMk cId="3606179726" sldId="7605"/>
            <ac:picMk id="5" creationId="{7CD27545-D814-BA01-C6B6-D0A4FF61A8FA}"/>
          </ac:picMkLst>
        </pc:picChg>
      </pc:sldChg>
      <pc:sldChg chg="addSp delSp modSp add del mod ord setBg">
        <pc:chgData name="Jason Dick" userId="c94a13a7-9fbd-4f24-ac29-988e9d2ed3d5" providerId="ADAL" clId="{49F56487-B7DF-4EE7-848C-677387DA5AB1}" dt="2024-02-28T22:25:32.265" v="7054" actId="2696"/>
        <pc:sldMkLst>
          <pc:docMk/>
          <pc:sldMk cId="2174485801" sldId="7606"/>
        </pc:sldMkLst>
        <pc:spChg chg="mod">
          <ac:chgData name="Jason Dick" userId="c94a13a7-9fbd-4f24-ac29-988e9d2ed3d5" providerId="ADAL" clId="{49F56487-B7DF-4EE7-848C-677387DA5AB1}" dt="2024-02-26T19:37:55.467" v="6904" actId="207"/>
          <ac:spMkLst>
            <pc:docMk/>
            <pc:sldMk cId="2174485801" sldId="7606"/>
            <ac:spMk id="4" creationId="{9D58C323-071B-47AC-8F47-3F1B126A1419}"/>
          </ac:spMkLst>
        </pc:spChg>
        <pc:spChg chg="add mod">
          <ac:chgData name="Jason Dick" userId="c94a13a7-9fbd-4f24-ac29-988e9d2ed3d5" providerId="ADAL" clId="{49F56487-B7DF-4EE7-848C-677387DA5AB1}" dt="2024-02-27T22:42:16.502" v="6958" actId="6549"/>
          <ac:spMkLst>
            <pc:docMk/>
            <pc:sldMk cId="2174485801" sldId="7606"/>
            <ac:spMk id="5" creationId="{3F615B49-1FA9-56B1-4DC2-84C9D09D6921}"/>
          </ac:spMkLst>
        </pc:spChg>
        <pc:picChg chg="add del mod">
          <ac:chgData name="Jason Dick" userId="c94a13a7-9fbd-4f24-ac29-988e9d2ed3d5" providerId="ADAL" clId="{49F56487-B7DF-4EE7-848C-677387DA5AB1}" dt="2024-02-26T19:35:21.744" v="6792" actId="478"/>
          <ac:picMkLst>
            <pc:docMk/>
            <pc:sldMk cId="2174485801" sldId="7606"/>
            <ac:picMk id="2" creationId="{0D5B1371-52A7-D3B1-D185-D0E5496E629E}"/>
          </ac:picMkLst>
        </pc:picChg>
        <pc:picChg chg="add del mod">
          <ac:chgData name="Jason Dick" userId="c94a13a7-9fbd-4f24-ac29-988e9d2ed3d5" providerId="ADAL" clId="{49F56487-B7DF-4EE7-848C-677387DA5AB1}" dt="2024-02-26T19:34:39.759" v="6786" actId="478"/>
          <ac:picMkLst>
            <pc:docMk/>
            <pc:sldMk cId="2174485801" sldId="7606"/>
            <ac:picMk id="3" creationId="{F73F394D-1DDD-6A38-4A93-1564FBA4B77A}"/>
          </ac:picMkLst>
        </pc:picChg>
        <pc:picChg chg="del">
          <ac:chgData name="Jason Dick" userId="c94a13a7-9fbd-4f24-ac29-988e9d2ed3d5" providerId="ADAL" clId="{49F56487-B7DF-4EE7-848C-677387DA5AB1}" dt="2024-02-26T14:51:23.721" v="6758" actId="478"/>
          <ac:picMkLst>
            <pc:docMk/>
            <pc:sldMk cId="2174485801" sldId="7606"/>
            <ac:picMk id="5" creationId="{AAA23924-AE39-8A50-91F6-8C6B548C8D4F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07T22:38:15.379" v="7718" actId="2696"/>
        <pc:sldMkLst>
          <pc:docMk/>
          <pc:sldMk cId="740314947" sldId="7607"/>
        </pc:sldMkLst>
        <pc:spChg chg="add mod">
          <ac:chgData name="Jason Dick" userId="c94a13a7-9fbd-4f24-ac29-988e9d2ed3d5" providerId="ADAL" clId="{49F56487-B7DF-4EE7-848C-677387DA5AB1}" dt="2024-02-26T19:39:13.284" v="6923" actId="207"/>
          <ac:spMkLst>
            <pc:docMk/>
            <pc:sldMk cId="740314947" sldId="7607"/>
            <ac:spMk id="5" creationId="{DA0AB065-69AC-65EB-5884-1D23A49BDFBB}"/>
          </ac:spMkLst>
        </pc:spChg>
        <pc:picChg chg="del">
          <ac:chgData name="Jason Dick" userId="c94a13a7-9fbd-4f24-ac29-988e9d2ed3d5" providerId="ADAL" clId="{49F56487-B7DF-4EE7-848C-677387DA5AB1}" dt="2024-02-26T19:38:43.727" v="6906" actId="478"/>
          <ac:picMkLst>
            <pc:docMk/>
            <pc:sldMk cId="740314947" sldId="7607"/>
            <ac:picMk id="3" creationId="{F73F394D-1DDD-6A38-4A93-1564FBA4B77A}"/>
          </ac:picMkLst>
        </pc:picChg>
      </pc:sldChg>
      <pc:sldChg chg="add del">
        <pc:chgData name="Jason Dick" userId="c94a13a7-9fbd-4f24-ac29-988e9d2ed3d5" providerId="ADAL" clId="{49F56487-B7DF-4EE7-848C-677387DA5AB1}" dt="2024-02-28T22:25:34.872" v="7055" actId="2696"/>
        <pc:sldMkLst>
          <pc:docMk/>
          <pc:sldMk cId="149373972" sldId="7608"/>
        </pc:sldMkLst>
      </pc:sldChg>
      <pc:sldChg chg="add del">
        <pc:chgData name="Jason Dick" userId="c94a13a7-9fbd-4f24-ac29-988e9d2ed3d5" providerId="ADAL" clId="{49F56487-B7DF-4EE7-848C-677387DA5AB1}" dt="2024-03-02T20:49:04.847" v="7271" actId="2696"/>
        <pc:sldMkLst>
          <pc:docMk/>
          <pc:sldMk cId="4275745687" sldId="7609"/>
        </pc:sldMkLst>
      </pc:sldChg>
      <pc:sldChg chg="addSp delSp modSp add mod">
        <pc:chgData name="Jason Dick" userId="c94a13a7-9fbd-4f24-ac29-988e9d2ed3d5" providerId="ADAL" clId="{49F56487-B7DF-4EE7-848C-677387DA5AB1}" dt="2024-02-26T22:31:09.726" v="6928" actId="14100"/>
        <pc:sldMkLst>
          <pc:docMk/>
          <pc:sldMk cId="1548479560" sldId="7610"/>
        </pc:sldMkLst>
        <pc:picChg chg="add mod">
          <ac:chgData name="Jason Dick" userId="c94a13a7-9fbd-4f24-ac29-988e9d2ed3d5" providerId="ADAL" clId="{49F56487-B7DF-4EE7-848C-677387DA5AB1}" dt="2024-02-26T22:31:09.726" v="6928" actId="14100"/>
          <ac:picMkLst>
            <pc:docMk/>
            <pc:sldMk cId="1548479560" sldId="7610"/>
            <ac:picMk id="3" creationId="{A61C0BAD-1BCF-D50F-0936-B08708264E01}"/>
          </ac:picMkLst>
        </pc:picChg>
        <pc:picChg chg="del">
          <ac:chgData name="Jason Dick" userId="c94a13a7-9fbd-4f24-ac29-988e9d2ed3d5" providerId="ADAL" clId="{49F56487-B7DF-4EE7-848C-677387DA5AB1}" dt="2024-02-26T22:31:00.097" v="6925" actId="478"/>
          <ac:picMkLst>
            <pc:docMk/>
            <pc:sldMk cId="1548479560" sldId="7610"/>
            <ac:picMk id="5" creationId="{7CD27545-D814-BA01-C6B6-D0A4FF61A8FA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2T22:00:04.829" v="8248" actId="2696"/>
        <pc:sldMkLst>
          <pc:docMk/>
          <pc:sldMk cId="1916013244" sldId="7611"/>
        </pc:sldMkLst>
        <pc:spChg chg="del mod">
          <ac:chgData name="Jason Dick" userId="c94a13a7-9fbd-4f24-ac29-988e9d2ed3d5" providerId="ADAL" clId="{49F56487-B7DF-4EE7-848C-677387DA5AB1}" dt="2024-03-12T14:04:17.372" v="8205" actId="478"/>
          <ac:spMkLst>
            <pc:docMk/>
            <pc:sldMk cId="1916013244" sldId="7611"/>
            <ac:spMk id="2" creationId="{EB61A2C6-1D02-BE68-528D-2EA4495884F3}"/>
          </ac:spMkLst>
        </pc:spChg>
        <pc:spChg chg="add del mod">
          <ac:chgData name="Jason Dick" userId="c94a13a7-9fbd-4f24-ac29-988e9d2ed3d5" providerId="ADAL" clId="{49F56487-B7DF-4EE7-848C-677387DA5AB1}" dt="2024-02-29T19:21:52.945" v="7235" actId="478"/>
          <ac:spMkLst>
            <pc:docMk/>
            <pc:sldMk cId="1916013244" sldId="7611"/>
            <ac:spMk id="3" creationId="{49F7315B-277C-C9BF-93E5-C2FC99DF4B11}"/>
          </ac:spMkLst>
        </pc:spChg>
        <pc:spChg chg="del">
          <ac:chgData name="Jason Dick" userId="c94a13a7-9fbd-4f24-ac29-988e9d2ed3d5" providerId="ADAL" clId="{49F56487-B7DF-4EE7-848C-677387DA5AB1}" dt="2024-03-12T14:07:00.071" v="8226" actId="478"/>
          <ac:spMkLst>
            <pc:docMk/>
            <pc:sldMk cId="1916013244" sldId="7611"/>
            <ac:spMk id="4" creationId="{9D58C323-071B-47AC-8F47-3F1B126A1419}"/>
          </ac:spMkLst>
        </pc:spChg>
        <pc:spChg chg="add del mod">
          <ac:chgData name="Jason Dick" userId="c94a13a7-9fbd-4f24-ac29-988e9d2ed3d5" providerId="ADAL" clId="{49F56487-B7DF-4EE7-848C-677387DA5AB1}" dt="2024-02-29T19:21:54.701" v="7236" actId="478"/>
          <ac:spMkLst>
            <pc:docMk/>
            <pc:sldMk cId="1916013244" sldId="7611"/>
            <ac:spMk id="5" creationId="{5017B714-EF3F-F234-9C3D-BDF199A7BC1F}"/>
          </ac:spMkLst>
        </pc:spChg>
        <pc:picChg chg="add del mod">
          <ac:chgData name="Jason Dick" userId="c94a13a7-9fbd-4f24-ac29-988e9d2ed3d5" providerId="ADAL" clId="{49F56487-B7DF-4EE7-848C-677387DA5AB1}" dt="2024-02-29T19:21:55.441" v="7237" actId="478"/>
          <ac:picMkLst>
            <pc:docMk/>
            <pc:sldMk cId="1916013244" sldId="7611"/>
            <ac:picMk id="2" creationId="{EDD87A3E-D80B-A258-C83D-1E505EFE97BB}"/>
          </ac:picMkLst>
        </pc:picChg>
        <pc:picChg chg="del">
          <ac:chgData name="Jason Dick" userId="c94a13a7-9fbd-4f24-ac29-988e9d2ed3d5" providerId="ADAL" clId="{49F56487-B7DF-4EE7-848C-677387DA5AB1}" dt="2024-02-27T22:42:39.088" v="6960" actId="478"/>
          <ac:picMkLst>
            <pc:docMk/>
            <pc:sldMk cId="1916013244" sldId="7611"/>
            <ac:picMk id="3" creationId="{3674385B-A857-B136-A8E6-7E1A273DEE78}"/>
          </ac:picMkLst>
        </pc:picChg>
        <pc:picChg chg="add del mod">
          <ac:chgData name="Jason Dick" userId="c94a13a7-9fbd-4f24-ac29-988e9d2ed3d5" providerId="ADAL" clId="{49F56487-B7DF-4EE7-848C-677387DA5AB1}" dt="2024-03-12T14:06:36.681" v="8225" actId="21"/>
          <ac:picMkLst>
            <pc:docMk/>
            <pc:sldMk cId="1916013244" sldId="7611"/>
            <ac:picMk id="3" creationId="{D13D2424-B9C3-CE13-C66C-6C09FA74CF91}"/>
          </ac:picMkLst>
        </pc:picChg>
        <pc:picChg chg="del">
          <ac:chgData name="Jason Dick" userId="c94a13a7-9fbd-4f24-ac29-988e9d2ed3d5" providerId="ADAL" clId="{49F56487-B7DF-4EE7-848C-677387DA5AB1}" dt="2024-03-09T21:20:59.287" v="7889" actId="478"/>
          <ac:picMkLst>
            <pc:docMk/>
            <pc:sldMk cId="1916013244" sldId="7611"/>
            <ac:picMk id="5" creationId="{A6BE1535-B27A-D31C-17C8-8DCB98F060F2}"/>
          </ac:picMkLst>
        </pc:picChg>
        <pc:picChg chg="add del mod">
          <ac:chgData name="Jason Dick" userId="c94a13a7-9fbd-4f24-ac29-988e9d2ed3d5" providerId="ADAL" clId="{49F56487-B7DF-4EE7-848C-677387DA5AB1}" dt="2024-03-12T14:04:14.990" v="8204" actId="478"/>
          <ac:picMkLst>
            <pc:docMk/>
            <pc:sldMk cId="1916013244" sldId="7611"/>
            <ac:picMk id="6" creationId="{7B2DD4A7-6ABD-8BC6-08D0-52BC0079DE71}"/>
          </ac:picMkLst>
        </pc:picChg>
        <pc:picChg chg="add del">
          <ac:chgData name="Jason Dick" userId="c94a13a7-9fbd-4f24-ac29-988e9d2ed3d5" providerId="ADAL" clId="{49F56487-B7DF-4EE7-848C-677387DA5AB1}" dt="2024-03-12T14:07:03.502" v="8228" actId="478"/>
          <ac:picMkLst>
            <pc:docMk/>
            <pc:sldMk cId="1916013244" sldId="7611"/>
            <ac:picMk id="7" creationId="{6AEC2DC4-9CF4-6008-9C48-60054E2AB277}"/>
          </ac:picMkLst>
        </pc:picChg>
        <pc:picChg chg="add mod">
          <ac:chgData name="Jason Dick" userId="c94a13a7-9fbd-4f24-ac29-988e9d2ed3d5" providerId="ADAL" clId="{49F56487-B7DF-4EE7-848C-677387DA5AB1}" dt="2024-03-12T14:07:26.155" v="8232" actId="14100"/>
          <ac:picMkLst>
            <pc:docMk/>
            <pc:sldMk cId="1916013244" sldId="7611"/>
            <ac:picMk id="9" creationId="{9809D56B-DCAD-8F62-E11B-0337601A3556}"/>
          </ac:picMkLst>
        </pc:picChg>
        <pc:picChg chg="del">
          <ac:chgData name="Jason Dick" userId="c94a13a7-9fbd-4f24-ac29-988e9d2ed3d5" providerId="ADAL" clId="{49F56487-B7DF-4EE7-848C-677387DA5AB1}" dt="2024-03-09T21:20:58.627" v="7888" actId="478"/>
          <ac:picMkLst>
            <pc:docMk/>
            <pc:sldMk cId="1916013244" sldId="7611"/>
            <ac:picMk id="1026" creationId="{AA5F7D3F-F34C-7D2E-20DD-6D34194A8BCC}"/>
          </ac:picMkLst>
        </pc:picChg>
      </pc:sldChg>
      <pc:sldChg chg="add del">
        <pc:chgData name="Jason Dick" userId="c94a13a7-9fbd-4f24-ac29-988e9d2ed3d5" providerId="ADAL" clId="{49F56487-B7DF-4EE7-848C-677387DA5AB1}" dt="2024-03-07T22:38:23.161" v="7720" actId="2696"/>
        <pc:sldMkLst>
          <pc:docMk/>
          <pc:sldMk cId="2726236928" sldId="7612"/>
        </pc:sldMkLst>
      </pc:sldChg>
      <pc:sldChg chg="addSp delSp modSp del mod ord">
        <pc:chgData name="Jason Dick" userId="c94a13a7-9fbd-4f24-ac29-988e9d2ed3d5" providerId="ADAL" clId="{49F56487-B7DF-4EE7-848C-677387DA5AB1}" dt="2024-03-05T20:48:30.663" v="7491" actId="2696"/>
        <pc:sldMkLst>
          <pc:docMk/>
          <pc:sldMk cId="4062723224" sldId="7613"/>
        </pc:sldMkLst>
        <pc:picChg chg="add del mod">
          <ac:chgData name="Jason Dick" userId="c94a13a7-9fbd-4f24-ac29-988e9d2ed3d5" providerId="ADAL" clId="{49F56487-B7DF-4EE7-848C-677387DA5AB1}" dt="2024-03-05T14:57:59.618" v="7457" actId="478"/>
          <ac:picMkLst>
            <pc:docMk/>
            <pc:sldMk cId="4062723224" sldId="7613"/>
            <ac:picMk id="2" creationId="{D975A4FF-8D08-E773-3AA1-8E96F354A9E5}"/>
          </ac:picMkLst>
        </pc:picChg>
        <pc:picChg chg="add del mod">
          <ac:chgData name="Jason Dick" userId="c94a13a7-9fbd-4f24-ac29-988e9d2ed3d5" providerId="ADAL" clId="{49F56487-B7DF-4EE7-848C-677387DA5AB1}" dt="2024-03-05T15:00:14.637" v="7462" actId="478"/>
          <ac:picMkLst>
            <pc:docMk/>
            <pc:sldMk cId="4062723224" sldId="7613"/>
            <ac:picMk id="3" creationId="{9D79C2D9-4645-38EF-39C0-2EC7F7BA2A57}"/>
          </ac:picMkLst>
        </pc:picChg>
        <pc:picChg chg="del">
          <ac:chgData name="Jason Dick" userId="c94a13a7-9fbd-4f24-ac29-988e9d2ed3d5" providerId="ADAL" clId="{49F56487-B7DF-4EE7-848C-677387DA5AB1}" dt="2024-03-04T15:02:12.278" v="7413" actId="478"/>
          <ac:picMkLst>
            <pc:docMk/>
            <pc:sldMk cId="4062723224" sldId="7613"/>
            <ac:picMk id="3" creationId="{C9E2AD9F-71CB-388A-5ECA-2163C20548A0}"/>
          </ac:picMkLst>
        </pc:picChg>
        <pc:picChg chg="add mod">
          <ac:chgData name="Jason Dick" userId="c94a13a7-9fbd-4f24-ac29-988e9d2ed3d5" providerId="ADAL" clId="{49F56487-B7DF-4EE7-848C-677387DA5AB1}" dt="2024-03-05T15:00:20.716" v="7465" actId="14100"/>
          <ac:picMkLst>
            <pc:docMk/>
            <pc:sldMk cId="4062723224" sldId="7613"/>
            <ac:picMk id="6" creationId="{7B2B6E49-C047-02EE-F494-B1721C1475AC}"/>
          </ac:picMkLst>
        </pc:picChg>
      </pc:sldChg>
      <pc:sldChg chg="delSp modSp add del mod">
        <pc:chgData name="Jason Dick" userId="c94a13a7-9fbd-4f24-ac29-988e9d2ed3d5" providerId="ADAL" clId="{49F56487-B7DF-4EE7-848C-677387DA5AB1}" dt="2024-03-12T22:00:20.048" v="8251" actId="2696"/>
        <pc:sldMkLst>
          <pc:docMk/>
          <pc:sldMk cId="4205395793" sldId="7614"/>
        </pc:sldMkLst>
        <pc:spChg chg="mod">
          <ac:chgData name="Jason Dick" userId="c94a13a7-9fbd-4f24-ac29-988e9d2ed3d5" providerId="ADAL" clId="{49F56487-B7DF-4EE7-848C-677387DA5AB1}" dt="2024-03-04T15:01:04.341" v="7402" actId="20577"/>
          <ac:spMkLst>
            <pc:docMk/>
            <pc:sldMk cId="4205395793" sldId="7614"/>
            <ac:spMk id="2" creationId="{EB61A2C6-1D02-BE68-528D-2EA4495884F3}"/>
          </ac:spMkLst>
        </pc:spChg>
        <pc:picChg chg="del">
          <ac:chgData name="Jason Dick" userId="c94a13a7-9fbd-4f24-ac29-988e9d2ed3d5" providerId="ADAL" clId="{49F56487-B7DF-4EE7-848C-677387DA5AB1}" dt="2024-03-04T15:00:02.484" v="7274" actId="478"/>
          <ac:picMkLst>
            <pc:docMk/>
            <pc:sldMk cId="4205395793" sldId="7614"/>
            <ac:picMk id="5" creationId="{A6BE1535-B27A-D31C-17C8-8DCB98F060F2}"/>
          </ac:picMkLst>
        </pc:picChg>
        <pc:picChg chg="mod">
          <ac:chgData name="Jason Dick" userId="c94a13a7-9fbd-4f24-ac29-988e9d2ed3d5" providerId="ADAL" clId="{49F56487-B7DF-4EE7-848C-677387DA5AB1}" dt="2024-03-04T15:01:08.233" v="7403" actId="1076"/>
          <ac:picMkLst>
            <pc:docMk/>
            <pc:sldMk cId="4205395793" sldId="7614"/>
            <ac:picMk id="1026" creationId="{AA5F7D3F-F34C-7D2E-20DD-6D34194A8BC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07T22:37:16.750" v="7711" actId="2696"/>
        <pc:sldMkLst>
          <pc:docMk/>
          <pc:sldMk cId="3476412361" sldId="7615"/>
        </pc:sldMkLst>
        <pc:spChg chg="del">
          <ac:chgData name="Jason Dick" userId="c94a13a7-9fbd-4f24-ac29-988e9d2ed3d5" providerId="ADAL" clId="{49F56487-B7DF-4EE7-848C-677387DA5AB1}" dt="2024-03-04T15:01:36.141" v="7405" actId="478"/>
          <ac:spMkLst>
            <pc:docMk/>
            <pc:sldMk cId="3476412361" sldId="7615"/>
            <ac:spMk id="2" creationId="{EB61A2C6-1D02-BE68-528D-2EA4495884F3}"/>
          </ac:spMkLst>
        </pc:spChg>
        <pc:picChg chg="add mod">
          <ac:chgData name="Jason Dick" userId="c94a13a7-9fbd-4f24-ac29-988e9d2ed3d5" providerId="ADAL" clId="{49F56487-B7DF-4EE7-848C-677387DA5AB1}" dt="2024-03-04T15:01:46.890" v="7409" actId="14100"/>
          <ac:picMkLst>
            <pc:docMk/>
            <pc:sldMk cId="3476412361" sldId="7615"/>
            <ac:picMk id="3" creationId="{D6EDD364-699E-3C7E-B7A6-8AF87902E06B}"/>
          </ac:picMkLst>
        </pc:picChg>
        <pc:picChg chg="del">
          <ac:chgData name="Jason Dick" userId="c94a13a7-9fbd-4f24-ac29-988e9d2ed3d5" providerId="ADAL" clId="{49F56487-B7DF-4EE7-848C-677387DA5AB1}" dt="2024-03-04T15:01:37.815" v="7406" actId="478"/>
          <ac:picMkLst>
            <pc:docMk/>
            <pc:sldMk cId="3476412361" sldId="7615"/>
            <ac:picMk id="1026" creationId="{AA5F7D3F-F34C-7D2E-20DD-6D34194A8BCC}"/>
          </ac:picMkLst>
        </pc:picChg>
      </pc:sldChg>
      <pc:sldChg chg="add del">
        <pc:chgData name="Jason Dick" userId="c94a13a7-9fbd-4f24-ac29-988e9d2ed3d5" providerId="ADAL" clId="{49F56487-B7DF-4EE7-848C-677387DA5AB1}" dt="2024-03-05T15:01:02.290" v="7466" actId="2696"/>
        <pc:sldMkLst>
          <pc:docMk/>
          <pc:sldMk cId="1084491657" sldId="7616"/>
        </pc:sldMkLst>
      </pc:sldChg>
      <pc:sldChg chg="addSp delSp modSp add del mod">
        <pc:chgData name="Jason Dick" userId="c94a13a7-9fbd-4f24-ac29-988e9d2ed3d5" providerId="ADAL" clId="{49F56487-B7DF-4EE7-848C-677387DA5AB1}" dt="2024-03-12T22:00:27.782" v="8252" actId="2696"/>
        <pc:sldMkLst>
          <pc:docMk/>
          <pc:sldMk cId="1354569888" sldId="7617"/>
        </pc:sldMkLst>
        <pc:spChg chg="add mod">
          <ac:chgData name="Jason Dick" userId="c94a13a7-9fbd-4f24-ac29-988e9d2ed3d5" providerId="ADAL" clId="{49F56487-B7DF-4EE7-848C-677387DA5AB1}" dt="2024-03-11T19:08:53.926" v="8188" actId="403"/>
          <ac:spMkLst>
            <pc:docMk/>
            <pc:sldMk cId="1354569888" sldId="7617"/>
            <ac:spMk id="5" creationId="{F68ACE61-B1CE-9446-B4EB-85D856CA6D35}"/>
          </ac:spMkLst>
        </pc:spChg>
        <pc:picChg chg="add del mod">
          <ac:chgData name="Jason Dick" userId="c94a13a7-9fbd-4f24-ac29-988e9d2ed3d5" providerId="ADAL" clId="{49F56487-B7DF-4EE7-848C-677387DA5AB1}" dt="2024-03-06T00:58:50.731" v="7492" actId="478"/>
          <ac:picMkLst>
            <pc:docMk/>
            <pc:sldMk cId="1354569888" sldId="7617"/>
            <ac:picMk id="2" creationId="{04279254-C657-B8ED-DC96-D684A762D6D3}"/>
          </ac:picMkLst>
        </pc:picChg>
        <pc:picChg chg="add del mod">
          <ac:chgData name="Jason Dick" userId="c94a13a7-9fbd-4f24-ac29-988e9d2ed3d5" providerId="ADAL" clId="{49F56487-B7DF-4EE7-848C-677387DA5AB1}" dt="2024-03-11T19:08:21.878" v="8168" actId="478"/>
          <ac:picMkLst>
            <pc:docMk/>
            <pc:sldMk cId="1354569888" sldId="7617"/>
            <ac:picMk id="3" creationId="{24BC29B8-BB3E-53DD-CC75-A2E64E2321D5}"/>
          </ac:picMkLst>
        </pc:picChg>
        <pc:picChg chg="del">
          <ac:chgData name="Jason Dick" userId="c94a13a7-9fbd-4f24-ac29-988e9d2ed3d5" providerId="ADAL" clId="{49F56487-B7DF-4EE7-848C-677387DA5AB1}" dt="2024-03-04T15:02:58.841" v="7418" actId="478"/>
          <ac:picMkLst>
            <pc:docMk/>
            <pc:sldMk cId="1354569888" sldId="7617"/>
            <ac:picMk id="3" creationId="{D6EDD364-699E-3C7E-B7A6-8AF87902E06B}"/>
          </ac:picMkLst>
        </pc:picChg>
        <pc:picChg chg="add mod">
          <ac:chgData name="Jason Dick" userId="c94a13a7-9fbd-4f24-ac29-988e9d2ed3d5" providerId="ADAL" clId="{49F56487-B7DF-4EE7-848C-677387DA5AB1}" dt="2024-03-11T19:09:36.795" v="8191" actId="14100"/>
          <ac:picMkLst>
            <pc:docMk/>
            <pc:sldMk cId="1354569888" sldId="7617"/>
            <ac:picMk id="6" creationId="{5E09C477-40FC-9154-C7FE-FD1E63FA9FA0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07T22:38:13.428" v="7717" actId="2696"/>
        <pc:sldMkLst>
          <pc:docMk/>
          <pc:sldMk cId="1649129196" sldId="7618"/>
        </pc:sldMkLst>
        <pc:picChg chg="del">
          <ac:chgData name="Jason Dick" userId="c94a13a7-9fbd-4f24-ac29-988e9d2ed3d5" providerId="ADAL" clId="{49F56487-B7DF-4EE7-848C-677387DA5AB1}" dt="2024-03-05T14:52:15.882" v="7453" actId="478"/>
          <ac:picMkLst>
            <pc:docMk/>
            <pc:sldMk cId="1649129196" sldId="7618"/>
            <ac:picMk id="2" creationId="{D975A4FF-8D08-E773-3AA1-8E96F354A9E5}"/>
          </ac:picMkLst>
        </pc:picChg>
        <pc:picChg chg="add mod">
          <ac:chgData name="Jason Dick" userId="c94a13a7-9fbd-4f24-ac29-988e9d2ed3d5" providerId="ADAL" clId="{49F56487-B7DF-4EE7-848C-677387DA5AB1}" dt="2024-03-05T14:52:21.333" v="7456" actId="14100"/>
          <ac:picMkLst>
            <pc:docMk/>
            <pc:sldMk cId="1649129196" sldId="7618"/>
            <ac:picMk id="5" creationId="{E12B81AF-24F0-24E5-ADFD-D99D2DC667EE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1T19:10:39.120" v="8199" actId="2696"/>
        <pc:sldMkLst>
          <pc:docMk/>
          <pc:sldMk cId="1226221300" sldId="7619"/>
        </pc:sldMkLst>
        <pc:picChg chg="add del mod">
          <ac:chgData name="Jason Dick" userId="c94a13a7-9fbd-4f24-ac29-988e9d2ed3d5" providerId="ADAL" clId="{49F56487-B7DF-4EE7-848C-677387DA5AB1}" dt="2024-03-08T14:46:35.705" v="7825" actId="478"/>
          <ac:picMkLst>
            <pc:docMk/>
            <pc:sldMk cId="1226221300" sldId="7619"/>
            <ac:picMk id="2" creationId="{2AF502EB-5317-0ED6-5CA5-35D8970FCE3B}"/>
          </ac:picMkLst>
        </pc:picChg>
        <pc:picChg chg="add del mod">
          <ac:chgData name="Jason Dick" userId="c94a13a7-9fbd-4f24-ac29-988e9d2ed3d5" providerId="ADAL" clId="{49F56487-B7DF-4EE7-848C-677387DA5AB1}" dt="2024-03-11T19:10:36.414" v="8198" actId="478"/>
          <ac:picMkLst>
            <pc:docMk/>
            <pc:sldMk cId="1226221300" sldId="7619"/>
            <ac:picMk id="2" creationId="{711F8DEA-15A8-7515-FB2E-48E12C82150A}"/>
          </ac:picMkLst>
        </pc:picChg>
        <pc:picChg chg="add del mod">
          <ac:chgData name="Jason Dick" userId="c94a13a7-9fbd-4f24-ac29-988e9d2ed3d5" providerId="ADAL" clId="{49F56487-B7DF-4EE7-848C-677387DA5AB1}" dt="2024-03-11T14:09:07.067" v="8111" actId="478"/>
          <ac:picMkLst>
            <pc:docMk/>
            <pc:sldMk cId="1226221300" sldId="7619"/>
            <ac:picMk id="3" creationId="{4504A7C8-DD06-6210-9656-4AA958367AB3}"/>
          </ac:picMkLst>
        </pc:picChg>
        <pc:picChg chg="del">
          <ac:chgData name="Jason Dick" userId="c94a13a7-9fbd-4f24-ac29-988e9d2ed3d5" providerId="ADAL" clId="{49F56487-B7DF-4EE7-848C-677387DA5AB1}" dt="2024-03-06T00:59:21.172" v="7496" actId="478"/>
          <ac:picMkLst>
            <pc:docMk/>
            <pc:sldMk cId="1226221300" sldId="7619"/>
            <ac:picMk id="3" creationId="{9D79C2D9-4645-38EF-39C0-2EC7F7BA2A5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0T21:32:14.254" v="8871" actId="2696"/>
        <pc:sldMkLst>
          <pc:docMk/>
          <pc:sldMk cId="3420697590" sldId="7620"/>
        </pc:sldMkLst>
        <pc:picChg chg="add del mod">
          <ac:chgData name="Jason Dick" userId="c94a13a7-9fbd-4f24-ac29-988e9d2ed3d5" providerId="ADAL" clId="{49F56487-B7DF-4EE7-848C-677387DA5AB1}" dt="2024-03-13T14:08:25.016" v="8297" actId="21"/>
          <ac:picMkLst>
            <pc:docMk/>
            <pc:sldMk cId="3420697590" sldId="7620"/>
            <ac:picMk id="2" creationId="{7AFFAE5C-13BC-F86E-F92B-346748A55249}"/>
          </ac:picMkLst>
        </pc:picChg>
        <pc:picChg chg="del">
          <ac:chgData name="Jason Dick" userId="c94a13a7-9fbd-4f24-ac29-988e9d2ed3d5" providerId="ADAL" clId="{49F56487-B7DF-4EE7-848C-677387DA5AB1}" dt="2024-03-06T01:02:35.073" v="7501" actId="478"/>
          <ac:picMkLst>
            <pc:docMk/>
            <pc:sldMk cId="3420697590" sldId="7620"/>
            <ac:picMk id="3" creationId="{D6EDD364-699E-3C7E-B7A6-8AF87902E06B}"/>
          </ac:picMkLst>
        </pc:picChg>
        <pc:picChg chg="add del mod">
          <ac:chgData name="Jason Dick" userId="c94a13a7-9fbd-4f24-ac29-988e9d2ed3d5" providerId="ADAL" clId="{49F56487-B7DF-4EE7-848C-677387DA5AB1}" dt="2024-03-13T14:09:16.388" v="8300" actId="478"/>
          <ac:picMkLst>
            <pc:docMk/>
            <pc:sldMk cId="3420697590" sldId="7620"/>
            <ac:picMk id="5" creationId="{CC5BF442-DED3-4C9C-EDB5-5FC7FE871549}"/>
          </ac:picMkLst>
        </pc:picChg>
        <pc:picChg chg="add mod">
          <ac:chgData name="Jason Dick" userId="c94a13a7-9fbd-4f24-ac29-988e9d2ed3d5" providerId="ADAL" clId="{49F56487-B7DF-4EE7-848C-677387DA5AB1}" dt="2024-03-13T14:09:22.744" v="8303" actId="14100"/>
          <ac:picMkLst>
            <pc:docMk/>
            <pc:sldMk cId="3420697590" sldId="7620"/>
            <ac:picMk id="7" creationId="{CF2531D2-F4AD-F3F4-014D-EC1B47FE06C3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1T14:03:21.308" v="8084" actId="2696"/>
        <pc:sldMkLst>
          <pc:docMk/>
          <pc:sldMk cId="167884317" sldId="7621"/>
        </pc:sldMkLst>
        <pc:picChg chg="del">
          <ac:chgData name="Jason Dick" userId="c94a13a7-9fbd-4f24-ac29-988e9d2ed3d5" providerId="ADAL" clId="{49F56487-B7DF-4EE7-848C-677387DA5AB1}" dt="2024-03-07T14:49:06.365" v="7530" actId="478"/>
          <ac:picMkLst>
            <pc:docMk/>
            <pc:sldMk cId="167884317" sldId="7621"/>
            <ac:picMk id="2" creationId="{2AF502EB-5317-0ED6-5CA5-35D8970FCE3B}"/>
          </ac:picMkLst>
        </pc:picChg>
        <pc:picChg chg="add mod">
          <ac:chgData name="Jason Dick" userId="c94a13a7-9fbd-4f24-ac29-988e9d2ed3d5" providerId="ADAL" clId="{49F56487-B7DF-4EE7-848C-677387DA5AB1}" dt="2024-03-07T14:49:14.044" v="7533" actId="14100"/>
          <ac:picMkLst>
            <pc:docMk/>
            <pc:sldMk cId="167884317" sldId="7621"/>
            <ac:picMk id="5" creationId="{75FAD53D-E9FD-6744-5017-F42EF601A521}"/>
          </ac:picMkLst>
        </pc:picChg>
      </pc:sldChg>
      <pc:sldChg chg="modSp add del mod">
        <pc:chgData name="Jason Dick" userId="c94a13a7-9fbd-4f24-ac29-988e9d2ed3d5" providerId="ADAL" clId="{49F56487-B7DF-4EE7-848C-677387DA5AB1}" dt="2024-03-12T22:00:13.066" v="8250" actId="2696"/>
        <pc:sldMkLst>
          <pc:docMk/>
          <pc:sldMk cId="2566753368" sldId="7622"/>
        </pc:sldMkLst>
        <pc:spChg chg="mod">
          <ac:chgData name="Jason Dick" userId="c94a13a7-9fbd-4f24-ac29-988e9d2ed3d5" providerId="ADAL" clId="{49F56487-B7DF-4EE7-848C-677387DA5AB1}" dt="2024-03-11T14:03:00.650" v="8081" actId="20577"/>
          <ac:spMkLst>
            <pc:docMk/>
            <pc:sldMk cId="2566753368" sldId="7622"/>
            <ac:spMk id="2" creationId="{EB61A2C6-1D02-BE68-528D-2EA4495884F3}"/>
          </ac:spMkLst>
        </pc:spChg>
        <pc:picChg chg="mod">
          <ac:chgData name="Jason Dick" userId="c94a13a7-9fbd-4f24-ac29-988e9d2ed3d5" providerId="ADAL" clId="{49F56487-B7DF-4EE7-848C-677387DA5AB1}" dt="2024-03-07T14:51:01.983" v="7657" actId="14100"/>
          <ac:picMkLst>
            <pc:docMk/>
            <pc:sldMk cId="2566753368" sldId="7622"/>
            <ac:picMk id="5" creationId="{A6BE1535-B27A-D31C-17C8-8DCB98F060F2}"/>
          </ac:picMkLst>
        </pc:picChg>
        <pc:picChg chg="mod">
          <ac:chgData name="Jason Dick" userId="c94a13a7-9fbd-4f24-ac29-988e9d2ed3d5" providerId="ADAL" clId="{49F56487-B7DF-4EE7-848C-677387DA5AB1}" dt="2024-03-07T14:50:59.929" v="7656" actId="14100"/>
          <ac:picMkLst>
            <pc:docMk/>
            <pc:sldMk cId="2566753368" sldId="7622"/>
            <ac:picMk id="1026" creationId="{AA5F7D3F-F34C-7D2E-20DD-6D34194A8BC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08T13:52:42.482" v="9397" actId="2696"/>
        <pc:sldMkLst>
          <pc:docMk/>
          <pc:sldMk cId="1032847014" sldId="7623"/>
        </pc:sldMkLst>
        <pc:spChg chg="mod">
          <ac:chgData name="Jason Dick" userId="c94a13a7-9fbd-4f24-ac29-988e9d2ed3d5" providerId="ADAL" clId="{49F56487-B7DF-4EE7-848C-677387DA5AB1}" dt="2024-03-07T22:40:31.697" v="7736" actId="20577"/>
          <ac:spMkLst>
            <pc:docMk/>
            <pc:sldMk cId="1032847014" sldId="7623"/>
            <ac:spMk id="4" creationId="{9D58C323-071B-47AC-8F47-3F1B126A1419}"/>
          </ac:spMkLst>
        </pc:spChg>
        <pc:picChg chg="add mod">
          <ac:chgData name="Jason Dick" userId="c94a13a7-9fbd-4f24-ac29-988e9d2ed3d5" providerId="ADAL" clId="{49F56487-B7DF-4EE7-848C-677387DA5AB1}" dt="2024-03-07T22:40:25.787" v="7725" actId="14100"/>
          <ac:picMkLst>
            <pc:docMk/>
            <pc:sldMk cId="1032847014" sldId="7623"/>
            <ac:picMk id="3" creationId="{F5E49268-B2FE-B8B0-4479-B7F60EAF35AC}"/>
          </ac:picMkLst>
        </pc:picChg>
        <pc:picChg chg="del">
          <ac:chgData name="Jason Dick" userId="c94a13a7-9fbd-4f24-ac29-988e9d2ed3d5" providerId="ADAL" clId="{49F56487-B7DF-4EE7-848C-677387DA5AB1}" dt="2024-03-07T22:40:20.167" v="7722" actId="478"/>
          <ac:picMkLst>
            <pc:docMk/>
            <pc:sldMk cId="1032847014" sldId="7623"/>
            <ac:picMk id="5" creationId="{75FAD53D-E9FD-6744-5017-F42EF601A521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3-19T13:48:12.364" v="8740" actId="2696"/>
        <pc:sldMkLst>
          <pc:docMk/>
          <pc:sldMk cId="2597637771" sldId="7624"/>
        </pc:sldMkLst>
        <pc:picChg chg="del">
          <ac:chgData name="Jason Dick" userId="c94a13a7-9fbd-4f24-ac29-988e9d2ed3d5" providerId="ADAL" clId="{49F56487-B7DF-4EE7-848C-677387DA5AB1}" dt="2024-03-07T22:44:56.915" v="7740" actId="478"/>
          <ac:picMkLst>
            <pc:docMk/>
            <pc:sldMk cId="2597637771" sldId="7624"/>
            <ac:picMk id="2" creationId="{7AFFAE5C-13BC-F86E-F92B-346748A55249}"/>
          </ac:picMkLst>
        </pc:picChg>
        <pc:picChg chg="add del mod">
          <ac:chgData name="Jason Dick" userId="c94a13a7-9fbd-4f24-ac29-988e9d2ed3d5" providerId="ADAL" clId="{49F56487-B7DF-4EE7-848C-677387DA5AB1}" dt="2024-03-13T14:09:35.854" v="8304" actId="21"/>
          <ac:picMkLst>
            <pc:docMk/>
            <pc:sldMk cId="2597637771" sldId="7624"/>
            <ac:picMk id="3" creationId="{4B6E7F69-BFE9-070A-1C68-9F064F114D4A}"/>
          </ac:picMkLst>
        </pc:picChg>
        <pc:picChg chg="add mod">
          <ac:chgData name="Jason Dick" userId="c94a13a7-9fbd-4f24-ac29-988e9d2ed3d5" providerId="ADAL" clId="{49F56487-B7DF-4EE7-848C-677387DA5AB1}" dt="2024-03-13T14:09:51.418" v="8308" actId="1076"/>
          <ac:picMkLst>
            <pc:docMk/>
            <pc:sldMk cId="2597637771" sldId="7624"/>
            <ac:picMk id="5" creationId="{954B6A71-5EA5-6DFA-D5A6-4EC49A82BDAB}"/>
          </ac:picMkLst>
        </pc:picChg>
      </pc:sldChg>
      <pc:sldChg chg="add del">
        <pc:chgData name="Jason Dick" userId="c94a13a7-9fbd-4f24-ac29-988e9d2ed3d5" providerId="ADAL" clId="{49F56487-B7DF-4EE7-848C-677387DA5AB1}" dt="2024-03-11T14:03:06.450" v="8082" actId="2696"/>
        <pc:sldMkLst>
          <pc:docMk/>
          <pc:sldMk cId="4008658201" sldId="7625"/>
        </pc:sldMkLst>
      </pc:sldChg>
      <pc:sldChg chg="add del">
        <pc:chgData name="Jason Dick" userId="c94a13a7-9fbd-4f24-ac29-988e9d2ed3d5" providerId="ADAL" clId="{49F56487-B7DF-4EE7-848C-677387DA5AB1}" dt="2024-03-11T14:03:18.323" v="8083" actId="2696"/>
        <pc:sldMkLst>
          <pc:docMk/>
          <pc:sldMk cId="3801788280" sldId="7626"/>
        </pc:sldMkLst>
      </pc:sldChg>
      <pc:sldChg chg="addSp delSp modSp add del mod">
        <pc:chgData name="Jason Dick" userId="c94a13a7-9fbd-4f24-ac29-988e9d2ed3d5" providerId="ADAL" clId="{49F56487-B7DF-4EE7-848C-677387DA5AB1}" dt="2024-03-20T21:31:51.627" v="8870" actId="2696"/>
        <pc:sldMkLst>
          <pc:docMk/>
          <pc:sldMk cId="1099606426" sldId="7627"/>
        </pc:sldMkLst>
        <pc:spChg chg="del mod">
          <ac:chgData name="Jason Dick" userId="c94a13a7-9fbd-4f24-ac29-988e9d2ed3d5" providerId="ADAL" clId="{49F56487-B7DF-4EE7-848C-677387DA5AB1}" dt="2024-03-12T14:05:15.432" v="8220" actId="478"/>
          <ac:spMkLst>
            <pc:docMk/>
            <pc:sldMk cId="1099606426" sldId="7627"/>
            <ac:spMk id="2" creationId="{EB61A2C6-1D02-BE68-528D-2EA4495884F3}"/>
          </ac:spMkLst>
        </pc:spChg>
        <pc:picChg chg="add mod">
          <ac:chgData name="Jason Dick" userId="c94a13a7-9fbd-4f24-ac29-988e9d2ed3d5" providerId="ADAL" clId="{49F56487-B7DF-4EE7-848C-677387DA5AB1}" dt="2024-03-12T14:05:24.075" v="8224" actId="14100"/>
          <ac:picMkLst>
            <pc:docMk/>
            <pc:sldMk cId="1099606426" sldId="7627"/>
            <ac:picMk id="3" creationId="{A6BD9E60-4B4C-9A41-8637-E5FDA580F029}"/>
          </ac:picMkLst>
        </pc:picChg>
        <pc:picChg chg="add del mod">
          <ac:chgData name="Jason Dick" userId="c94a13a7-9fbd-4f24-ac29-988e9d2ed3d5" providerId="ADAL" clId="{49F56487-B7DF-4EE7-848C-677387DA5AB1}" dt="2024-03-12T14:05:14.136" v="8219" actId="478"/>
          <ac:picMkLst>
            <pc:docMk/>
            <pc:sldMk cId="1099606426" sldId="7627"/>
            <ac:picMk id="5" creationId="{CF11F0B5-85B1-BE2E-471C-0071FFA49026}"/>
          </ac:picMkLst>
        </pc:picChg>
        <pc:picChg chg="del">
          <ac:chgData name="Jason Dick" userId="c94a13a7-9fbd-4f24-ac29-988e9d2ed3d5" providerId="ADAL" clId="{49F56487-B7DF-4EE7-848C-677387DA5AB1}" dt="2024-03-11T13:56:55.365" v="7895" actId="478"/>
          <ac:picMkLst>
            <pc:docMk/>
            <pc:sldMk cId="1099606426" sldId="7627"/>
            <ac:picMk id="1026" creationId="{AA5F7D3F-F34C-7D2E-20DD-6D34194A8BC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2T22:00:07.074" v="8249" actId="2696"/>
        <pc:sldMkLst>
          <pc:docMk/>
          <pc:sldMk cId="106527664" sldId="7628"/>
        </pc:sldMkLst>
        <pc:spChg chg="del mod">
          <ac:chgData name="Jason Dick" userId="c94a13a7-9fbd-4f24-ac29-988e9d2ed3d5" providerId="ADAL" clId="{49F56487-B7DF-4EE7-848C-677387DA5AB1}" dt="2024-03-12T14:04:40.232" v="8210" actId="478"/>
          <ac:spMkLst>
            <pc:docMk/>
            <pc:sldMk cId="106527664" sldId="7628"/>
            <ac:spMk id="2" creationId="{EB61A2C6-1D02-BE68-528D-2EA4495884F3}"/>
          </ac:spMkLst>
        </pc:spChg>
        <pc:picChg chg="add del mod">
          <ac:chgData name="Jason Dick" userId="c94a13a7-9fbd-4f24-ac29-988e9d2ed3d5" providerId="ADAL" clId="{49F56487-B7DF-4EE7-848C-677387DA5AB1}" dt="2024-03-12T14:07:29.842" v="8233" actId="21"/>
          <ac:picMkLst>
            <pc:docMk/>
            <pc:sldMk cId="106527664" sldId="7628"/>
            <ac:picMk id="3" creationId="{2E8E60AF-9554-2A1E-B409-8EC39948CEB0}"/>
          </ac:picMkLst>
        </pc:picChg>
        <pc:picChg chg="add del mod">
          <ac:chgData name="Jason Dick" userId="c94a13a7-9fbd-4f24-ac29-988e9d2ed3d5" providerId="ADAL" clId="{49F56487-B7DF-4EE7-848C-677387DA5AB1}" dt="2024-03-12T14:04:38.684" v="8209" actId="478"/>
          <ac:picMkLst>
            <pc:docMk/>
            <pc:sldMk cId="106527664" sldId="7628"/>
            <ac:picMk id="5" creationId="{F78D905C-A025-71D4-6F40-83F31B66DC1F}"/>
          </ac:picMkLst>
        </pc:picChg>
        <pc:picChg chg="del">
          <ac:chgData name="Jason Dick" userId="c94a13a7-9fbd-4f24-ac29-988e9d2ed3d5" providerId="ADAL" clId="{49F56487-B7DF-4EE7-848C-677387DA5AB1}" dt="2024-03-11T14:00:06.168" v="7933" actId="478"/>
          <ac:picMkLst>
            <pc:docMk/>
            <pc:sldMk cId="106527664" sldId="7628"/>
            <ac:picMk id="6" creationId="{7B2DD4A7-6ABD-8BC6-08D0-52BC0079DE71}"/>
          </ac:picMkLst>
        </pc:picChg>
        <pc:picChg chg="add">
          <ac:chgData name="Jason Dick" userId="c94a13a7-9fbd-4f24-ac29-988e9d2ed3d5" providerId="ADAL" clId="{49F56487-B7DF-4EE7-848C-677387DA5AB1}" dt="2024-03-12T14:07:37.902" v="8234" actId="22"/>
          <ac:picMkLst>
            <pc:docMk/>
            <pc:sldMk cId="106527664" sldId="7628"/>
            <ac:picMk id="7" creationId="{E0EE909A-3A8C-A413-F0D3-F0E20FF07E5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0T14:10:58.807" v="8837" actId="2696"/>
        <pc:sldMkLst>
          <pc:docMk/>
          <pc:sldMk cId="274182916" sldId="7629"/>
        </pc:sldMkLst>
        <pc:spChg chg="add mod">
          <ac:chgData name="Jason Dick" userId="c94a13a7-9fbd-4f24-ac29-988e9d2ed3d5" providerId="ADAL" clId="{49F56487-B7DF-4EE7-848C-677387DA5AB1}" dt="2024-03-18T13:53:46.601" v="8590" actId="1076"/>
          <ac:spMkLst>
            <pc:docMk/>
            <pc:sldMk cId="274182916" sldId="7629"/>
            <ac:spMk id="2" creationId="{6CF5E892-49D3-0EB5-0646-DCD21AFFC4B6}"/>
          </ac:spMkLst>
        </pc:spChg>
        <pc:spChg chg="del mod">
          <ac:chgData name="Jason Dick" userId="c94a13a7-9fbd-4f24-ac29-988e9d2ed3d5" providerId="ADAL" clId="{49F56487-B7DF-4EE7-848C-677387DA5AB1}" dt="2024-03-12T14:04:55.827" v="8215" actId="478"/>
          <ac:spMkLst>
            <pc:docMk/>
            <pc:sldMk cId="274182916" sldId="7629"/>
            <ac:spMk id="2" creationId="{EB61A2C6-1D02-BE68-528D-2EA4495884F3}"/>
          </ac:spMkLst>
        </pc:spChg>
        <pc:picChg chg="add del mod">
          <ac:chgData name="Jason Dick" userId="c94a13a7-9fbd-4f24-ac29-988e9d2ed3d5" providerId="ADAL" clId="{49F56487-B7DF-4EE7-848C-677387DA5AB1}" dt="2024-03-12T14:07:42.641" v="8235" actId="21"/>
          <ac:picMkLst>
            <pc:docMk/>
            <pc:sldMk cId="274182916" sldId="7629"/>
            <ac:picMk id="3" creationId="{BBD1D1FE-87D5-922C-D443-B0C2D6C8643C}"/>
          </ac:picMkLst>
        </pc:picChg>
        <pc:picChg chg="add mod">
          <ac:chgData name="Jason Dick" userId="c94a13a7-9fbd-4f24-ac29-988e9d2ed3d5" providerId="ADAL" clId="{49F56487-B7DF-4EE7-848C-677387DA5AB1}" dt="2024-03-18T13:54:14.522" v="8595" actId="14100"/>
          <ac:picMkLst>
            <pc:docMk/>
            <pc:sldMk cId="274182916" sldId="7629"/>
            <ac:picMk id="5" creationId="{A302D576-320E-FFC6-13B0-143925689438}"/>
          </ac:picMkLst>
        </pc:picChg>
        <pc:picChg chg="add del mod">
          <ac:chgData name="Jason Dick" userId="c94a13a7-9fbd-4f24-ac29-988e9d2ed3d5" providerId="ADAL" clId="{49F56487-B7DF-4EE7-848C-677387DA5AB1}" dt="2024-03-12T14:04:53.963" v="8214" actId="478"/>
          <ac:picMkLst>
            <pc:docMk/>
            <pc:sldMk cId="274182916" sldId="7629"/>
            <ac:picMk id="5" creationId="{CCA6C3B5-A9E7-A083-39ED-34BDABA2378E}"/>
          </ac:picMkLst>
        </pc:picChg>
        <pc:picChg chg="del">
          <ac:chgData name="Jason Dick" userId="c94a13a7-9fbd-4f24-ac29-988e9d2ed3d5" providerId="ADAL" clId="{49F56487-B7DF-4EE7-848C-677387DA5AB1}" dt="2024-03-11T14:02:06.605" v="7967" actId="478"/>
          <ac:picMkLst>
            <pc:docMk/>
            <pc:sldMk cId="274182916" sldId="7629"/>
            <ac:picMk id="6" creationId="{7B2DD4A7-6ABD-8BC6-08D0-52BC0079DE71}"/>
          </ac:picMkLst>
        </pc:picChg>
        <pc:picChg chg="add del">
          <ac:chgData name="Jason Dick" userId="c94a13a7-9fbd-4f24-ac29-988e9d2ed3d5" providerId="ADAL" clId="{49F56487-B7DF-4EE7-848C-677387DA5AB1}" dt="2024-03-18T13:50:48.736" v="8390" actId="478"/>
          <ac:picMkLst>
            <pc:docMk/>
            <pc:sldMk cId="274182916" sldId="7629"/>
            <ac:picMk id="7" creationId="{A5290DA2-5A2B-5B8A-8B11-4FB79D6F2254}"/>
          </ac:picMkLst>
        </pc:picChg>
        <pc:picChg chg="add del mod">
          <ac:chgData name="Jason Dick" userId="c94a13a7-9fbd-4f24-ac29-988e9d2ed3d5" providerId="ADAL" clId="{49F56487-B7DF-4EE7-848C-677387DA5AB1}" dt="2024-03-18T13:53:51.779" v="8592" actId="21"/>
          <ac:picMkLst>
            <pc:docMk/>
            <pc:sldMk cId="274182916" sldId="7629"/>
            <ac:picMk id="1026" creationId="{55C30D50-EE01-6E66-7C1F-A1D2CAC45A16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3-19T13:48:25.155" v="8741" actId="2696"/>
        <pc:sldMkLst>
          <pc:docMk/>
          <pc:sldMk cId="1124237994" sldId="7630"/>
        </pc:sldMkLst>
        <pc:spChg chg="add mod">
          <ac:chgData name="Jason Dick" userId="c94a13a7-9fbd-4f24-ac29-988e9d2ed3d5" providerId="ADAL" clId="{49F56487-B7DF-4EE7-848C-677387DA5AB1}" dt="2024-03-18T14:02:35.471" v="8688" actId="404"/>
          <ac:spMkLst>
            <pc:docMk/>
            <pc:sldMk cId="1124237994" sldId="7630"/>
            <ac:spMk id="2" creationId="{B68A1C3C-BF0A-756E-4E55-65F65FF04E6C}"/>
          </ac:spMkLst>
        </pc:spChg>
        <pc:picChg chg="del">
          <ac:chgData name="Jason Dick" userId="c94a13a7-9fbd-4f24-ac29-988e9d2ed3d5" providerId="ADAL" clId="{49F56487-B7DF-4EE7-848C-677387DA5AB1}" dt="2024-03-11T14:04:38.958" v="8086" actId="478"/>
          <ac:picMkLst>
            <pc:docMk/>
            <pc:sldMk cId="1124237994" sldId="7630"/>
            <ac:picMk id="3" creationId="{4504A7C8-DD06-6210-9656-4AA958367AB3}"/>
          </ac:picMkLst>
        </pc:picChg>
        <pc:picChg chg="add mod">
          <ac:chgData name="Jason Dick" userId="c94a13a7-9fbd-4f24-ac29-988e9d2ed3d5" providerId="ADAL" clId="{49F56487-B7DF-4EE7-848C-677387DA5AB1}" dt="2024-03-18T14:02:37.843" v="8689" actId="14100"/>
          <ac:picMkLst>
            <pc:docMk/>
            <pc:sldMk cId="1124237994" sldId="7630"/>
            <ac:picMk id="3" creationId="{76F2DF2F-2CB0-ADF6-E860-241F0AC4C3F2}"/>
          </ac:picMkLst>
        </pc:picChg>
        <pc:picChg chg="add del mod">
          <ac:chgData name="Jason Dick" userId="c94a13a7-9fbd-4f24-ac29-988e9d2ed3d5" providerId="ADAL" clId="{49F56487-B7DF-4EE7-848C-677387DA5AB1}" dt="2024-03-11T14:05:38.995" v="8091" actId="478"/>
          <ac:picMkLst>
            <pc:docMk/>
            <pc:sldMk cId="1124237994" sldId="7630"/>
            <ac:picMk id="5" creationId="{1777A2F9-646B-BD92-5E6D-BA4BCD1D8C02}"/>
          </ac:picMkLst>
        </pc:picChg>
        <pc:picChg chg="add del mod">
          <ac:chgData name="Jason Dick" userId="c94a13a7-9fbd-4f24-ac29-988e9d2ed3d5" providerId="ADAL" clId="{49F56487-B7DF-4EE7-848C-677387DA5AB1}" dt="2024-03-18T13:57:17.347" v="8611" actId="478"/>
          <ac:picMkLst>
            <pc:docMk/>
            <pc:sldMk cId="1124237994" sldId="7630"/>
            <ac:picMk id="7" creationId="{EE5734F6-626F-BC03-54BF-307392AF3D6A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2T13:56:27.055" v="8924" actId="2696"/>
        <pc:sldMkLst>
          <pc:docMk/>
          <pc:sldMk cId="1306422064" sldId="7631"/>
        </pc:sldMkLst>
        <pc:picChg chg="add del mod">
          <ac:chgData name="Jason Dick" userId="c94a13a7-9fbd-4f24-ac29-988e9d2ed3d5" providerId="ADAL" clId="{49F56487-B7DF-4EE7-848C-677387DA5AB1}" dt="2024-03-18T14:03:46.542" v="8710" actId="478"/>
          <ac:picMkLst>
            <pc:docMk/>
            <pc:sldMk cId="1306422064" sldId="7631"/>
            <ac:picMk id="3" creationId="{C512AA62-CEC5-62BA-80FF-6BDBA3DF93AA}"/>
          </ac:picMkLst>
        </pc:picChg>
        <pc:picChg chg="del">
          <ac:chgData name="Jason Dick" userId="c94a13a7-9fbd-4f24-ac29-988e9d2ed3d5" providerId="ADAL" clId="{49F56487-B7DF-4EE7-848C-677387DA5AB1}" dt="2024-03-13T14:11:49.473" v="8325" actId="21"/>
          <ac:picMkLst>
            <pc:docMk/>
            <pc:sldMk cId="1306422064" sldId="7631"/>
            <ac:picMk id="5" creationId="{1777A2F9-646B-BD92-5E6D-BA4BCD1D8C02}"/>
          </ac:picMkLst>
        </pc:picChg>
        <pc:picChg chg="add mod">
          <ac:chgData name="Jason Dick" userId="c94a13a7-9fbd-4f24-ac29-988e9d2ed3d5" providerId="ADAL" clId="{49F56487-B7DF-4EE7-848C-677387DA5AB1}" dt="2024-03-18T14:03:52.579" v="8713" actId="14100"/>
          <ac:picMkLst>
            <pc:docMk/>
            <pc:sldMk cId="1306422064" sldId="7631"/>
            <ac:picMk id="5" creationId="{89828093-7AA4-B478-32EC-669145E6CB56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0T14:11:59.066" v="8843" actId="2696"/>
        <pc:sldMkLst>
          <pc:docMk/>
          <pc:sldMk cId="703556304" sldId="7632"/>
        </pc:sldMkLst>
        <pc:picChg chg="add mod">
          <ac:chgData name="Jason Dick" userId="c94a13a7-9fbd-4f24-ac29-988e9d2ed3d5" providerId="ADAL" clId="{49F56487-B7DF-4EE7-848C-677387DA5AB1}" dt="2024-03-11T14:06:15.854" v="8099" actId="14100"/>
          <ac:picMkLst>
            <pc:docMk/>
            <pc:sldMk cId="703556304" sldId="7632"/>
            <ac:picMk id="3" creationId="{746AC4E9-4758-E79F-2F98-991965D0DBD2}"/>
          </ac:picMkLst>
        </pc:picChg>
        <pc:picChg chg="del">
          <ac:chgData name="Jason Dick" userId="c94a13a7-9fbd-4f24-ac29-988e9d2ed3d5" providerId="ADAL" clId="{49F56487-B7DF-4EE7-848C-677387DA5AB1}" dt="2024-03-11T14:06:10.037" v="8096" actId="478"/>
          <ac:picMkLst>
            <pc:docMk/>
            <pc:sldMk cId="703556304" sldId="7632"/>
            <ac:picMk id="7" creationId="{EE5734F6-626F-BC03-54BF-307392AF3D6A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8T13:56:15.515" v="8605" actId="2696"/>
        <pc:sldMkLst>
          <pc:docMk/>
          <pc:sldMk cId="2801374923" sldId="7633"/>
        </pc:sldMkLst>
        <pc:picChg chg="del">
          <ac:chgData name="Jason Dick" userId="c94a13a7-9fbd-4f24-ac29-988e9d2ed3d5" providerId="ADAL" clId="{49F56487-B7DF-4EE7-848C-677387DA5AB1}" dt="2024-03-11T14:06:22.294" v="8101" actId="478"/>
          <ac:picMkLst>
            <pc:docMk/>
            <pc:sldMk cId="2801374923" sldId="7633"/>
            <ac:picMk id="3" creationId="{746AC4E9-4758-E79F-2F98-991965D0DBD2}"/>
          </ac:picMkLst>
        </pc:picChg>
        <pc:picChg chg="add mod">
          <ac:chgData name="Jason Dick" userId="c94a13a7-9fbd-4f24-ac29-988e9d2ed3d5" providerId="ADAL" clId="{49F56487-B7DF-4EE7-848C-677387DA5AB1}" dt="2024-03-11T14:06:48.512" v="8105" actId="14100"/>
          <ac:picMkLst>
            <pc:docMk/>
            <pc:sldMk cId="2801374923" sldId="7633"/>
            <ac:picMk id="5" creationId="{696D783F-0306-87C8-39A6-B62A54684953}"/>
          </ac:picMkLst>
        </pc:picChg>
      </pc:sldChg>
      <pc:sldChg chg="addSp modSp add del mod">
        <pc:chgData name="Jason Dick" userId="c94a13a7-9fbd-4f24-ac29-988e9d2ed3d5" providerId="ADAL" clId="{49F56487-B7DF-4EE7-848C-677387DA5AB1}" dt="2024-03-18T13:56:23.059" v="8606" actId="2696"/>
        <pc:sldMkLst>
          <pc:docMk/>
          <pc:sldMk cId="363633824" sldId="7634"/>
        </pc:sldMkLst>
        <pc:picChg chg="add mod">
          <ac:chgData name="Jason Dick" userId="c94a13a7-9fbd-4f24-ac29-988e9d2ed3d5" providerId="ADAL" clId="{49F56487-B7DF-4EE7-848C-677387DA5AB1}" dt="2024-03-11T14:07:14.390" v="8108" actId="14100"/>
          <ac:picMkLst>
            <pc:docMk/>
            <pc:sldMk cId="363633824" sldId="7634"/>
            <ac:picMk id="3" creationId="{A86D52E8-F3AF-8598-D552-A63E4877234C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8T13:55:54.737" v="8603" actId="2696"/>
        <pc:sldMkLst>
          <pc:docMk/>
          <pc:sldMk cId="2373194983" sldId="7635"/>
        </pc:sldMkLst>
        <pc:picChg chg="del">
          <ac:chgData name="Jason Dick" userId="c94a13a7-9fbd-4f24-ac29-988e9d2ed3d5" providerId="ADAL" clId="{49F56487-B7DF-4EE7-848C-677387DA5AB1}" dt="2024-03-13T14:11:06.640" v="8317" actId="21"/>
          <ac:picMkLst>
            <pc:docMk/>
            <pc:sldMk cId="2373194983" sldId="7635"/>
            <ac:picMk id="3" creationId="{4504A7C8-DD06-6210-9656-4AA958367AB3}"/>
          </ac:picMkLst>
        </pc:picChg>
        <pc:picChg chg="add mod">
          <ac:chgData name="Jason Dick" userId="c94a13a7-9fbd-4f24-ac29-988e9d2ed3d5" providerId="ADAL" clId="{49F56487-B7DF-4EE7-848C-677387DA5AB1}" dt="2024-03-13T14:11:24.651" v="8320" actId="14100"/>
          <ac:picMkLst>
            <pc:docMk/>
            <pc:sldMk cId="2373194983" sldId="7635"/>
            <ac:picMk id="5" creationId="{6159B3C9-7F16-C7C2-2039-93BA45A255D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8T13:55:46.204" v="8601" actId="2696"/>
        <pc:sldMkLst>
          <pc:docMk/>
          <pc:sldMk cId="2561312643" sldId="7636"/>
        </pc:sldMkLst>
        <pc:picChg chg="add del mod">
          <ac:chgData name="Jason Dick" userId="c94a13a7-9fbd-4f24-ac29-988e9d2ed3d5" providerId="ADAL" clId="{49F56487-B7DF-4EE7-848C-677387DA5AB1}" dt="2024-03-11T19:10:40.925" v="8200" actId="478"/>
          <ac:picMkLst>
            <pc:docMk/>
            <pc:sldMk cId="2561312643" sldId="7636"/>
            <ac:picMk id="2" creationId="{29583DB3-E7CE-E15C-2508-F9F54B1FA988}"/>
          </ac:picMkLst>
        </pc:picChg>
        <pc:picChg chg="add mod">
          <ac:chgData name="Jason Dick" userId="c94a13a7-9fbd-4f24-ac29-988e9d2ed3d5" providerId="ADAL" clId="{49F56487-B7DF-4EE7-848C-677387DA5AB1}" dt="2024-03-12T22:05:32.990" v="8276" actId="1076"/>
          <ac:picMkLst>
            <pc:docMk/>
            <pc:sldMk cId="2561312643" sldId="7636"/>
            <ac:picMk id="2" creationId="{49223032-A9CC-04E3-BA7A-D349F5BC9495}"/>
          </ac:picMkLst>
        </pc:picChg>
        <pc:picChg chg="del">
          <ac:chgData name="Jason Dick" userId="c94a13a7-9fbd-4f24-ac29-988e9d2ed3d5" providerId="ADAL" clId="{49F56487-B7DF-4EE7-848C-677387DA5AB1}" dt="2024-03-11T14:09:08.950" v="8112" actId="478"/>
          <ac:picMkLst>
            <pc:docMk/>
            <pc:sldMk cId="2561312643" sldId="7636"/>
            <ac:picMk id="3" creationId="{4504A7C8-DD06-6210-9656-4AA958367AB3}"/>
          </ac:picMkLst>
        </pc:picChg>
        <pc:picChg chg="add del mod">
          <ac:chgData name="Jason Dick" userId="c94a13a7-9fbd-4f24-ac29-988e9d2ed3d5" providerId="ADAL" clId="{49F56487-B7DF-4EE7-848C-677387DA5AB1}" dt="2024-03-12T22:05:09.185" v="8272" actId="478"/>
          <ac:picMkLst>
            <pc:docMk/>
            <pc:sldMk cId="2561312643" sldId="7636"/>
            <ac:picMk id="3" creationId="{FDF889C2-E4E2-AD07-1F04-5F15699468C6}"/>
          </ac:picMkLst>
        </pc:picChg>
      </pc:sldChg>
      <pc:sldChg chg="del">
        <pc:chgData name="Jason Dick" userId="c94a13a7-9fbd-4f24-ac29-988e9d2ed3d5" providerId="ADAL" clId="{49F56487-B7DF-4EE7-848C-677387DA5AB1}" dt="2024-03-18T13:56:42.875" v="8607" actId="2696"/>
        <pc:sldMkLst>
          <pc:docMk/>
          <pc:sldMk cId="982751931" sldId="7637"/>
        </pc:sldMkLst>
      </pc:sldChg>
      <pc:sldChg chg="addSp delSp modSp del mod ord">
        <pc:chgData name="Jason Dick" userId="c94a13a7-9fbd-4f24-ac29-988e9d2ed3d5" providerId="ADAL" clId="{49F56487-B7DF-4EE7-848C-677387DA5AB1}" dt="2024-03-24T19:58:53.052" v="9022" actId="2696"/>
        <pc:sldMkLst>
          <pc:docMk/>
          <pc:sldMk cId="3710845757" sldId="7638"/>
        </pc:sldMkLst>
        <pc:picChg chg="add del mod">
          <ac:chgData name="Jason Dick" userId="c94a13a7-9fbd-4f24-ac29-988e9d2ed3d5" providerId="ADAL" clId="{49F56487-B7DF-4EE7-848C-677387DA5AB1}" dt="2024-03-18T14:04:21.707" v="8715" actId="478"/>
          <ac:picMkLst>
            <pc:docMk/>
            <pc:sldMk cId="3710845757" sldId="7638"/>
            <ac:picMk id="2" creationId="{8DEB18B3-D9D3-7116-6F6C-DC9FE5E59FF2}"/>
          </ac:picMkLst>
        </pc:picChg>
        <pc:picChg chg="del">
          <ac:chgData name="Jason Dick" userId="c94a13a7-9fbd-4f24-ac29-988e9d2ed3d5" providerId="ADAL" clId="{49F56487-B7DF-4EE7-848C-677387DA5AB1}" dt="2024-03-13T14:11:30.132" v="8321" actId="21"/>
          <ac:picMkLst>
            <pc:docMk/>
            <pc:sldMk cId="3710845757" sldId="7638"/>
            <ac:picMk id="2" creationId="{C95F04F0-27FD-6FDD-BD84-15689457E4AE}"/>
          </ac:picMkLst>
        </pc:picChg>
        <pc:picChg chg="add mod">
          <ac:chgData name="Jason Dick" userId="c94a13a7-9fbd-4f24-ac29-988e9d2ed3d5" providerId="ADAL" clId="{49F56487-B7DF-4EE7-848C-677387DA5AB1}" dt="2024-03-18T14:04:30.212" v="8719" actId="1076"/>
          <ac:picMkLst>
            <pc:docMk/>
            <pc:sldMk cId="3710845757" sldId="7638"/>
            <ac:picMk id="3" creationId="{86075106-2D89-F57F-DF84-E31C7D10E3F6}"/>
          </ac:picMkLst>
        </pc:picChg>
        <pc:picChg chg="add del mod">
          <ac:chgData name="Jason Dick" userId="c94a13a7-9fbd-4f24-ac29-988e9d2ed3d5" providerId="ADAL" clId="{49F56487-B7DF-4EE7-848C-677387DA5AB1}" dt="2024-03-13T18:30:22.183" v="8339" actId="478"/>
          <ac:picMkLst>
            <pc:docMk/>
            <pc:sldMk cId="3710845757" sldId="7638"/>
            <ac:picMk id="5" creationId="{A19F4E6A-084A-9D70-9FCA-F6CDDFA7ED57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4-09T13:55:02.285" v="9494" actId="2696"/>
        <pc:sldMkLst>
          <pc:docMk/>
          <pc:sldMk cId="3308639490" sldId="7639"/>
        </pc:sldMkLst>
        <pc:spChg chg="add mod">
          <ac:chgData name="Jason Dick" userId="c94a13a7-9fbd-4f24-ac29-988e9d2ed3d5" providerId="ADAL" clId="{49F56487-B7DF-4EE7-848C-677387DA5AB1}" dt="2024-04-08T13:55:04.891" v="9418" actId="404"/>
          <ac:spMkLst>
            <pc:docMk/>
            <pc:sldMk cId="3308639490" sldId="7639"/>
            <ac:spMk id="5" creationId="{3B81059C-1A4F-499B-B15D-7ABD2BC5E343}"/>
          </ac:spMkLst>
        </pc:spChg>
        <pc:picChg chg="add del mod">
          <ac:chgData name="Jason Dick" userId="c94a13a7-9fbd-4f24-ac29-988e9d2ed3d5" providerId="ADAL" clId="{49F56487-B7DF-4EE7-848C-677387DA5AB1}" dt="2024-03-25T16:48:38.317" v="9030" actId="478"/>
          <ac:picMkLst>
            <pc:docMk/>
            <pc:sldMk cId="3308639490" sldId="7639"/>
            <ac:picMk id="2" creationId="{0899147A-0D77-C344-23F3-29D4B57229D1}"/>
          </ac:picMkLst>
        </pc:picChg>
        <pc:picChg chg="add del mod">
          <ac:chgData name="Jason Dick" userId="c94a13a7-9fbd-4f24-ac29-988e9d2ed3d5" providerId="ADAL" clId="{49F56487-B7DF-4EE7-848C-677387DA5AB1}" dt="2024-04-08T13:56:34.699" v="9426" actId="478"/>
          <ac:picMkLst>
            <pc:docMk/>
            <pc:sldMk cId="3308639490" sldId="7639"/>
            <ac:picMk id="2" creationId="{45B5EFBD-3CF1-86A8-68EF-7C994C7471E8}"/>
          </ac:picMkLst>
        </pc:picChg>
        <pc:picChg chg="add del">
          <ac:chgData name="Jason Dick" userId="c94a13a7-9fbd-4f24-ac29-988e9d2ed3d5" providerId="ADAL" clId="{49F56487-B7DF-4EE7-848C-677387DA5AB1}" dt="2024-03-13T14:07:41.748" v="8293" actId="478"/>
          <ac:picMkLst>
            <pc:docMk/>
            <pc:sldMk cId="3308639490" sldId="7639"/>
            <ac:picMk id="2" creationId="{8EDC6890-6EAB-611A-6C38-628B68DE062E}"/>
          </ac:picMkLst>
        </pc:picChg>
        <pc:picChg chg="del">
          <ac:chgData name="Jason Dick" userId="c94a13a7-9fbd-4f24-ac29-988e9d2ed3d5" providerId="ADAL" clId="{49F56487-B7DF-4EE7-848C-677387DA5AB1}" dt="2024-03-12T22:05:56.080" v="8278" actId="478"/>
          <ac:picMkLst>
            <pc:docMk/>
            <pc:sldMk cId="3308639490" sldId="7639"/>
            <ac:picMk id="2" creationId="{D755F3D5-2B45-2E0A-B275-445E7408253F}"/>
          </ac:picMkLst>
        </pc:picChg>
        <pc:picChg chg="add mod">
          <ac:chgData name="Jason Dick" userId="c94a13a7-9fbd-4f24-ac29-988e9d2ed3d5" providerId="ADAL" clId="{49F56487-B7DF-4EE7-848C-677387DA5AB1}" dt="2024-04-08T13:56:21.046" v="9425" actId="1076"/>
          <ac:picMkLst>
            <pc:docMk/>
            <pc:sldMk cId="3308639490" sldId="7639"/>
            <ac:picMk id="3" creationId="{468A8410-8CAC-1A1C-E474-DBBE4E4F1DEF}"/>
          </ac:picMkLst>
        </pc:picChg>
        <pc:picChg chg="add del mod">
          <ac:chgData name="Jason Dick" userId="c94a13a7-9fbd-4f24-ac29-988e9d2ed3d5" providerId="ADAL" clId="{49F56487-B7DF-4EE7-848C-677387DA5AB1}" dt="2024-03-13T14:10:51.864" v="8315" actId="21"/>
          <ac:picMkLst>
            <pc:docMk/>
            <pc:sldMk cId="3308639490" sldId="7639"/>
            <ac:picMk id="5" creationId="{66643778-C9D3-7852-E75D-4ED76B0869B6}"/>
          </ac:picMkLst>
        </pc:picChg>
        <pc:picChg chg="add del mod">
          <ac:chgData name="Jason Dick" userId="c94a13a7-9fbd-4f24-ac29-988e9d2ed3d5" providerId="ADAL" clId="{49F56487-B7DF-4EE7-848C-677387DA5AB1}" dt="2024-04-08T13:56:48.046" v="9430" actId="478"/>
          <ac:picMkLst>
            <pc:docMk/>
            <pc:sldMk cId="3308639490" sldId="7639"/>
            <ac:picMk id="6" creationId="{937304B6-0940-CEBC-35E0-CCEC4F3E27D6}"/>
          </ac:picMkLst>
        </pc:picChg>
        <pc:picChg chg="add del">
          <ac:chgData name="Jason Dick" userId="c94a13a7-9fbd-4f24-ac29-988e9d2ed3d5" providerId="ADAL" clId="{49F56487-B7DF-4EE7-848C-677387DA5AB1}" dt="2024-03-20T21:33:18.709" v="8875" actId="478"/>
          <ac:picMkLst>
            <pc:docMk/>
            <pc:sldMk cId="3308639490" sldId="7639"/>
            <ac:picMk id="7" creationId="{88442526-D467-8AE7-05CB-00C6DDD06661}"/>
          </ac:picMkLst>
        </pc:picChg>
        <pc:picChg chg="add mod">
          <ac:chgData name="Jason Dick" userId="c94a13a7-9fbd-4f24-ac29-988e9d2ed3d5" providerId="ADAL" clId="{49F56487-B7DF-4EE7-848C-677387DA5AB1}" dt="2024-04-08T13:57:04.941" v="9433" actId="14100"/>
          <ac:picMkLst>
            <pc:docMk/>
            <pc:sldMk cId="3308639490" sldId="7639"/>
            <ac:picMk id="8" creationId="{A05B606F-ABDD-A761-A602-76EABB5CD42E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9T13:48:51.754" v="8743" actId="2696"/>
        <pc:sldMkLst>
          <pc:docMk/>
          <pc:sldMk cId="331027594" sldId="7640"/>
        </pc:sldMkLst>
        <pc:picChg chg="add del mod">
          <ac:chgData name="Jason Dick" userId="c94a13a7-9fbd-4f24-ac29-988e9d2ed3d5" providerId="ADAL" clId="{49F56487-B7DF-4EE7-848C-677387DA5AB1}" dt="2024-03-13T14:12:06.486" v="8329" actId="21"/>
          <ac:picMkLst>
            <pc:docMk/>
            <pc:sldMk cId="331027594" sldId="7640"/>
            <ac:picMk id="3" creationId="{6BBB67F3-105C-2B42-C3EC-9E975560FC4D}"/>
          </ac:picMkLst>
        </pc:picChg>
        <pc:picChg chg="del">
          <ac:chgData name="Jason Dick" userId="c94a13a7-9fbd-4f24-ac29-988e9d2ed3d5" providerId="ADAL" clId="{49F56487-B7DF-4EE7-848C-677387DA5AB1}" dt="2024-03-12T22:11:38.610" v="8281" actId="478"/>
          <ac:picMkLst>
            <pc:docMk/>
            <pc:sldMk cId="331027594" sldId="7640"/>
            <ac:picMk id="5" creationId="{3AAE02E5-BAB4-EA9F-F5FF-A567B8CB6FFF}"/>
          </ac:picMkLst>
        </pc:picChg>
        <pc:picChg chg="add mod">
          <ac:chgData name="Jason Dick" userId="c94a13a7-9fbd-4f24-ac29-988e9d2ed3d5" providerId="ADAL" clId="{49F56487-B7DF-4EE7-848C-677387DA5AB1}" dt="2024-03-13T14:12:19.681" v="8332" actId="14100"/>
          <ac:picMkLst>
            <pc:docMk/>
            <pc:sldMk cId="331027594" sldId="7640"/>
            <ac:picMk id="5" creationId="{AC2717A4-7C42-9650-BFA4-FD7EA8EBD4F0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9T13:48:55.031" v="8744" actId="2696"/>
        <pc:sldMkLst>
          <pc:docMk/>
          <pc:sldMk cId="1023061168" sldId="7641"/>
        </pc:sldMkLst>
        <pc:picChg chg="del">
          <ac:chgData name="Jason Dick" userId="c94a13a7-9fbd-4f24-ac29-988e9d2ed3d5" providerId="ADAL" clId="{49F56487-B7DF-4EE7-848C-677387DA5AB1}" dt="2024-03-12T22:12:42.787" v="8286" actId="478"/>
          <ac:picMkLst>
            <pc:docMk/>
            <pc:sldMk cId="1023061168" sldId="7641"/>
            <ac:picMk id="3" creationId="{0C4F86D7-6347-A809-9660-BF2958AB1552}"/>
          </ac:picMkLst>
        </pc:picChg>
        <pc:picChg chg="add mod">
          <ac:chgData name="Jason Dick" userId="c94a13a7-9fbd-4f24-ac29-988e9d2ed3d5" providerId="ADAL" clId="{49F56487-B7DF-4EE7-848C-677387DA5AB1}" dt="2024-03-12T22:12:49.591" v="8289" actId="14100"/>
          <ac:picMkLst>
            <pc:docMk/>
            <pc:sldMk cId="1023061168" sldId="7641"/>
            <ac:picMk id="5" creationId="{985B0078-3C70-15EB-7A99-B6DAA129A25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18T13:55:49.071" v="8602" actId="2696"/>
        <pc:sldMkLst>
          <pc:docMk/>
          <pc:sldMk cId="4208004917" sldId="7642"/>
        </pc:sldMkLst>
        <pc:picChg chg="del">
          <ac:chgData name="Jason Dick" userId="c94a13a7-9fbd-4f24-ac29-988e9d2ed3d5" providerId="ADAL" clId="{49F56487-B7DF-4EE7-848C-677387DA5AB1}" dt="2024-03-13T14:10:29.779" v="8311" actId="478"/>
          <ac:picMkLst>
            <pc:docMk/>
            <pc:sldMk cId="4208004917" sldId="7642"/>
            <ac:picMk id="2" creationId="{95553159-F8E3-A373-FAC7-C0AA7046CFD0}"/>
          </ac:picMkLst>
        </pc:picChg>
        <pc:picChg chg="add mod">
          <ac:chgData name="Jason Dick" userId="c94a13a7-9fbd-4f24-ac29-988e9d2ed3d5" providerId="ADAL" clId="{49F56487-B7DF-4EE7-848C-677387DA5AB1}" dt="2024-03-13T14:10:37.462" v="8314" actId="14100"/>
          <ac:picMkLst>
            <pc:docMk/>
            <pc:sldMk cId="4208004917" sldId="7642"/>
            <ac:picMk id="3" creationId="{6BD88EB2-6B85-CD3F-E123-7ACDC767C3D3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0T21:32:19.784" v="8872" actId="2696"/>
        <pc:sldMkLst>
          <pc:docMk/>
          <pc:sldMk cId="3976215644" sldId="7643"/>
        </pc:sldMkLst>
        <pc:picChg chg="add del mod">
          <ac:chgData name="Jason Dick" userId="c94a13a7-9fbd-4f24-ac29-988e9d2ed3d5" providerId="ADAL" clId="{49F56487-B7DF-4EE7-848C-677387DA5AB1}" dt="2024-03-18T14:01:45.186" v="8682" actId="478"/>
          <ac:picMkLst>
            <pc:docMk/>
            <pc:sldMk cId="3976215644" sldId="7643"/>
            <ac:picMk id="2" creationId="{FE3EC769-3277-FB26-9C6D-1BE42DA1876E}"/>
          </ac:picMkLst>
        </pc:picChg>
        <pc:picChg chg="add mod">
          <ac:chgData name="Jason Dick" userId="c94a13a7-9fbd-4f24-ac29-988e9d2ed3d5" providerId="ADAL" clId="{49F56487-B7DF-4EE7-848C-677387DA5AB1}" dt="2024-03-18T14:01:50.869" v="8685" actId="14100"/>
          <ac:picMkLst>
            <pc:docMk/>
            <pc:sldMk cId="3976215644" sldId="7643"/>
            <ac:picMk id="3" creationId="{98C0E88D-3983-502B-5E25-90ABC951D5A5}"/>
          </ac:picMkLst>
        </pc:picChg>
        <pc:picChg chg="del">
          <ac:chgData name="Jason Dick" userId="c94a13a7-9fbd-4f24-ac29-988e9d2ed3d5" providerId="ADAL" clId="{49F56487-B7DF-4EE7-848C-677387DA5AB1}" dt="2024-03-13T18:29:55.637" v="8334" actId="478"/>
          <ac:picMkLst>
            <pc:docMk/>
            <pc:sldMk cId="3976215644" sldId="7643"/>
            <ac:picMk id="5" creationId="{CC5F47C4-5D52-8F8A-1FDA-7ACA2EA08DC0}"/>
          </ac:picMkLst>
        </pc:picChg>
      </pc:sldChg>
      <pc:sldChg chg="add del">
        <pc:chgData name="Jason Dick" userId="c94a13a7-9fbd-4f24-ac29-988e9d2ed3d5" providerId="ADAL" clId="{49F56487-B7DF-4EE7-848C-677387DA5AB1}" dt="2024-03-18T13:56:01.355" v="8604" actId="2696"/>
        <pc:sldMkLst>
          <pc:docMk/>
          <pc:sldMk cId="251869116" sldId="7644"/>
        </pc:sldMkLst>
      </pc:sldChg>
      <pc:sldChg chg="add del">
        <pc:chgData name="Jason Dick" userId="c94a13a7-9fbd-4f24-ac29-988e9d2ed3d5" providerId="ADAL" clId="{49F56487-B7DF-4EE7-848C-677387DA5AB1}" dt="2024-03-20T14:11:52.055" v="8842" actId="2696"/>
        <pc:sldMkLst>
          <pc:docMk/>
          <pc:sldMk cId="576740415" sldId="7644"/>
        </pc:sldMkLst>
      </pc:sldChg>
      <pc:sldChg chg="addSp delSp modSp add del mod">
        <pc:chgData name="Jason Dick" userId="c94a13a7-9fbd-4f24-ac29-988e9d2ed3d5" providerId="ADAL" clId="{49F56487-B7DF-4EE7-848C-677387DA5AB1}" dt="2024-03-26T21:45:04.730" v="9199" actId="2696"/>
        <pc:sldMkLst>
          <pc:docMk/>
          <pc:sldMk cId="3223137275" sldId="7645"/>
        </pc:sldMkLst>
        <pc:picChg chg="del">
          <ac:chgData name="Jason Dick" userId="c94a13a7-9fbd-4f24-ac29-988e9d2ed3d5" providerId="ADAL" clId="{49F56487-B7DF-4EE7-848C-677387DA5AB1}" dt="2024-03-18T13:58:46.880" v="8649" actId="478"/>
          <ac:picMkLst>
            <pc:docMk/>
            <pc:sldMk cId="3223137275" sldId="7645"/>
            <ac:picMk id="2" creationId="{9C0F6DEE-1184-D65C-0B58-7CC64C410135}"/>
          </ac:picMkLst>
        </pc:picChg>
        <pc:picChg chg="add mod">
          <ac:chgData name="Jason Dick" userId="c94a13a7-9fbd-4f24-ac29-988e9d2ed3d5" providerId="ADAL" clId="{49F56487-B7DF-4EE7-848C-677387DA5AB1}" dt="2024-03-25T14:06:19.451" v="9028" actId="14100"/>
          <ac:picMkLst>
            <pc:docMk/>
            <pc:sldMk cId="3223137275" sldId="7645"/>
            <ac:picMk id="2" creationId="{ADFE0B53-3C58-8B9C-E63A-0FBB52F1B1E4}"/>
          </ac:picMkLst>
        </pc:picChg>
        <pc:picChg chg="add del mod">
          <ac:chgData name="Jason Dick" userId="c94a13a7-9fbd-4f24-ac29-988e9d2ed3d5" providerId="ADAL" clId="{49F56487-B7DF-4EE7-848C-677387DA5AB1}" dt="2024-03-25T14:06:14.556" v="9025" actId="478"/>
          <ac:picMkLst>
            <pc:docMk/>
            <pc:sldMk cId="3223137275" sldId="7645"/>
            <ac:picMk id="3" creationId="{CD5A047C-0C59-CA10-932A-50D8CBB29DE9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6T21:45:07.023" v="9200" actId="2696"/>
        <pc:sldMkLst>
          <pc:docMk/>
          <pc:sldMk cId="2845799573" sldId="7646"/>
        </pc:sldMkLst>
        <pc:picChg chg="add mod">
          <ac:chgData name="Jason Dick" userId="c94a13a7-9fbd-4f24-ac29-988e9d2ed3d5" providerId="ADAL" clId="{49F56487-B7DF-4EE7-848C-677387DA5AB1}" dt="2024-03-18T13:59:05.442" v="8657" actId="14100"/>
          <ac:picMkLst>
            <pc:docMk/>
            <pc:sldMk cId="2845799573" sldId="7646"/>
            <ac:picMk id="2" creationId="{07A111EF-447E-518A-DC60-9BD49C42E84F}"/>
          </ac:picMkLst>
        </pc:picChg>
        <pc:picChg chg="del">
          <ac:chgData name="Jason Dick" userId="c94a13a7-9fbd-4f24-ac29-988e9d2ed3d5" providerId="ADAL" clId="{49F56487-B7DF-4EE7-848C-677387DA5AB1}" dt="2024-03-18T13:59:00.599" v="8654" actId="478"/>
          <ac:picMkLst>
            <pc:docMk/>
            <pc:sldMk cId="2845799573" sldId="7646"/>
            <ac:picMk id="3" creationId="{F0C59E20-6E23-64A5-ADCF-DD049A4BB66B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6T21:45:09.629" v="9201" actId="2696"/>
        <pc:sldMkLst>
          <pc:docMk/>
          <pc:sldMk cId="370602902" sldId="7647"/>
        </pc:sldMkLst>
        <pc:picChg chg="del">
          <ac:chgData name="Jason Dick" userId="c94a13a7-9fbd-4f24-ac29-988e9d2ed3d5" providerId="ADAL" clId="{49F56487-B7DF-4EE7-848C-677387DA5AB1}" dt="2024-03-18T13:59:08.707" v="8659" actId="478"/>
          <ac:picMkLst>
            <pc:docMk/>
            <pc:sldMk cId="370602902" sldId="7647"/>
            <ac:picMk id="2" creationId="{C04C009F-86DC-BA33-1A7E-03891677B8F6}"/>
          </ac:picMkLst>
        </pc:picChg>
        <pc:picChg chg="add mod">
          <ac:chgData name="Jason Dick" userId="c94a13a7-9fbd-4f24-ac29-988e9d2ed3d5" providerId="ADAL" clId="{49F56487-B7DF-4EE7-848C-677387DA5AB1}" dt="2024-03-18T13:59:21.116" v="8662" actId="14100"/>
          <ac:picMkLst>
            <pc:docMk/>
            <pc:sldMk cId="370602902" sldId="7647"/>
            <ac:picMk id="3" creationId="{E91D0105-194E-6F4A-9AC8-B807278A466F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16T23:50:54.548" v="10251" actId="2696"/>
        <pc:sldMkLst>
          <pc:docMk/>
          <pc:sldMk cId="2455693417" sldId="7648"/>
        </pc:sldMkLst>
        <pc:spChg chg="add mod">
          <ac:chgData name="Jason Dick" userId="c94a13a7-9fbd-4f24-ac29-988e9d2ed3d5" providerId="ADAL" clId="{49F56487-B7DF-4EE7-848C-677387DA5AB1}" dt="2024-04-16T13:51:54.911" v="10201" actId="404"/>
          <ac:spMkLst>
            <pc:docMk/>
            <pc:sldMk cId="2455693417" sldId="7648"/>
            <ac:spMk id="2" creationId="{950AAB51-5A82-AF4C-6401-660D0080C668}"/>
          </ac:spMkLst>
        </pc:spChg>
        <pc:spChg chg="mod">
          <ac:chgData name="Jason Dick" userId="c94a13a7-9fbd-4f24-ac29-988e9d2ed3d5" providerId="ADAL" clId="{49F56487-B7DF-4EE7-848C-677387DA5AB1}" dt="2024-04-10T13:40:05.398" v="9548" actId="20577"/>
          <ac:spMkLst>
            <pc:docMk/>
            <pc:sldMk cId="2455693417" sldId="7648"/>
            <ac:spMk id="4" creationId="{07D18114-07D0-E071-7C31-5FF5892D7503}"/>
          </ac:spMkLst>
        </pc:spChg>
        <pc:picChg chg="add del mod">
          <ac:chgData name="Jason Dick" userId="c94a13a7-9fbd-4f24-ac29-988e9d2ed3d5" providerId="ADAL" clId="{49F56487-B7DF-4EE7-848C-677387DA5AB1}" dt="2024-04-09T21:41:52.608" v="9531" actId="478"/>
          <ac:picMkLst>
            <pc:docMk/>
            <pc:sldMk cId="2455693417" sldId="7648"/>
            <ac:picMk id="2" creationId="{B3E3C0F8-32E6-2787-0B7F-CA0817061C48}"/>
          </ac:picMkLst>
        </pc:picChg>
        <pc:picChg chg="add del mod">
          <ac:chgData name="Jason Dick" userId="c94a13a7-9fbd-4f24-ac29-988e9d2ed3d5" providerId="ADAL" clId="{49F56487-B7DF-4EE7-848C-677387DA5AB1}" dt="2024-04-10T17:58:17.319" v="9598" actId="478"/>
          <ac:picMkLst>
            <pc:docMk/>
            <pc:sldMk cId="2455693417" sldId="7648"/>
            <ac:picMk id="2" creationId="{B60EE870-B54D-62D8-66D6-59C3CB6AC70D}"/>
          </ac:picMkLst>
        </pc:picChg>
        <pc:picChg chg="add del mod">
          <ac:chgData name="Jason Dick" userId="c94a13a7-9fbd-4f24-ac29-988e9d2ed3d5" providerId="ADAL" clId="{49F56487-B7DF-4EE7-848C-677387DA5AB1}" dt="2024-04-08T13:57:59.483" v="9435" actId="478"/>
          <ac:picMkLst>
            <pc:docMk/>
            <pc:sldMk cId="2455693417" sldId="7648"/>
            <ac:picMk id="2" creationId="{F13352F1-C6C4-2093-38F0-039C82A70B3C}"/>
          </ac:picMkLst>
        </pc:picChg>
        <pc:picChg chg="del">
          <ac:chgData name="Jason Dick" userId="c94a13a7-9fbd-4f24-ac29-988e9d2ed3d5" providerId="ADAL" clId="{49F56487-B7DF-4EE7-848C-677387DA5AB1}" dt="2024-03-18T13:59:43.835" v="8664" actId="478"/>
          <ac:picMkLst>
            <pc:docMk/>
            <pc:sldMk cId="2455693417" sldId="7648"/>
            <ac:picMk id="3" creationId="{110EBE06-4E3D-C480-5B1E-B540BA8CB783}"/>
          </ac:picMkLst>
        </pc:picChg>
        <pc:picChg chg="add mod">
          <ac:chgData name="Jason Dick" userId="c94a13a7-9fbd-4f24-ac29-988e9d2ed3d5" providerId="ADAL" clId="{49F56487-B7DF-4EE7-848C-677387DA5AB1}" dt="2024-04-16T13:53:16.569" v="10204" actId="14100"/>
          <ac:picMkLst>
            <pc:docMk/>
            <pc:sldMk cId="2455693417" sldId="7648"/>
            <ac:picMk id="3" creationId="{1B3B5F51-12D2-0923-58F1-CFFB57C601F8}"/>
          </ac:picMkLst>
        </pc:picChg>
        <pc:picChg chg="add del mod">
          <ac:chgData name="Jason Dick" userId="c94a13a7-9fbd-4f24-ac29-988e9d2ed3d5" providerId="ADAL" clId="{49F56487-B7DF-4EE7-848C-677387DA5AB1}" dt="2024-04-15T14:35:33.834" v="9964" actId="478"/>
          <ac:picMkLst>
            <pc:docMk/>
            <pc:sldMk cId="2455693417" sldId="7648"/>
            <ac:picMk id="3" creationId="{31F2CE8A-C798-F84D-62F6-A780D840C751}"/>
          </ac:picMkLst>
        </pc:picChg>
        <pc:picChg chg="add del mod">
          <ac:chgData name="Jason Dick" userId="c94a13a7-9fbd-4f24-ac29-988e9d2ed3d5" providerId="ADAL" clId="{49F56487-B7DF-4EE7-848C-677387DA5AB1}" dt="2024-04-09T21:41:10.684" v="9519" actId="478"/>
          <ac:picMkLst>
            <pc:docMk/>
            <pc:sldMk cId="2455693417" sldId="7648"/>
            <ac:picMk id="3" creationId="{737ABB82-B8C0-08CF-4D72-62683E3F9B48}"/>
          </ac:picMkLst>
        </pc:picChg>
        <pc:picChg chg="add del mod">
          <ac:chgData name="Jason Dick" userId="c94a13a7-9fbd-4f24-ac29-988e9d2ed3d5" providerId="ADAL" clId="{49F56487-B7DF-4EE7-848C-677387DA5AB1}" dt="2024-04-12T13:57:59.428" v="9646" actId="478"/>
          <ac:picMkLst>
            <pc:docMk/>
            <pc:sldMk cId="2455693417" sldId="7648"/>
            <ac:picMk id="3" creationId="{FDB9B8A0-17AD-54F7-A31A-2ADE41461B50}"/>
          </ac:picMkLst>
        </pc:picChg>
        <pc:picChg chg="add del mod">
          <ac:chgData name="Jason Dick" userId="c94a13a7-9fbd-4f24-ac29-988e9d2ed3d5" providerId="ADAL" clId="{49F56487-B7DF-4EE7-848C-677387DA5AB1}" dt="2024-04-14T15:37:04.941" v="9782" actId="478"/>
          <ac:picMkLst>
            <pc:docMk/>
            <pc:sldMk cId="2455693417" sldId="7648"/>
            <ac:picMk id="5" creationId="{B92A407A-BD00-99C3-7D64-0735A455F936}"/>
          </ac:picMkLst>
        </pc:picChg>
        <pc:picChg chg="add mod">
          <ac:chgData name="Jason Dick" userId="c94a13a7-9fbd-4f24-ac29-988e9d2ed3d5" providerId="ADAL" clId="{49F56487-B7DF-4EE7-848C-677387DA5AB1}" dt="2024-04-16T13:53:35.291" v="10208" actId="1076"/>
          <ac:picMkLst>
            <pc:docMk/>
            <pc:sldMk cId="2455693417" sldId="7648"/>
            <ac:picMk id="5" creationId="{F71ABAB2-DE2D-9371-334E-5EF0C1CFB1DE}"/>
          </ac:picMkLst>
        </pc:picChg>
        <pc:picChg chg="add del mod">
          <ac:chgData name="Jason Dick" userId="c94a13a7-9fbd-4f24-ac29-988e9d2ed3d5" providerId="ADAL" clId="{49F56487-B7DF-4EE7-848C-677387DA5AB1}" dt="2024-04-09T21:42:27.450" v="9535" actId="478"/>
          <ac:picMkLst>
            <pc:docMk/>
            <pc:sldMk cId="2455693417" sldId="7648"/>
            <ac:picMk id="6" creationId="{6514BBF3-FC40-4CA5-8515-C9B88689F5DC}"/>
          </ac:picMkLst>
        </pc:picChg>
        <pc:picChg chg="add mod">
          <ac:chgData name="Jason Dick" userId="c94a13a7-9fbd-4f24-ac29-988e9d2ed3d5" providerId="ADAL" clId="{49F56487-B7DF-4EE7-848C-677387DA5AB1}" dt="2024-04-16T13:54:01.162" v="10211" actId="14100"/>
          <ac:picMkLst>
            <pc:docMk/>
            <pc:sldMk cId="2455693417" sldId="7648"/>
            <ac:picMk id="6" creationId="{8AFA1D66-9F6D-104A-D98F-4C5577023E37}"/>
          </ac:picMkLst>
        </pc:picChg>
        <pc:picChg chg="add del">
          <ac:chgData name="Jason Dick" userId="c94a13a7-9fbd-4f24-ac29-988e9d2ed3d5" providerId="ADAL" clId="{49F56487-B7DF-4EE7-848C-677387DA5AB1}" dt="2024-04-10T13:39:51.632" v="9540" actId="478"/>
          <ac:picMkLst>
            <pc:docMk/>
            <pc:sldMk cId="2455693417" sldId="7648"/>
            <ac:picMk id="8" creationId="{450F95AA-F2D1-43FD-6294-91261071723E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11T14:05:29.031" v="9619" actId="2696"/>
        <pc:sldMkLst>
          <pc:docMk/>
          <pc:sldMk cId="1170265210" sldId="7649"/>
        </pc:sldMkLst>
        <pc:picChg chg="del">
          <ac:chgData name="Jason Dick" userId="c94a13a7-9fbd-4f24-ac29-988e9d2ed3d5" providerId="ADAL" clId="{49F56487-B7DF-4EE7-848C-677387DA5AB1}" dt="2024-03-18T13:59:53.857" v="8669" actId="478"/>
          <ac:picMkLst>
            <pc:docMk/>
            <pc:sldMk cId="1170265210" sldId="7649"/>
            <ac:picMk id="2" creationId="{CDD51E42-A35B-C46B-7C7B-6B6DD2FDB2C9}"/>
          </ac:picMkLst>
        </pc:picChg>
        <pc:picChg chg="add mod">
          <ac:chgData name="Jason Dick" userId="c94a13a7-9fbd-4f24-ac29-988e9d2ed3d5" providerId="ADAL" clId="{49F56487-B7DF-4EE7-848C-677387DA5AB1}" dt="2024-03-18T14:00:04.876" v="8672" actId="14100"/>
          <ac:picMkLst>
            <pc:docMk/>
            <pc:sldMk cId="1170265210" sldId="7649"/>
            <ac:picMk id="3" creationId="{54A29110-7778-D69D-3BA5-F62E42CD6FD0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0T21:32:31.096" v="8873" actId="2696"/>
        <pc:sldMkLst>
          <pc:docMk/>
          <pc:sldMk cId="717831031" sldId="7650"/>
        </pc:sldMkLst>
        <pc:spChg chg="add mod">
          <ac:chgData name="Jason Dick" userId="c94a13a7-9fbd-4f24-ac29-988e9d2ed3d5" providerId="ADAL" clId="{49F56487-B7DF-4EE7-848C-677387DA5AB1}" dt="2024-03-19T13:51:16.499" v="8795" actId="20577"/>
          <ac:spMkLst>
            <pc:docMk/>
            <pc:sldMk cId="717831031" sldId="7650"/>
            <ac:spMk id="3" creationId="{B926541D-A54A-1861-58FA-5752C527B669}"/>
          </ac:spMkLst>
        </pc:spChg>
        <pc:picChg chg="add del">
          <ac:chgData name="Jason Dick" userId="c94a13a7-9fbd-4f24-ac29-988e9d2ed3d5" providerId="ADAL" clId="{49F56487-B7DF-4EE7-848C-677387DA5AB1}" dt="2024-03-19T13:50:23.257" v="8746" actId="478"/>
          <ac:picMkLst>
            <pc:docMk/>
            <pc:sldMk cId="717831031" sldId="7650"/>
            <ac:picMk id="2" creationId="{5997AC4B-6565-1B4A-E037-2CCB7C12870D}"/>
          </ac:picMkLst>
        </pc:picChg>
        <pc:picChg chg="add mod">
          <ac:chgData name="Jason Dick" userId="c94a13a7-9fbd-4f24-ac29-988e9d2ed3d5" providerId="ADAL" clId="{49F56487-B7DF-4EE7-848C-677387DA5AB1}" dt="2024-03-19T13:51:34.273" v="8798" actId="14100"/>
          <ac:picMkLst>
            <pc:docMk/>
            <pc:sldMk cId="717831031" sldId="7650"/>
            <ac:picMk id="5" creationId="{863BC80E-6094-CA1D-026D-8EBAA2CE14D7}"/>
          </ac:picMkLst>
        </pc:picChg>
        <pc:picChg chg="del">
          <ac:chgData name="Jason Dick" userId="c94a13a7-9fbd-4f24-ac29-988e9d2ed3d5" providerId="ADAL" clId="{49F56487-B7DF-4EE7-848C-677387DA5AB1}" dt="2024-03-18T14:01:03.793" v="8674" actId="478"/>
          <ac:picMkLst>
            <pc:docMk/>
            <pc:sldMk cId="717831031" sldId="7650"/>
            <ac:picMk id="7" creationId="{C316C5B0-6409-66EB-91D0-3A212EF90469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2T13:56:18.509" v="8923" actId="2696"/>
        <pc:sldMkLst>
          <pc:docMk/>
          <pc:sldMk cId="1273327714" sldId="7651"/>
        </pc:sldMkLst>
        <pc:picChg chg="add mod">
          <ac:chgData name="Jason Dick" userId="c94a13a7-9fbd-4f24-ac29-988e9d2ed3d5" providerId="ADAL" clId="{49F56487-B7DF-4EE7-848C-677387DA5AB1}" dt="2024-03-19T13:54:19.290" v="8812" actId="14100"/>
          <ac:picMkLst>
            <pc:docMk/>
            <pc:sldMk cId="1273327714" sldId="7651"/>
            <ac:picMk id="2" creationId="{7446FCED-E704-858F-8006-00C9C0E5FCDC}"/>
          </ac:picMkLst>
        </pc:picChg>
        <pc:picChg chg="del">
          <ac:chgData name="Jason Dick" userId="c94a13a7-9fbd-4f24-ac29-988e9d2ed3d5" providerId="ADAL" clId="{49F56487-B7DF-4EE7-848C-677387DA5AB1}" dt="2024-03-18T14:01:10.404" v="8677" actId="478"/>
          <ac:picMkLst>
            <pc:docMk/>
            <pc:sldMk cId="1273327714" sldId="7651"/>
            <ac:picMk id="2" creationId="{DDEAFD94-4318-F446-E390-F8AEE3CE4DFE}"/>
          </ac:picMkLst>
        </pc:picChg>
        <pc:picChg chg="add del mod">
          <ac:chgData name="Jason Dick" userId="c94a13a7-9fbd-4f24-ac29-988e9d2ed3d5" providerId="ADAL" clId="{49F56487-B7DF-4EE7-848C-677387DA5AB1}" dt="2024-03-19T13:54:14.044" v="8809" actId="478"/>
          <ac:picMkLst>
            <pc:docMk/>
            <pc:sldMk cId="1273327714" sldId="7651"/>
            <ac:picMk id="3" creationId="{561C982D-449F-B597-EF98-5E4CEA299AB2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09T21:39:40.669" v="9510" actId="2696"/>
        <pc:sldMkLst>
          <pc:docMk/>
          <pc:sldMk cId="1068092626" sldId="7652"/>
        </pc:sldMkLst>
        <pc:spChg chg="add mod">
          <ac:chgData name="Jason Dick" userId="c94a13a7-9fbd-4f24-ac29-988e9d2ed3d5" providerId="ADAL" clId="{49F56487-B7DF-4EE7-848C-677387DA5AB1}" dt="2024-04-09T13:50:37.932" v="9483" actId="20577"/>
          <ac:spMkLst>
            <pc:docMk/>
            <pc:sldMk cId="1068092626" sldId="7652"/>
            <ac:spMk id="5" creationId="{17761CCA-B5E2-ABA8-FEEB-9E69390A9BAA}"/>
          </ac:spMkLst>
        </pc:spChg>
        <pc:picChg chg="del">
          <ac:chgData name="Jason Dick" userId="c94a13a7-9fbd-4f24-ac29-988e9d2ed3d5" providerId="ADAL" clId="{49F56487-B7DF-4EE7-848C-677387DA5AB1}" dt="2024-04-08T13:58:31.417" v="9439" actId="478"/>
          <ac:picMkLst>
            <pc:docMk/>
            <pc:sldMk cId="1068092626" sldId="7652"/>
            <ac:picMk id="3" creationId="{3939106C-458C-8D92-D294-52F6AD081B6B}"/>
          </ac:picMkLst>
        </pc:picChg>
      </pc:sldChg>
      <pc:sldChg chg="add del">
        <pc:chgData name="Jason Dick" userId="c94a13a7-9fbd-4f24-ac29-988e9d2ed3d5" providerId="ADAL" clId="{49F56487-B7DF-4EE7-848C-677387DA5AB1}" dt="2024-04-09T13:55:05.614" v="9495" actId="2696"/>
        <pc:sldMkLst>
          <pc:docMk/>
          <pc:sldMk cId="202378128" sldId="7653"/>
        </pc:sldMkLst>
      </pc:sldChg>
      <pc:sldChg chg="addSp delSp modSp add del mod">
        <pc:chgData name="Jason Dick" userId="c94a13a7-9fbd-4f24-ac29-988e9d2ed3d5" providerId="ADAL" clId="{49F56487-B7DF-4EE7-848C-677387DA5AB1}" dt="2024-03-22T13:53:24.347" v="8907" actId="2696"/>
        <pc:sldMkLst>
          <pc:docMk/>
          <pc:sldMk cId="3672986542" sldId="7653"/>
        </pc:sldMkLst>
        <pc:spChg chg="add mod">
          <ac:chgData name="Jason Dick" userId="c94a13a7-9fbd-4f24-ac29-988e9d2ed3d5" providerId="ADAL" clId="{49F56487-B7DF-4EE7-848C-677387DA5AB1}" dt="2024-03-20T14:11:07.373" v="8838" actId="6549"/>
          <ac:spMkLst>
            <pc:docMk/>
            <pc:sldMk cId="3672986542" sldId="7653"/>
            <ac:spMk id="5" creationId="{4E516E1A-FD43-7DB0-D0D8-8D2CE74BAA1C}"/>
          </ac:spMkLst>
        </pc:spChg>
        <pc:picChg chg="del">
          <ac:chgData name="Jason Dick" userId="c94a13a7-9fbd-4f24-ac29-988e9d2ed3d5" providerId="ADAL" clId="{49F56487-B7DF-4EE7-848C-677387DA5AB1}" dt="2024-03-18T14:02:54.784" v="8691" actId="478"/>
          <ac:picMkLst>
            <pc:docMk/>
            <pc:sldMk cId="3672986542" sldId="7653"/>
            <ac:picMk id="3" creationId="{A0CC2882-24F1-0C23-44C5-497F67C8EAE6}"/>
          </ac:picMkLst>
        </pc:picChg>
      </pc:sldChg>
      <pc:sldChg chg="add del">
        <pc:chgData name="Jason Dick" userId="c94a13a7-9fbd-4f24-ac29-988e9d2ed3d5" providerId="ADAL" clId="{49F56487-B7DF-4EE7-848C-677387DA5AB1}" dt="2024-03-19T13:48:47.364" v="8742" actId="2696"/>
        <pc:sldMkLst>
          <pc:docMk/>
          <pc:sldMk cId="651925273" sldId="7654"/>
        </pc:sldMkLst>
      </pc:sldChg>
      <pc:sldChg chg="add del">
        <pc:chgData name="Jason Dick" userId="c94a13a7-9fbd-4f24-ac29-988e9d2ed3d5" providerId="ADAL" clId="{49F56487-B7DF-4EE7-848C-677387DA5AB1}" dt="2024-04-11T14:05:26.444" v="9618" actId="2696"/>
        <pc:sldMkLst>
          <pc:docMk/>
          <pc:sldMk cId="4259652539" sldId="7654"/>
        </pc:sldMkLst>
      </pc:sldChg>
      <pc:sldChg chg="addSp delSp modSp add del mod">
        <pc:chgData name="Jason Dick" userId="c94a13a7-9fbd-4f24-ac29-988e9d2ed3d5" providerId="ADAL" clId="{49F56487-B7DF-4EE7-848C-677387DA5AB1}" dt="2024-04-15T20:50:04.823" v="10085" actId="2696"/>
        <pc:sldMkLst>
          <pc:docMk/>
          <pc:sldMk cId="431481994" sldId="7655"/>
        </pc:sldMkLst>
        <pc:spChg chg="add mod">
          <ac:chgData name="Jason Dick" userId="c94a13a7-9fbd-4f24-ac29-988e9d2ed3d5" providerId="ADAL" clId="{49F56487-B7DF-4EE7-848C-677387DA5AB1}" dt="2024-04-14T15:39:06.115" v="9857" actId="404"/>
          <ac:spMkLst>
            <pc:docMk/>
            <pc:sldMk cId="431481994" sldId="7655"/>
            <ac:spMk id="3" creationId="{146559F1-1068-A600-7A72-10301E48CCDA}"/>
          </ac:spMkLst>
        </pc:spChg>
        <pc:picChg chg="add mod">
          <ac:chgData name="Jason Dick" userId="c94a13a7-9fbd-4f24-ac29-988e9d2ed3d5" providerId="ADAL" clId="{49F56487-B7DF-4EE7-848C-677387DA5AB1}" dt="2024-04-12T13:57:17.303" v="9645" actId="14100"/>
          <ac:picMkLst>
            <pc:docMk/>
            <pc:sldMk cId="431481994" sldId="7655"/>
            <ac:picMk id="2" creationId="{0E5D3BC3-06DE-2D00-0C23-01A546CB05C5}"/>
          </ac:picMkLst>
        </pc:picChg>
        <pc:picChg chg="del">
          <ac:chgData name="Jason Dick" userId="c94a13a7-9fbd-4f24-ac29-988e9d2ed3d5" providerId="ADAL" clId="{49F56487-B7DF-4EE7-848C-677387DA5AB1}" dt="2024-04-12T13:57:12.146" v="9642" actId="478"/>
          <ac:picMkLst>
            <pc:docMk/>
            <pc:sldMk cId="431481994" sldId="7655"/>
            <ac:picMk id="3" creationId="{6B3509BC-575A-5E3D-820A-A0E909CBC587}"/>
          </ac:picMkLst>
        </pc:picChg>
      </pc:sldChg>
      <pc:sldChg chg="add del">
        <pc:chgData name="Jason Dick" userId="c94a13a7-9fbd-4f24-ac29-988e9d2ed3d5" providerId="ADAL" clId="{49F56487-B7DF-4EE7-848C-677387DA5AB1}" dt="2024-03-22T13:56:36.240" v="8925" actId="2696"/>
        <pc:sldMkLst>
          <pc:docMk/>
          <pc:sldMk cId="2997196323" sldId="7655"/>
        </pc:sldMkLst>
      </pc:sldChg>
      <pc:sldChg chg="addSp delSp modSp add del mod">
        <pc:chgData name="Jason Dick" userId="c94a13a7-9fbd-4f24-ac29-988e9d2ed3d5" providerId="ADAL" clId="{49F56487-B7DF-4EE7-848C-677387DA5AB1}" dt="2024-04-17T19:13:06.406" v="10300" actId="2696"/>
        <pc:sldMkLst>
          <pc:docMk/>
          <pc:sldMk cId="290350858" sldId="7656"/>
        </pc:sldMkLst>
        <pc:picChg chg="del">
          <ac:chgData name="Jason Dick" userId="c94a13a7-9fbd-4f24-ac29-988e9d2ed3d5" providerId="ADAL" clId="{49F56487-B7DF-4EE7-848C-677387DA5AB1}" dt="2024-04-14T15:42:15.191" v="9859" actId="478"/>
          <ac:picMkLst>
            <pc:docMk/>
            <pc:sldMk cId="290350858" sldId="7656"/>
            <ac:picMk id="2" creationId="{70279B9B-0DF7-CE76-F609-B2FCE322EA8D}"/>
          </ac:picMkLst>
        </pc:picChg>
        <pc:picChg chg="add mod">
          <ac:chgData name="Jason Dick" userId="c94a13a7-9fbd-4f24-ac29-988e9d2ed3d5" providerId="ADAL" clId="{49F56487-B7DF-4EE7-848C-677387DA5AB1}" dt="2024-04-14T15:42:20.513" v="9862" actId="14100"/>
          <ac:picMkLst>
            <pc:docMk/>
            <pc:sldMk cId="290350858" sldId="7656"/>
            <ac:picMk id="3" creationId="{20F793DD-DCFF-0FDA-1A2B-F6F17B5DE622}"/>
          </ac:picMkLst>
        </pc:picChg>
      </pc:sldChg>
      <pc:sldChg chg="add del">
        <pc:chgData name="Jason Dick" userId="c94a13a7-9fbd-4f24-ac29-988e9d2ed3d5" providerId="ADAL" clId="{49F56487-B7DF-4EE7-848C-677387DA5AB1}" dt="2024-03-22T13:56:10.770" v="8922" actId="2696"/>
        <pc:sldMkLst>
          <pc:docMk/>
          <pc:sldMk cId="2689822852" sldId="7656"/>
        </pc:sldMkLst>
      </pc:sldChg>
      <pc:sldChg chg="add del">
        <pc:chgData name="Jason Dick" userId="c94a13a7-9fbd-4f24-ac29-988e9d2ed3d5" providerId="ADAL" clId="{49F56487-B7DF-4EE7-848C-677387DA5AB1}" dt="2024-04-14T15:38:13.040" v="9843" actId="2696"/>
        <pc:sldMkLst>
          <pc:docMk/>
          <pc:sldMk cId="2391138319" sldId="7657"/>
        </pc:sldMkLst>
      </pc:sldChg>
      <pc:sldChg chg="add del">
        <pc:chgData name="Jason Dick" userId="c94a13a7-9fbd-4f24-ac29-988e9d2ed3d5" providerId="ADAL" clId="{49F56487-B7DF-4EE7-848C-677387DA5AB1}" dt="2024-03-21T15:12:24.938" v="8893" actId="2696"/>
        <pc:sldMkLst>
          <pc:docMk/>
          <pc:sldMk cId="4062619792" sldId="7657"/>
        </pc:sldMkLst>
      </pc:sldChg>
      <pc:sldChg chg="addSp delSp modSp add del mod">
        <pc:chgData name="Jason Dick" userId="c94a13a7-9fbd-4f24-ac29-988e9d2ed3d5" providerId="ADAL" clId="{49F56487-B7DF-4EE7-848C-677387DA5AB1}" dt="2024-04-17T19:16:08.438" v="10305" actId="2696"/>
        <pc:sldMkLst>
          <pc:docMk/>
          <pc:sldMk cId="1801035444" sldId="7658"/>
        </pc:sldMkLst>
        <pc:picChg chg="del">
          <ac:chgData name="Jason Dick" userId="c94a13a7-9fbd-4f24-ac29-988e9d2ed3d5" providerId="ADAL" clId="{49F56487-B7DF-4EE7-848C-677387DA5AB1}" dt="2024-04-10T13:41:20.845" v="9554" actId="478"/>
          <ac:picMkLst>
            <pc:docMk/>
            <pc:sldMk cId="1801035444" sldId="7658"/>
            <ac:picMk id="2" creationId="{653A2C8F-2690-AA72-CCCC-B5B52B88E156}"/>
          </ac:picMkLst>
        </pc:picChg>
        <pc:picChg chg="add mod">
          <ac:chgData name="Jason Dick" userId="c94a13a7-9fbd-4f24-ac29-988e9d2ed3d5" providerId="ADAL" clId="{49F56487-B7DF-4EE7-848C-677387DA5AB1}" dt="2024-04-10T13:41:28.139" v="9557" actId="14100"/>
          <ac:picMkLst>
            <pc:docMk/>
            <pc:sldMk cId="1801035444" sldId="7658"/>
            <ac:picMk id="3" creationId="{A5D4F5A2-8C05-991D-EA89-EC7EF7D76037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3-24T19:59:12.366" v="9024" actId="2696"/>
        <pc:sldMkLst>
          <pc:docMk/>
          <pc:sldMk cId="2640798430" sldId="7658"/>
        </pc:sldMkLst>
        <pc:picChg chg="add mod">
          <ac:chgData name="Jason Dick" userId="c94a13a7-9fbd-4f24-ac29-988e9d2ed3d5" providerId="ADAL" clId="{49F56487-B7DF-4EE7-848C-677387DA5AB1}" dt="2024-03-19T13:55:05.513" v="8821" actId="14100"/>
          <ac:picMkLst>
            <pc:docMk/>
            <pc:sldMk cId="2640798430" sldId="7658"/>
            <ac:picMk id="2" creationId="{C1F14DC3-E9F1-AD91-CB10-ECD530152888}"/>
          </ac:picMkLst>
        </pc:picChg>
        <pc:picChg chg="del">
          <ac:chgData name="Jason Dick" userId="c94a13a7-9fbd-4f24-ac29-988e9d2ed3d5" providerId="ADAL" clId="{49F56487-B7DF-4EE7-848C-677387DA5AB1}" dt="2024-03-19T13:54:59.975" v="8818" actId="478"/>
          <ac:picMkLst>
            <pc:docMk/>
            <pc:sldMk cId="2640798430" sldId="7658"/>
            <ac:picMk id="3" creationId="{9A7DDDBF-7E89-339D-875B-4FAD490D2242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12T13:55:53.267" v="9641" actId="2696"/>
        <pc:sldMkLst>
          <pc:docMk/>
          <pc:sldMk cId="1461397045" sldId="7659"/>
        </pc:sldMkLst>
        <pc:picChg chg="del">
          <ac:chgData name="Jason Dick" userId="c94a13a7-9fbd-4f24-ac29-988e9d2ed3d5" providerId="ADAL" clId="{49F56487-B7DF-4EE7-848C-677387DA5AB1}" dt="2024-04-10T17:59:56.388" v="9607" actId="478"/>
          <ac:picMkLst>
            <pc:docMk/>
            <pc:sldMk cId="1461397045" sldId="7659"/>
            <ac:picMk id="2" creationId="{4D5EE2F7-AF5F-2F73-8426-CA17D931509E}"/>
          </ac:picMkLst>
        </pc:picChg>
        <pc:picChg chg="add mod">
          <ac:chgData name="Jason Dick" userId="c94a13a7-9fbd-4f24-ac29-988e9d2ed3d5" providerId="ADAL" clId="{49F56487-B7DF-4EE7-848C-677387DA5AB1}" dt="2024-04-10T18:00:01.909" v="9610" actId="14100"/>
          <ac:picMkLst>
            <pc:docMk/>
            <pc:sldMk cId="1461397045" sldId="7659"/>
            <ac:picMk id="3" creationId="{A61DB3ED-D1F5-45F3-5B91-07ABDF5F532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2T13:56:05.842" v="8921" actId="2696"/>
        <pc:sldMkLst>
          <pc:docMk/>
          <pc:sldMk cId="4251651300" sldId="7659"/>
        </pc:sldMkLst>
        <pc:picChg chg="add mod">
          <ac:chgData name="Jason Dick" userId="c94a13a7-9fbd-4f24-ac29-988e9d2ed3d5" providerId="ADAL" clId="{49F56487-B7DF-4EE7-848C-677387DA5AB1}" dt="2024-03-20T21:34:23.348" v="8885" actId="14100"/>
          <ac:picMkLst>
            <pc:docMk/>
            <pc:sldMk cId="4251651300" sldId="7659"/>
            <ac:picMk id="3" creationId="{6D3EB4DE-1DAB-604D-6CCC-03FC91938CF4}"/>
          </ac:picMkLst>
        </pc:picChg>
        <pc:picChg chg="del">
          <ac:chgData name="Jason Dick" userId="c94a13a7-9fbd-4f24-ac29-988e9d2ed3d5" providerId="ADAL" clId="{49F56487-B7DF-4EE7-848C-677387DA5AB1}" dt="2024-03-20T21:34:17.396" v="8882" actId="478"/>
          <ac:picMkLst>
            <pc:docMk/>
            <pc:sldMk cId="4251651300" sldId="7659"/>
            <ac:picMk id="7" creationId="{900E818F-40A7-74FA-8331-4F6276C0D211}"/>
          </ac:picMkLst>
        </pc:picChg>
      </pc:sldChg>
      <pc:sldChg chg="add del">
        <pc:chgData name="Jason Dick" userId="c94a13a7-9fbd-4f24-ac29-988e9d2ed3d5" providerId="ADAL" clId="{49F56487-B7DF-4EE7-848C-677387DA5AB1}" dt="2024-03-24T19:58:44.302" v="9021" actId="2696"/>
        <pc:sldMkLst>
          <pc:docMk/>
          <pc:sldMk cId="620442314" sldId="7660"/>
        </pc:sldMkLst>
      </pc:sldChg>
      <pc:sldChg chg="add del">
        <pc:chgData name="Jason Dick" userId="c94a13a7-9fbd-4f24-ac29-988e9d2ed3d5" providerId="ADAL" clId="{49F56487-B7DF-4EE7-848C-677387DA5AB1}" dt="2024-04-10T18:00:28.623" v="9613" actId="47"/>
        <pc:sldMkLst>
          <pc:docMk/>
          <pc:sldMk cId="3333502243" sldId="7660"/>
        </pc:sldMkLst>
      </pc:sldChg>
      <pc:sldChg chg="addSp delSp modSp add del mod">
        <pc:chgData name="Jason Dick" userId="c94a13a7-9fbd-4f24-ac29-988e9d2ed3d5" providerId="ADAL" clId="{49F56487-B7DF-4EE7-848C-677387DA5AB1}" dt="2024-04-16T23:50:40.553" v="10249" actId="2696"/>
        <pc:sldMkLst>
          <pc:docMk/>
          <pc:sldMk cId="275107408" sldId="7661"/>
        </pc:sldMkLst>
        <pc:picChg chg="add mod">
          <ac:chgData name="Jason Dick" userId="c94a13a7-9fbd-4f24-ac29-988e9d2ed3d5" providerId="ADAL" clId="{49F56487-B7DF-4EE7-848C-677387DA5AB1}" dt="2024-04-10T18:00:39.455" v="9617" actId="14100"/>
          <ac:picMkLst>
            <pc:docMk/>
            <pc:sldMk cId="275107408" sldId="7661"/>
            <ac:picMk id="2" creationId="{21DB989E-52ED-7C93-4A66-173D06C849B4}"/>
          </ac:picMkLst>
        </pc:picChg>
        <pc:picChg chg="del">
          <ac:chgData name="Jason Dick" userId="c94a13a7-9fbd-4f24-ac29-988e9d2ed3d5" providerId="ADAL" clId="{49F56487-B7DF-4EE7-848C-677387DA5AB1}" dt="2024-04-10T18:00:32.035" v="9614" actId="478"/>
          <ac:picMkLst>
            <pc:docMk/>
            <pc:sldMk cId="275107408" sldId="7661"/>
            <ac:picMk id="3" creationId="{98CAD15C-E583-8057-DDEE-A23B4A5FAC17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4T19:59:05.784" v="9023" actId="2696"/>
        <pc:sldMkLst>
          <pc:docMk/>
          <pc:sldMk cId="2668258428" sldId="7661"/>
        </pc:sldMkLst>
        <pc:picChg chg="del">
          <ac:chgData name="Jason Dick" userId="c94a13a7-9fbd-4f24-ac29-988e9d2ed3d5" providerId="ADAL" clId="{49F56487-B7DF-4EE7-848C-677387DA5AB1}" dt="2024-03-20T21:34:50.615" v="8887" actId="478"/>
          <ac:picMkLst>
            <pc:docMk/>
            <pc:sldMk cId="2668258428" sldId="7661"/>
            <ac:picMk id="2" creationId="{AE03612D-B6C7-17ED-9C65-31B92BE805E1}"/>
          </ac:picMkLst>
        </pc:picChg>
        <pc:picChg chg="add mod">
          <ac:chgData name="Jason Dick" userId="c94a13a7-9fbd-4f24-ac29-988e9d2ed3d5" providerId="ADAL" clId="{49F56487-B7DF-4EE7-848C-677387DA5AB1}" dt="2024-03-20T21:34:57.148" v="8890" actId="14100"/>
          <ac:picMkLst>
            <pc:docMk/>
            <pc:sldMk cId="2668258428" sldId="7661"/>
            <ac:picMk id="3" creationId="{BB5A3A58-3443-27DF-EF60-3D2815E3E078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24T19:33:48.392" v="11293" actId="2696"/>
        <pc:sldMkLst>
          <pc:docMk/>
          <pc:sldMk cId="1197726118" sldId="7662"/>
        </pc:sldMkLst>
        <pc:picChg chg="del">
          <ac:chgData name="Jason Dick" userId="c94a13a7-9fbd-4f24-ac29-988e9d2ed3d5" providerId="ADAL" clId="{49F56487-B7DF-4EE7-848C-677387DA5AB1}" dt="2024-04-18T20:58:36.855" v="10742" actId="478"/>
          <ac:picMkLst>
            <pc:docMk/>
            <pc:sldMk cId="1197726118" sldId="7662"/>
            <ac:picMk id="2" creationId="{70279B9B-0DF7-CE76-F609-B2FCE322EA8D}"/>
          </ac:picMkLst>
        </pc:picChg>
        <pc:picChg chg="add mod">
          <ac:chgData name="Jason Dick" userId="c94a13a7-9fbd-4f24-ac29-988e9d2ed3d5" providerId="ADAL" clId="{49F56487-B7DF-4EE7-848C-677387DA5AB1}" dt="2024-04-18T20:58:47.102" v="10747" actId="14100"/>
          <ac:picMkLst>
            <pc:docMk/>
            <pc:sldMk cId="1197726118" sldId="7662"/>
            <ac:picMk id="3" creationId="{0CAEC633-DDC0-CDAF-DAF9-720BF3E30824}"/>
          </ac:picMkLst>
        </pc:picChg>
        <pc:cxnChg chg="add del mod">
          <ac:chgData name="Jason Dick" userId="c94a13a7-9fbd-4f24-ac29-988e9d2ed3d5" providerId="ADAL" clId="{49F56487-B7DF-4EE7-848C-677387DA5AB1}" dt="2024-04-18T20:58:38.502" v="10743" actId="478"/>
          <ac:cxnSpMkLst>
            <pc:docMk/>
            <pc:sldMk cId="1197726118" sldId="7662"/>
            <ac:cxnSpMk id="5" creationId="{D6C319E8-74D0-EB74-5F95-F6040934A283}"/>
          </ac:cxnSpMkLst>
        </pc:cxnChg>
      </pc:sldChg>
      <pc:sldChg chg="del">
        <pc:chgData name="Jason Dick" userId="c94a13a7-9fbd-4f24-ac29-988e9d2ed3d5" providerId="ADAL" clId="{49F56487-B7DF-4EE7-848C-677387DA5AB1}" dt="2024-04-08T13:51:25.649" v="9376" actId="2696"/>
        <pc:sldMkLst>
          <pc:docMk/>
          <pc:sldMk cId="2696428502" sldId="7662"/>
        </pc:sldMkLst>
      </pc:sldChg>
      <pc:sldChg chg="addSp modSp add del mod">
        <pc:chgData name="Jason Dick" userId="c94a13a7-9fbd-4f24-ac29-988e9d2ed3d5" providerId="ADAL" clId="{49F56487-B7DF-4EE7-848C-677387DA5AB1}" dt="2024-04-15T20:49:22.880" v="10084" actId="2696"/>
        <pc:sldMkLst>
          <pc:docMk/>
          <pc:sldMk cId="1594000128" sldId="7663"/>
        </pc:sldMkLst>
        <pc:spChg chg="mod">
          <ac:chgData name="Jason Dick" userId="c94a13a7-9fbd-4f24-ac29-988e9d2ed3d5" providerId="ADAL" clId="{49F56487-B7DF-4EE7-848C-677387DA5AB1}" dt="2024-04-15T13:49:37.882" v="9952" actId="20577"/>
          <ac:spMkLst>
            <pc:docMk/>
            <pc:sldMk cId="1594000128" sldId="7663"/>
            <ac:spMk id="2" creationId="{950AAB51-5A82-AF4C-6401-660D0080C668}"/>
          </ac:spMkLst>
        </pc:spChg>
        <pc:picChg chg="add mod">
          <ac:chgData name="Jason Dick" userId="c94a13a7-9fbd-4f24-ac29-988e9d2ed3d5" providerId="ADAL" clId="{49F56487-B7DF-4EE7-848C-677387DA5AB1}" dt="2024-04-15T13:50:02.919" v="9955" actId="14100"/>
          <ac:picMkLst>
            <pc:docMk/>
            <pc:sldMk cId="1594000128" sldId="7663"/>
            <ac:picMk id="3" creationId="{0849CE71-4065-92CA-442A-5003A1544650}"/>
          </ac:picMkLst>
        </pc:picChg>
      </pc:sldChg>
      <pc:sldChg chg="del">
        <pc:chgData name="Jason Dick" userId="c94a13a7-9fbd-4f24-ac29-988e9d2ed3d5" providerId="ADAL" clId="{49F56487-B7DF-4EE7-848C-677387DA5AB1}" dt="2024-03-21T15:12:17.856" v="8892" actId="2696"/>
        <pc:sldMkLst>
          <pc:docMk/>
          <pc:sldMk cId="2526533084" sldId="7663"/>
        </pc:sldMkLst>
      </pc:sldChg>
      <pc:sldChg chg="addSp modSp add del mod">
        <pc:chgData name="Jason Dick" userId="c94a13a7-9fbd-4f24-ac29-988e9d2ed3d5" providerId="ADAL" clId="{49F56487-B7DF-4EE7-848C-677387DA5AB1}" dt="2024-04-22T14:23:01.849" v="10770" actId="2696"/>
        <pc:sldMkLst>
          <pc:docMk/>
          <pc:sldMk cId="2102960101" sldId="7664"/>
        </pc:sldMkLst>
        <pc:spChg chg="mod">
          <ac:chgData name="Jason Dick" userId="c94a13a7-9fbd-4f24-ac29-988e9d2ed3d5" providerId="ADAL" clId="{49F56487-B7DF-4EE7-848C-677387DA5AB1}" dt="2024-04-18T14:49:49.762" v="10576" actId="207"/>
          <ac:spMkLst>
            <pc:docMk/>
            <pc:sldMk cId="2102960101" sldId="7664"/>
            <ac:spMk id="2" creationId="{950AAB51-5A82-AF4C-6401-660D0080C668}"/>
          </ac:spMkLst>
        </pc:spChg>
        <pc:picChg chg="mod">
          <ac:chgData name="Jason Dick" userId="c94a13a7-9fbd-4f24-ac29-988e9d2ed3d5" providerId="ADAL" clId="{49F56487-B7DF-4EE7-848C-677387DA5AB1}" dt="2024-04-18T14:08:33.764" v="10562" actId="14100"/>
          <ac:picMkLst>
            <pc:docMk/>
            <pc:sldMk cId="2102960101" sldId="7664"/>
            <ac:picMk id="3" creationId="{31F2CE8A-C798-F84D-62F6-A780D840C751}"/>
          </ac:picMkLst>
        </pc:picChg>
        <pc:picChg chg="add mod">
          <ac:chgData name="Jason Dick" userId="c94a13a7-9fbd-4f24-ac29-988e9d2ed3d5" providerId="ADAL" clId="{49F56487-B7DF-4EE7-848C-677387DA5AB1}" dt="2024-04-18T14:08:36.123" v="10563" actId="14100"/>
          <ac:picMkLst>
            <pc:docMk/>
            <pc:sldMk cId="2102960101" sldId="7664"/>
            <ac:picMk id="5" creationId="{597AAA4A-569F-896A-1FCC-26C8951129C2}"/>
          </ac:picMkLst>
        </pc:picChg>
      </pc:sldChg>
      <pc:sldChg chg="del">
        <pc:chgData name="Jason Dick" userId="c94a13a7-9fbd-4f24-ac29-988e9d2ed3d5" providerId="ADAL" clId="{49F56487-B7DF-4EE7-848C-677387DA5AB1}" dt="2024-04-08T13:52:37.063" v="9395" actId="2696"/>
        <pc:sldMkLst>
          <pc:docMk/>
          <pc:sldMk cId="2676206061" sldId="7664"/>
        </pc:sldMkLst>
      </pc:sldChg>
      <pc:sldChg chg="add del">
        <pc:chgData name="Jason Dick" userId="c94a13a7-9fbd-4f24-ac29-988e9d2ed3d5" providerId="ADAL" clId="{49F56487-B7DF-4EE7-848C-677387DA5AB1}" dt="2024-04-16T23:50:47.153" v="10250" actId="2696"/>
        <pc:sldMkLst>
          <pc:docMk/>
          <pc:sldMk cId="2789951579" sldId="7665"/>
        </pc:sldMkLst>
      </pc:sldChg>
      <pc:sldChg chg="addSp delSp modSp add del mod">
        <pc:chgData name="Jason Dick" userId="c94a13a7-9fbd-4f24-ac29-988e9d2ed3d5" providerId="ADAL" clId="{49F56487-B7DF-4EE7-848C-677387DA5AB1}" dt="2024-04-18T20:54:59.412" v="10715" actId="2696"/>
        <pc:sldMkLst>
          <pc:docMk/>
          <pc:sldMk cId="3084560786" sldId="7665"/>
        </pc:sldMkLst>
        <pc:spChg chg="del">
          <ac:chgData name="Jason Dick" userId="c94a13a7-9fbd-4f24-ac29-988e9d2ed3d5" providerId="ADAL" clId="{49F56487-B7DF-4EE7-848C-677387DA5AB1}" dt="2024-04-16T23:51:54.031" v="10255" actId="478"/>
          <ac:spMkLst>
            <pc:docMk/>
            <pc:sldMk cId="3084560786" sldId="7665"/>
            <ac:spMk id="2" creationId="{950AAB51-5A82-AF4C-6401-660D0080C668}"/>
          </ac:spMkLst>
        </pc:spChg>
        <pc:picChg chg="del">
          <ac:chgData name="Jason Dick" userId="c94a13a7-9fbd-4f24-ac29-988e9d2ed3d5" providerId="ADAL" clId="{49F56487-B7DF-4EE7-848C-677387DA5AB1}" dt="2024-04-16T23:51:52.183" v="10253" actId="478"/>
          <ac:picMkLst>
            <pc:docMk/>
            <pc:sldMk cId="3084560786" sldId="7665"/>
            <ac:picMk id="3" creationId="{31F2CE8A-C798-F84D-62F6-A780D840C751}"/>
          </ac:picMkLst>
        </pc:picChg>
        <pc:picChg chg="del">
          <ac:chgData name="Jason Dick" userId="c94a13a7-9fbd-4f24-ac29-988e9d2ed3d5" providerId="ADAL" clId="{49F56487-B7DF-4EE7-848C-677387DA5AB1}" dt="2024-04-16T23:51:52.701" v="10254" actId="478"/>
          <ac:picMkLst>
            <pc:docMk/>
            <pc:sldMk cId="3084560786" sldId="7665"/>
            <ac:picMk id="5" creationId="{597AAA4A-569F-896A-1FCC-26C8951129C2}"/>
          </ac:picMkLst>
        </pc:picChg>
        <pc:picChg chg="add mod">
          <ac:chgData name="Jason Dick" userId="c94a13a7-9fbd-4f24-ac29-988e9d2ed3d5" providerId="ADAL" clId="{49F56487-B7DF-4EE7-848C-677387DA5AB1}" dt="2024-04-16T23:52:01.164" v="10258" actId="14100"/>
          <ac:picMkLst>
            <pc:docMk/>
            <pc:sldMk cId="3084560786" sldId="7665"/>
            <ac:picMk id="7" creationId="{4EFE062B-A6C4-C96D-F479-CCB33B76B4AA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08T13:52:39.387" v="9396" actId="2696"/>
        <pc:sldMkLst>
          <pc:docMk/>
          <pc:sldMk cId="3387159493" sldId="7665"/>
        </pc:sldMkLst>
        <pc:picChg chg="add mod">
          <ac:chgData name="Jason Dick" userId="c94a13a7-9fbd-4f24-ac29-988e9d2ed3d5" providerId="ADAL" clId="{49F56487-B7DF-4EE7-848C-677387DA5AB1}" dt="2024-03-28T13:37:59.759" v="9282" actId="14100"/>
          <ac:picMkLst>
            <pc:docMk/>
            <pc:sldMk cId="3387159493" sldId="7665"/>
            <ac:picMk id="2" creationId="{952A2426-B48D-F753-9C23-EFA88BBC4A10}"/>
          </ac:picMkLst>
        </pc:picChg>
        <pc:picChg chg="del">
          <ac:chgData name="Jason Dick" userId="c94a13a7-9fbd-4f24-ac29-988e9d2ed3d5" providerId="ADAL" clId="{49F56487-B7DF-4EE7-848C-677387DA5AB1}" dt="2024-03-28T13:37:52.706" v="9279" actId="478"/>
          <ac:picMkLst>
            <pc:docMk/>
            <pc:sldMk cId="3387159493" sldId="7665"/>
            <ac:picMk id="3" creationId="{25BF2884-7B1F-4A74-65AB-AA5832D7824D}"/>
          </ac:picMkLst>
        </pc:picChg>
      </pc:sldChg>
      <pc:sldChg chg="del">
        <pc:chgData name="Jason Dick" userId="c94a13a7-9fbd-4f24-ac29-988e9d2ed3d5" providerId="ADAL" clId="{49F56487-B7DF-4EE7-848C-677387DA5AB1}" dt="2024-03-21T15:12:06.806" v="8891" actId="2696"/>
        <pc:sldMkLst>
          <pc:docMk/>
          <pc:sldMk cId="3461800675" sldId="7665"/>
        </pc:sldMkLst>
      </pc:sldChg>
      <pc:sldChg chg="add del">
        <pc:chgData name="Jason Dick" userId="c94a13a7-9fbd-4f24-ac29-988e9d2ed3d5" providerId="ADAL" clId="{49F56487-B7DF-4EE7-848C-677387DA5AB1}" dt="2024-03-26T21:44:58.280" v="9198" actId="2696"/>
        <pc:sldMkLst>
          <pc:docMk/>
          <pc:sldMk cId="3895205479" sldId="7665"/>
        </pc:sldMkLst>
      </pc:sldChg>
      <pc:sldChg chg="addSp delSp modSp add mod">
        <pc:chgData name="Jason Dick" userId="c94a13a7-9fbd-4f24-ac29-988e9d2ed3d5" providerId="ADAL" clId="{49F56487-B7DF-4EE7-848C-677387DA5AB1}" dt="2024-05-07T14:03:22.184" v="12638" actId="14100"/>
        <pc:sldMkLst>
          <pc:docMk/>
          <pc:sldMk cId="3603538176" sldId="7666"/>
        </pc:sldMkLst>
        <pc:spChg chg="add del mod">
          <ac:chgData name="Jason Dick" userId="c94a13a7-9fbd-4f24-ac29-988e9d2ed3d5" providerId="ADAL" clId="{49F56487-B7DF-4EE7-848C-677387DA5AB1}" dt="2024-05-07T14:03:17.507" v="12636" actId="478"/>
          <ac:spMkLst>
            <pc:docMk/>
            <pc:sldMk cId="3603538176" sldId="7666"/>
            <ac:spMk id="8" creationId="{A3258039-D49E-52FF-032D-9503607DA1EC}"/>
          </ac:spMkLst>
        </pc:spChg>
        <pc:picChg chg="add mod">
          <ac:chgData name="Jason Dick" userId="c94a13a7-9fbd-4f24-ac29-988e9d2ed3d5" providerId="ADAL" clId="{49F56487-B7DF-4EE7-848C-677387DA5AB1}" dt="2024-05-07T14:03:22.184" v="12638" actId="14100"/>
          <ac:picMkLst>
            <pc:docMk/>
            <pc:sldMk cId="3603538176" sldId="7666"/>
            <ac:picMk id="2" creationId="{2C717D04-872A-B0BE-C8BC-EF1F60666677}"/>
          </ac:picMkLst>
        </pc:picChg>
        <pc:picChg chg="del">
          <ac:chgData name="Jason Dick" userId="c94a13a7-9fbd-4f24-ac29-988e9d2ed3d5" providerId="ADAL" clId="{49F56487-B7DF-4EE7-848C-677387DA5AB1}" dt="2024-04-16T23:53:06.582" v="10260" actId="478"/>
          <ac:picMkLst>
            <pc:docMk/>
            <pc:sldMk cId="3603538176" sldId="7666"/>
            <ac:picMk id="3" creationId="{20F793DD-DCFF-0FDA-1A2B-F6F17B5DE622}"/>
          </ac:picMkLst>
        </pc:picChg>
        <pc:picChg chg="add del mod">
          <ac:chgData name="Jason Dick" userId="c94a13a7-9fbd-4f24-ac29-988e9d2ed3d5" providerId="ADAL" clId="{49F56487-B7DF-4EE7-848C-677387DA5AB1}" dt="2024-04-17T19:17:53.524" v="10311" actId="478"/>
          <ac:picMkLst>
            <pc:docMk/>
            <pc:sldMk cId="3603538176" sldId="7666"/>
            <ac:picMk id="3" creationId="{424BD038-D2E5-43E4-A712-D8E9D6FD9A4A}"/>
          </ac:picMkLst>
        </pc:picChg>
        <pc:picChg chg="add del mod">
          <ac:chgData name="Jason Dick" userId="c94a13a7-9fbd-4f24-ac29-988e9d2ed3d5" providerId="ADAL" clId="{49F56487-B7DF-4EE7-848C-677387DA5AB1}" dt="2024-04-17T19:17:13.049" v="10307" actId="478"/>
          <ac:picMkLst>
            <pc:docMk/>
            <pc:sldMk cId="3603538176" sldId="7666"/>
            <ac:picMk id="5" creationId="{B92D99E7-A61E-8648-3D71-C631850CC312}"/>
          </ac:picMkLst>
        </pc:picChg>
        <pc:picChg chg="add del mod">
          <ac:chgData name="Jason Dick" userId="c94a13a7-9fbd-4f24-ac29-988e9d2ed3d5" providerId="ADAL" clId="{49F56487-B7DF-4EE7-848C-677387DA5AB1}" dt="2024-04-17T19:22:03.905" v="10345" actId="478"/>
          <ac:picMkLst>
            <pc:docMk/>
            <pc:sldMk cId="3603538176" sldId="7666"/>
            <ac:picMk id="7" creationId="{18B7EFA8-9091-E76C-C46C-FD2B54386E3C}"/>
          </ac:picMkLst>
        </pc:picChg>
        <pc:picChg chg="add del mod">
          <ac:chgData name="Jason Dick" userId="c94a13a7-9fbd-4f24-ac29-988e9d2ed3d5" providerId="ADAL" clId="{49F56487-B7DF-4EE7-848C-677387DA5AB1}" dt="2024-05-07T14:03:11.043" v="12634" actId="478"/>
          <ac:picMkLst>
            <pc:docMk/>
            <pc:sldMk cId="3603538176" sldId="7666"/>
            <ac:picMk id="10" creationId="{2C413219-7211-FA56-AC63-E43DA9A3ADF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3-27T21:28:49.023" v="9256" actId="2696"/>
        <pc:sldMkLst>
          <pc:docMk/>
          <pc:sldMk cId="4136734334" sldId="7666"/>
        </pc:sldMkLst>
        <pc:spChg chg="add mod">
          <ac:chgData name="Jason Dick" userId="c94a13a7-9fbd-4f24-ac29-988e9d2ed3d5" providerId="ADAL" clId="{49F56487-B7DF-4EE7-848C-677387DA5AB1}" dt="2024-03-25T19:54:08.028" v="9127" actId="6549"/>
          <ac:spMkLst>
            <pc:docMk/>
            <pc:sldMk cId="4136734334" sldId="7666"/>
            <ac:spMk id="5" creationId="{3183ED87-A146-16D1-8D3B-D73AF4945D02}"/>
          </ac:spMkLst>
        </pc:spChg>
        <pc:picChg chg="del">
          <ac:chgData name="Jason Dick" userId="c94a13a7-9fbd-4f24-ac29-988e9d2ed3d5" providerId="ADAL" clId="{49F56487-B7DF-4EE7-848C-677387DA5AB1}" dt="2024-03-25T19:53:28.979" v="9109" actId="478"/>
          <ac:picMkLst>
            <pc:docMk/>
            <pc:sldMk cId="4136734334" sldId="7666"/>
            <ac:picMk id="3" creationId="{A4ABED74-8094-818D-FB82-EF83A184ECD3}"/>
          </ac:picMkLst>
        </pc:picChg>
      </pc:sldChg>
      <pc:sldChg chg="add del">
        <pc:chgData name="Jason Dick" userId="c94a13a7-9fbd-4f24-ac29-988e9d2ed3d5" providerId="ADAL" clId="{49F56487-B7DF-4EE7-848C-677387DA5AB1}" dt="2024-04-25T18:57:03.277" v="11671" actId="2696"/>
        <pc:sldMkLst>
          <pc:docMk/>
          <pc:sldMk cId="181147960" sldId="7667"/>
        </pc:sldMkLst>
      </pc:sldChg>
      <pc:sldChg chg="addSp delSp modSp add del mod">
        <pc:chgData name="Jason Dick" userId="c94a13a7-9fbd-4f24-ac29-988e9d2ed3d5" providerId="ADAL" clId="{49F56487-B7DF-4EE7-848C-677387DA5AB1}" dt="2024-04-18T14:51:41.064" v="10669" actId="2696"/>
        <pc:sldMkLst>
          <pc:docMk/>
          <pc:sldMk cId="1815481051" sldId="7668"/>
        </pc:sldMkLst>
        <pc:spChg chg="mod">
          <ac:chgData name="Jason Dick" userId="c94a13a7-9fbd-4f24-ac29-988e9d2ed3d5" providerId="ADAL" clId="{49F56487-B7DF-4EE7-848C-677387DA5AB1}" dt="2024-04-18T14:51:29.528" v="10668" actId="20577"/>
          <ac:spMkLst>
            <pc:docMk/>
            <pc:sldMk cId="1815481051" sldId="7668"/>
            <ac:spMk id="2" creationId="{950AAB51-5A82-AF4C-6401-660D0080C668}"/>
          </ac:spMkLst>
        </pc:spChg>
        <pc:picChg chg="del">
          <ac:chgData name="Jason Dick" userId="c94a13a7-9fbd-4f24-ac29-988e9d2ed3d5" providerId="ADAL" clId="{49F56487-B7DF-4EE7-848C-677387DA5AB1}" dt="2024-04-18T14:03:40.293" v="10412" actId="478"/>
          <ac:picMkLst>
            <pc:docMk/>
            <pc:sldMk cId="1815481051" sldId="7668"/>
            <ac:picMk id="3" creationId="{31F2CE8A-C798-F84D-62F6-A780D840C751}"/>
          </ac:picMkLst>
        </pc:picChg>
        <pc:picChg chg="del">
          <ac:chgData name="Jason Dick" userId="c94a13a7-9fbd-4f24-ac29-988e9d2ed3d5" providerId="ADAL" clId="{49F56487-B7DF-4EE7-848C-677387DA5AB1}" dt="2024-04-18T14:03:41.784" v="10413" actId="478"/>
          <ac:picMkLst>
            <pc:docMk/>
            <pc:sldMk cId="1815481051" sldId="7668"/>
            <ac:picMk id="5" creationId="{597AAA4A-569F-896A-1FCC-26C8951129C2}"/>
          </ac:picMkLst>
        </pc:picChg>
        <pc:picChg chg="add del mod">
          <ac:chgData name="Jason Dick" userId="c94a13a7-9fbd-4f24-ac29-988e9d2ed3d5" providerId="ADAL" clId="{49F56487-B7DF-4EE7-848C-677387DA5AB1}" dt="2024-04-18T14:51:14.302" v="10619" actId="478"/>
          <ac:picMkLst>
            <pc:docMk/>
            <pc:sldMk cId="1815481051" sldId="7668"/>
            <ac:picMk id="6" creationId="{2FE87F47-4B18-511F-0E85-210F8F9442A6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24T19:30:00.195" v="11218" actId="2696"/>
        <pc:sldMkLst>
          <pc:docMk/>
          <pc:sldMk cId="538776659" sldId="7669"/>
        </pc:sldMkLst>
        <pc:spChg chg="del mod">
          <ac:chgData name="Jason Dick" userId="c94a13a7-9fbd-4f24-ac29-988e9d2ed3d5" providerId="ADAL" clId="{49F56487-B7DF-4EE7-848C-677387DA5AB1}" dt="2024-04-23T14:26:32.328" v="11111" actId="478"/>
          <ac:spMkLst>
            <pc:docMk/>
            <pc:sldMk cId="538776659" sldId="7669"/>
            <ac:spMk id="2" creationId="{950AAB51-5A82-AF4C-6401-660D0080C668}"/>
          </ac:spMkLst>
        </pc:spChg>
        <pc:spChg chg="del">
          <ac:chgData name="Jason Dick" userId="c94a13a7-9fbd-4f24-ac29-988e9d2ed3d5" providerId="ADAL" clId="{49F56487-B7DF-4EE7-848C-677387DA5AB1}" dt="2024-04-23T14:26:34.609" v="11113" actId="478"/>
          <ac:spMkLst>
            <pc:docMk/>
            <pc:sldMk cId="538776659" sldId="7669"/>
            <ac:spMk id="4" creationId="{07D18114-07D0-E071-7C31-5FF5892D7503}"/>
          </ac:spMkLst>
        </pc:spChg>
        <pc:picChg chg="add mod">
          <ac:chgData name="Jason Dick" userId="c94a13a7-9fbd-4f24-ac29-988e9d2ed3d5" providerId="ADAL" clId="{49F56487-B7DF-4EE7-848C-677387DA5AB1}" dt="2024-04-23T14:26:42.065" v="11116" actId="14100"/>
          <ac:picMkLst>
            <pc:docMk/>
            <pc:sldMk cId="538776659" sldId="7669"/>
            <ac:picMk id="3" creationId="{1F8754CA-ACD8-712D-D43E-54B681EEB9AA}"/>
          </ac:picMkLst>
        </pc:picChg>
        <pc:picChg chg="del">
          <ac:chgData name="Jason Dick" userId="c94a13a7-9fbd-4f24-ac29-988e9d2ed3d5" providerId="ADAL" clId="{49F56487-B7DF-4EE7-848C-677387DA5AB1}" dt="2024-04-23T14:26:33.040" v="11112" actId="478"/>
          <ac:picMkLst>
            <pc:docMk/>
            <pc:sldMk cId="538776659" sldId="7669"/>
            <ac:picMk id="6" creationId="{2FE87F47-4B18-511F-0E85-210F8F9442A6}"/>
          </ac:picMkLst>
        </pc:picChg>
      </pc:sldChg>
      <pc:sldChg chg="addSp delSp modSp add mod">
        <pc:chgData name="Jason Dick" userId="c94a13a7-9fbd-4f24-ac29-988e9d2ed3d5" providerId="ADAL" clId="{49F56487-B7DF-4EE7-848C-677387DA5AB1}" dt="2024-05-01T13:52:51.882" v="12224" actId="14100"/>
        <pc:sldMkLst>
          <pc:docMk/>
          <pc:sldMk cId="2090544306" sldId="7670"/>
        </pc:sldMkLst>
        <pc:picChg chg="del">
          <ac:chgData name="Jason Dick" userId="c94a13a7-9fbd-4f24-ac29-988e9d2ed3d5" providerId="ADAL" clId="{49F56487-B7DF-4EE7-848C-677387DA5AB1}" dt="2024-04-29T15:17:11.238" v="12047" actId="478"/>
          <ac:picMkLst>
            <pc:docMk/>
            <pc:sldMk cId="2090544306" sldId="7670"/>
            <ac:picMk id="2" creationId="{70279B9B-0DF7-CE76-F609-B2FCE322EA8D}"/>
          </ac:picMkLst>
        </pc:picChg>
        <pc:picChg chg="add mod">
          <ac:chgData name="Jason Dick" userId="c94a13a7-9fbd-4f24-ac29-988e9d2ed3d5" providerId="ADAL" clId="{49F56487-B7DF-4EE7-848C-677387DA5AB1}" dt="2024-05-01T13:52:51.882" v="12224" actId="14100"/>
          <ac:picMkLst>
            <pc:docMk/>
            <pc:sldMk cId="2090544306" sldId="7670"/>
            <ac:picMk id="3" creationId="{6F4685DD-684E-329B-F1E6-13FDB21FAECA}"/>
          </ac:picMkLst>
        </pc:picChg>
        <pc:picChg chg="add del mod">
          <ac:chgData name="Jason Dick" userId="c94a13a7-9fbd-4f24-ac29-988e9d2ed3d5" providerId="ADAL" clId="{49F56487-B7DF-4EE7-848C-677387DA5AB1}" dt="2024-05-01T13:52:45.047" v="12221" actId="478"/>
          <ac:picMkLst>
            <pc:docMk/>
            <pc:sldMk cId="2090544306" sldId="7670"/>
            <ac:picMk id="6" creationId="{D33D0472-1C11-53A8-4D61-D995AC1BDA55}"/>
          </ac:picMkLst>
        </pc:picChg>
        <pc:cxnChg chg="add del mod">
          <ac:chgData name="Jason Dick" userId="c94a13a7-9fbd-4f24-ac29-988e9d2ed3d5" providerId="ADAL" clId="{49F56487-B7DF-4EE7-848C-677387DA5AB1}" dt="2024-04-29T15:17:12.530" v="12048" actId="478"/>
          <ac:cxnSpMkLst>
            <pc:docMk/>
            <pc:sldMk cId="2090544306" sldId="7670"/>
            <ac:cxnSpMk id="3" creationId="{7327D4A0-46CD-4E86-D4B3-50207D5EA6DD}"/>
          </ac:cxnSpMkLst>
        </pc:cxnChg>
        <pc:cxnChg chg="del">
          <ac:chgData name="Jason Dick" userId="c94a13a7-9fbd-4f24-ac29-988e9d2ed3d5" providerId="ADAL" clId="{49F56487-B7DF-4EE7-848C-677387DA5AB1}" dt="2024-04-29T15:17:10.518" v="12046" actId="478"/>
          <ac:cxnSpMkLst>
            <pc:docMk/>
            <pc:sldMk cId="2090544306" sldId="7670"/>
            <ac:cxnSpMk id="5" creationId="{D6C319E8-74D0-EB74-5F95-F6040934A283}"/>
          </ac:cxnSpMkLst>
        </pc:cxnChg>
      </pc:sldChg>
      <pc:sldChg chg="addSp delSp modSp add del mod">
        <pc:chgData name="Jason Dick" userId="c94a13a7-9fbd-4f24-ac29-988e9d2ed3d5" providerId="ADAL" clId="{49F56487-B7DF-4EE7-848C-677387DA5AB1}" dt="2024-04-23T14:13:53.608" v="10846" actId="2696"/>
        <pc:sldMkLst>
          <pc:docMk/>
          <pc:sldMk cId="2850145926" sldId="7671"/>
        </pc:sldMkLst>
        <pc:picChg chg="add mod">
          <ac:chgData name="Jason Dick" userId="c94a13a7-9fbd-4f24-ac29-988e9d2ed3d5" providerId="ADAL" clId="{49F56487-B7DF-4EE7-848C-677387DA5AB1}" dt="2024-04-18T20:59:14.742" v="10752" actId="14100"/>
          <ac:picMkLst>
            <pc:docMk/>
            <pc:sldMk cId="2850145926" sldId="7671"/>
            <ac:picMk id="2" creationId="{654FC156-ECB0-1166-C6E8-D758B5D666DD}"/>
          </ac:picMkLst>
        </pc:picChg>
        <pc:picChg chg="del">
          <ac:chgData name="Jason Dick" userId="c94a13a7-9fbd-4f24-ac29-988e9d2ed3d5" providerId="ADAL" clId="{49F56487-B7DF-4EE7-848C-677387DA5AB1}" dt="2024-04-18T20:59:08.597" v="10749" actId="478"/>
          <ac:picMkLst>
            <pc:docMk/>
            <pc:sldMk cId="2850145926" sldId="7671"/>
            <ac:picMk id="3" creationId="{0CAEC633-DDC0-CDAF-DAF9-720BF3E30824}"/>
          </ac:picMkLst>
        </pc:picChg>
      </pc:sldChg>
      <pc:sldChg chg="addSp delSp modSp del mod">
        <pc:chgData name="Jason Dick" userId="c94a13a7-9fbd-4f24-ac29-988e9d2ed3d5" providerId="ADAL" clId="{49F56487-B7DF-4EE7-848C-677387DA5AB1}" dt="2024-04-26T17:35:26.694" v="11850" actId="2696"/>
        <pc:sldMkLst>
          <pc:docMk/>
          <pc:sldMk cId="1917999645" sldId="7672"/>
        </pc:sldMkLst>
        <pc:picChg chg="del">
          <ac:chgData name="Jason Dick" userId="c94a13a7-9fbd-4f24-ac29-988e9d2ed3d5" providerId="ADAL" clId="{49F56487-B7DF-4EE7-848C-677387DA5AB1}" dt="2024-04-19T17:59:04.713" v="10753" actId="478"/>
          <ac:picMkLst>
            <pc:docMk/>
            <pc:sldMk cId="1917999645" sldId="7672"/>
            <ac:picMk id="3" creationId="{0A926D6A-6429-81EC-366D-27D242AEE048}"/>
          </ac:picMkLst>
        </pc:picChg>
        <pc:picChg chg="add mod">
          <ac:chgData name="Jason Dick" userId="c94a13a7-9fbd-4f24-ac29-988e9d2ed3d5" providerId="ADAL" clId="{49F56487-B7DF-4EE7-848C-677387DA5AB1}" dt="2024-04-19T17:59:15.826" v="10758" actId="14100"/>
          <ac:picMkLst>
            <pc:docMk/>
            <pc:sldMk cId="1917999645" sldId="7672"/>
            <ac:picMk id="5" creationId="{ACBCCA7D-80F6-2EC3-568F-914652F40E14}"/>
          </ac:picMkLst>
        </pc:picChg>
      </pc:sldChg>
      <pc:sldChg chg="addSp delSp modSp del mod">
        <pc:chgData name="Jason Dick" userId="c94a13a7-9fbd-4f24-ac29-988e9d2ed3d5" providerId="ADAL" clId="{49F56487-B7DF-4EE7-848C-677387DA5AB1}" dt="2024-04-24T19:33:43.948" v="11292" actId="2696"/>
        <pc:sldMkLst>
          <pc:docMk/>
          <pc:sldMk cId="2912266469" sldId="7673"/>
        </pc:sldMkLst>
        <pc:picChg chg="del">
          <ac:chgData name="Jason Dick" userId="c94a13a7-9fbd-4f24-ac29-988e9d2ed3d5" providerId="ADAL" clId="{49F56487-B7DF-4EE7-848C-677387DA5AB1}" dt="2024-04-24T13:50:29.165" v="11128" actId="478"/>
          <ac:picMkLst>
            <pc:docMk/>
            <pc:sldMk cId="2912266469" sldId="7673"/>
            <ac:picMk id="2" creationId="{9A2B5B33-7F3D-C3E6-3417-3C116A5504BA}"/>
          </ac:picMkLst>
        </pc:picChg>
        <pc:picChg chg="add mod">
          <ac:chgData name="Jason Dick" userId="c94a13a7-9fbd-4f24-ac29-988e9d2ed3d5" providerId="ADAL" clId="{49F56487-B7DF-4EE7-848C-677387DA5AB1}" dt="2024-04-24T13:50:39.409" v="11131" actId="14100"/>
          <ac:picMkLst>
            <pc:docMk/>
            <pc:sldMk cId="2912266469" sldId="7673"/>
            <ac:picMk id="3" creationId="{6B464906-932C-DB63-49A6-B85E75993AA2}"/>
          </ac:picMkLst>
        </pc:picChg>
      </pc:sldChg>
      <pc:sldChg chg="addSp delSp modSp add mod">
        <pc:chgData name="Jason Dick" userId="c94a13a7-9fbd-4f24-ac29-988e9d2ed3d5" providerId="ADAL" clId="{49F56487-B7DF-4EE7-848C-677387DA5AB1}" dt="2024-05-07T20:42:56.968" v="12714" actId="14100"/>
        <pc:sldMkLst>
          <pc:docMk/>
          <pc:sldMk cId="2650514709" sldId="7674"/>
        </pc:sldMkLst>
        <pc:spChg chg="del mod">
          <ac:chgData name="Jason Dick" userId="c94a13a7-9fbd-4f24-ac29-988e9d2ed3d5" providerId="ADAL" clId="{49F56487-B7DF-4EE7-848C-677387DA5AB1}" dt="2024-05-07T20:42:15.565" v="12707" actId="478"/>
          <ac:spMkLst>
            <pc:docMk/>
            <pc:sldMk cId="2650514709" sldId="7674"/>
            <ac:spMk id="2" creationId="{950AAB51-5A82-AF4C-6401-660D0080C668}"/>
          </ac:spMkLst>
        </pc:spChg>
        <pc:picChg chg="add del mod">
          <ac:chgData name="Jason Dick" userId="c94a13a7-9fbd-4f24-ac29-988e9d2ed3d5" providerId="ADAL" clId="{49F56487-B7DF-4EE7-848C-677387DA5AB1}" dt="2024-04-29T13:47:17.718" v="11860" actId="478"/>
          <ac:picMkLst>
            <pc:docMk/>
            <pc:sldMk cId="2650514709" sldId="7674"/>
            <ac:picMk id="3" creationId="{66833AC6-8349-C6B8-A9FF-B5C31836DC55}"/>
          </ac:picMkLst>
        </pc:picChg>
        <pc:picChg chg="add del mod">
          <ac:chgData name="Jason Dick" userId="c94a13a7-9fbd-4f24-ac29-988e9d2ed3d5" providerId="ADAL" clId="{49F56487-B7DF-4EE7-848C-677387DA5AB1}" dt="2024-05-07T20:42:49.889" v="12711" actId="478"/>
          <ac:picMkLst>
            <pc:docMk/>
            <pc:sldMk cId="2650514709" sldId="7674"/>
            <ac:picMk id="3" creationId="{80909BB1-5E20-CB36-7C4E-9F40B80D4BF9}"/>
          </ac:picMkLst>
        </pc:picChg>
        <pc:picChg chg="add del mod">
          <ac:chgData name="Jason Dick" userId="c94a13a7-9fbd-4f24-ac29-988e9d2ed3d5" providerId="ADAL" clId="{49F56487-B7DF-4EE7-848C-677387DA5AB1}" dt="2024-05-07T20:42:13.301" v="12706" actId="478"/>
          <ac:picMkLst>
            <pc:docMk/>
            <pc:sldMk cId="2650514709" sldId="7674"/>
            <ac:picMk id="5" creationId="{8C523B6C-1CCB-BD64-BEC4-329FE5ADAD85}"/>
          </ac:picMkLst>
        </pc:picChg>
        <pc:picChg chg="del">
          <ac:chgData name="Jason Dick" userId="c94a13a7-9fbd-4f24-ac29-988e9d2ed3d5" providerId="ADAL" clId="{49F56487-B7DF-4EE7-848C-677387DA5AB1}" dt="2024-04-23T14:14:06.107" v="10848" actId="478"/>
          <ac:picMkLst>
            <pc:docMk/>
            <pc:sldMk cId="2650514709" sldId="7674"/>
            <ac:picMk id="6" creationId="{2FE87F47-4B18-511F-0E85-210F8F9442A6}"/>
          </ac:picMkLst>
        </pc:picChg>
        <pc:picChg chg="add mod">
          <ac:chgData name="Jason Dick" userId="c94a13a7-9fbd-4f24-ac29-988e9d2ed3d5" providerId="ADAL" clId="{49F56487-B7DF-4EE7-848C-677387DA5AB1}" dt="2024-05-07T20:42:56.968" v="12714" actId="14100"/>
          <ac:picMkLst>
            <pc:docMk/>
            <pc:sldMk cId="2650514709" sldId="7674"/>
            <ac:picMk id="6" creationId="{60067644-2DEA-46DA-FC49-92F1606546E7}"/>
          </ac:picMkLst>
        </pc:picChg>
        <pc:picChg chg="add del mod">
          <ac:chgData name="Jason Dick" userId="c94a13a7-9fbd-4f24-ac29-988e9d2ed3d5" providerId="ADAL" clId="{49F56487-B7DF-4EE7-848C-677387DA5AB1}" dt="2024-04-29T13:52:56.188" v="11969" actId="478"/>
          <ac:picMkLst>
            <pc:docMk/>
            <pc:sldMk cId="2650514709" sldId="7674"/>
            <ac:picMk id="6" creationId="{6A98173A-49DD-EA7F-5793-753A23C7163F}"/>
          </ac:picMkLst>
        </pc:picChg>
        <pc:picChg chg="add del mod">
          <ac:chgData name="Jason Dick" userId="c94a13a7-9fbd-4f24-ac29-988e9d2ed3d5" providerId="ADAL" clId="{49F56487-B7DF-4EE7-848C-677387DA5AB1}" dt="2024-04-29T13:56:31.254" v="12019" actId="21"/>
          <ac:picMkLst>
            <pc:docMk/>
            <pc:sldMk cId="2650514709" sldId="7674"/>
            <ac:picMk id="7" creationId="{5C76D325-FD63-964D-EC1F-33E65565EDD6}"/>
          </ac:picMkLst>
        </pc:picChg>
        <pc:picChg chg="add del mod">
          <ac:chgData name="Jason Dick" userId="c94a13a7-9fbd-4f24-ac29-988e9d2ed3d5" providerId="ADAL" clId="{49F56487-B7DF-4EE7-848C-677387DA5AB1}" dt="2024-05-02T16:49:17.222" v="12315" actId="478"/>
          <ac:picMkLst>
            <pc:docMk/>
            <pc:sldMk cId="2650514709" sldId="7674"/>
            <ac:picMk id="9" creationId="{A407D26A-24A1-BB1C-15DB-3451A4CAB269}"/>
          </ac:picMkLst>
        </pc:picChg>
      </pc:sldChg>
      <pc:sldChg chg="addSp modSp add del mod ord">
        <pc:chgData name="Jason Dick" userId="c94a13a7-9fbd-4f24-ac29-988e9d2ed3d5" providerId="ADAL" clId="{49F56487-B7DF-4EE7-848C-677387DA5AB1}" dt="2024-04-29T21:18:57.640" v="12105" actId="2696"/>
        <pc:sldMkLst>
          <pc:docMk/>
          <pc:sldMk cId="1458393761" sldId="7675"/>
        </pc:sldMkLst>
        <pc:spChg chg="mod">
          <ac:chgData name="Jason Dick" userId="c94a13a7-9fbd-4f24-ac29-988e9d2ed3d5" providerId="ADAL" clId="{49F56487-B7DF-4EE7-848C-677387DA5AB1}" dt="2024-04-26T17:34:39.229" v="11843" actId="122"/>
          <ac:spMkLst>
            <pc:docMk/>
            <pc:sldMk cId="1458393761" sldId="7675"/>
            <ac:spMk id="2" creationId="{950AAB51-5A82-AF4C-6401-660D0080C668}"/>
          </ac:spMkLst>
        </pc:spChg>
        <pc:picChg chg="add mod">
          <ac:chgData name="Jason Dick" userId="c94a13a7-9fbd-4f24-ac29-988e9d2ed3d5" providerId="ADAL" clId="{49F56487-B7DF-4EE7-848C-677387DA5AB1}" dt="2024-04-25T13:20:54.692" v="11401" actId="14100"/>
          <ac:picMkLst>
            <pc:docMk/>
            <pc:sldMk cId="1458393761" sldId="7675"/>
            <ac:picMk id="3" creationId="{B4673E13-3536-5248-29F3-389855D10EF8}"/>
          </ac:picMkLst>
        </pc:picChg>
        <pc:picChg chg="add mod">
          <ac:chgData name="Jason Dick" userId="c94a13a7-9fbd-4f24-ac29-988e9d2ed3d5" providerId="ADAL" clId="{49F56487-B7DF-4EE7-848C-677387DA5AB1}" dt="2024-04-25T13:20:52.262" v="11400" actId="14100"/>
          <ac:picMkLst>
            <pc:docMk/>
            <pc:sldMk cId="1458393761" sldId="7675"/>
            <ac:picMk id="5" creationId="{9832D0FE-ED19-2F09-0615-05BA81AF198B}"/>
          </ac:picMkLst>
        </pc:picChg>
      </pc:sldChg>
      <pc:sldChg chg="modSp add del mod ord">
        <pc:chgData name="Jason Dick" userId="c94a13a7-9fbd-4f24-ac29-988e9d2ed3d5" providerId="ADAL" clId="{49F56487-B7DF-4EE7-848C-677387DA5AB1}" dt="2024-04-26T17:35:23.565" v="11849" actId="2696"/>
        <pc:sldMkLst>
          <pc:docMk/>
          <pc:sldMk cId="305439702" sldId="7676"/>
        </pc:sldMkLst>
        <pc:spChg chg="mod">
          <ac:chgData name="Jason Dick" userId="c94a13a7-9fbd-4f24-ac29-988e9d2ed3d5" providerId="ADAL" clId="{49F56487-B7DF-4EE7-848C-677387DA5AB1}" dt="2024-04-25T18:56:04.939" v="11663" actId="20577"/>
          <ac:spMkLst>
            <pc:docMk/>
            <pc:sldMk cId="305439702" sldId="7676"/>
            <ac:spMk id="2" creationId="{950AAB51-5A82-AF4C-6401-660D0080C668}"/>
          </ac:spMkLst>
        </pc:spChg>
        <pc:picChg chg="mod">
          <ac:chgData name="Jason Dick" userId="c94a13a7-9fbd-4f24-ac29-988e9d2ed3d5" providerId="ADAL" clId="{49F56487-B7DF-4EE7-848C-677387DA5AB1}" dt="2024-04-25T19:42:33.448" v="11679" actId="14100"/>
          <ac:picMkLst>
            <pc:docMk/>
            <pc:sldMk cId="305439702" sldId="7676"/>
            <ac:picMk id="6" creationId="{2FE87F47-4B18-511F-0E85-210F8F9442A6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5-06T13:48:34.752" v="12444" actId="2696"/>
        <pc:sldMkLst>
          <pc:docMk/>
          <pc:sldMk cId="3514413576" sldId="7677"/>
        </pc:sldMkLst>
        <pc:picChg chg="add mod">
          <ac:chgData name="Jason Dick" userId="c94a13a7-9fbd-4f24-ac29-988e9d2ed3d5" providerId="ADAL" clId="{49F56487-B7DF-4EE7-848C-677387DA5AB1}" dt="2024-04-23T19:25:14.597" v="11127" actId="14100"/>
          <ac:picMkLst>
            <pc:docMk/>
            <pc:sldMk cId="3514413576" sldId="7677"/>
            <ac:picMk id="2" creationId="{B0504C8C-42F3-F111-3291-FE2F33170CE7}"/>
          </ac:picMkLst>
        </pc:picChg>
        <pc:picChg chg="del">
          <ac:chgData name="Jason Dick" userId="c94a13a7-9fbd-4f24-ac29-988e9d2ed3d5" providerId="ADAL" clId="{49F56487-B7DF-4EE7-848C-677387DA5AB1}" dt="2024-04-23T19:25:04.475" v="11124" actId="478"/>
          <ac:picMkLst>
            <pc:docMk/>
            <pc:sldMk cId="3514413576" sldId="7677"/>
            <ac:picMk id="3" creationId="{0CAEC633-DDC0-CDAF-DAF9-720BF3E3082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25T18:57:11.747" v="11672" actId="2696"/>
        <pc:sldMkLst>
          <pc:docMk/>
          <pc:sldMk cId="2993993522" sldId="7678"/>
        </pc:sldMkLst>
        <pc:spChg chg="add mod">
          <ac:chgData name="Jason Dick" userId="c94a13a7-9fbd-4f24-ac29-988e9d2ed3d5" providerId="ADAL" clId="{49F56487-B7DF-4EE7-848C-677387DA5AB1}" dt="2024-04-24T13:51:41.225" v="11155" actId="403"/>
          <ac:spMkLst>
            <pc:docMk/>
            <pc:sldMk cId="2993993522" sldId="7678"/>
            <ac:spMk id="3" creationId="{446858C5-11E1-4ECB-D5E2-E7502C2D9CC8}"/>
          </ac:spMkLst>
        </pc:spChg>
        <pc:picChg chg="del">
          <ac:chgData name="Jason Dick" userId="c94a13a7-9fbd-4f24-ac29-988e9d2ed3d5" providerId="ADAL" clId="{49F56487-B7DF-4EE7-848C-677387DA5AB1}" dt="2024-04-24T13:51:00.110" v="11133" actId="478"/>
          <ac:picMkLst>
            <pc:docMk/>
            <pc:sldMk cId="2993993522" sldId="7678"/>
            <ac:picMk id="5" creationId="{B92D99E7-A61E-8648-3D71-C631850CC312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5-01T13:49:27.240" v="12205" actId="2696"/>
        <pc:sldMkLst>
          <pc:docMk/>
          <pc:sldMk cId="3382025790" sldId="7679"/>
        </pc:sldMkLst>
        <pc:spChg chg="add del mod">
          <ac:chgData name="Jason Dick" userId="c94a13a7-9fbd-4f24-ac29-988e9d2ed3d5" providerId="ADAL" clId="{49F56487-B7DF-4EE7-848C-677387DA5AB1}" dt="2024-04-26T14:01:50.954" v="11708" actId="478"/>
          <ac:spMkLst>
            <pc:docMk/>
            <pc:sldMk cId="3382025790" sldId="7679"/>
            <ac:spMk id="3" creationId="{14F29E30-9AA8-9AAF-C275-EBEB6E9AB97C}"/>
          </ac:spMkLst>
        </pc:spChg>
        <pc:spChg chg="del">
          <ac:chgData name="Jason Dick" userId="c94a13a7-9fbd-4f24-ac29-988e9d2ed3d5" providerId="ADAL" clId="{49F56487-B7DF-4EE7-848C-677387DA5AB1}" dt="2024-04-26T14:01:52.437" v="11709" actId="478"/>
          <ac:spMkLst>
            <pc:docMk/>
            <pc:sldMk cId="3382025790" sldId="7679"/>
            <ac:spMk id="4" creationId="{AE59475E-1254-930B-ECF4-4C0CE84698CF}"/>
          </ac:spMkLst>
        </pc:spChg>
        <pc:picChg chg="add mod">
          <ac:chgData name="Jason Dick" userId="c94a13a7-9fbd-4f24-ac29-988e9d2ed3d5" providerId="ADAL" clId="{49F56487-B7DF-4EE7-848C-677387DA5AB1}" dt="2024-04-29T13:57:58.434" v="12037" actId="14100"/>
          <ac:picMkLst>
            <pc:docMk/>
            <pc:sldMk cId="3382025790" sldId="7679"/>
            <ac:picMk id="3" creationId="{6BA2F115-1057-EC7E-4D14-38CAFD1E5F24}"/>
          </ac:picMkLst>
        </pc:picChg>
        <pc:picChg chg="add del mod">
          <ac:chgData name="Jason Dick" userId="c94a13a7-9fbd-4f24-ac29-988e9d2ed3d5" providerId="ADAL" clId="{49F56487-B7DF-4EE7-848C-677387DA5AB1}" dt="2024-04-29T13:57:40.331" v="12032" actId="21"/>
          <ac:picMkLst>
            <pc:docMk/>
            <pc:sldMk cId="3382025790" sldId="7679"/>
            <ac:picMk id="5" creationId="{491BF38D-EFB7-99B8-F503-81E04C4EAA48}"/>
          </ac:picMkLst>
        </pc:picChg>
        <pc:picChg chg="del">
          <ac:chgData name="Jason Dick" userId="c94a13a7-9fbd-4f24-ac29-988e9d2ed3d5" providerId="ADAL" clId="{49F56487-B7DF-4EE7-848C-677387DA5AB1}" dt="2024-04-24T19:29:25.704" v="11195" actId="478"/>
          <ac:picMkLst>
            <pc:docMk/>
            <pc:sldMk cId="3382025790" sldId="7679"/>
            <ac:picMk id="5" creationId="{B92D99E7-A61E-8648-3D71-C631850CC312}"/>
          </ac:picMkLst>
        </pc:picChg>
        <pc:picChg chg="del">
          <ac:chgData name="Jason Dick" userId="c94a13a7-9fbd-4f24-ac29-988e9d2ed3d5" providerId="ADAL" clId="{49F56487-B7DF-4EE7-848C-677387DA5AB1}" dt="2024-04-26T14:01:53.534" v="11710" actId="478"/>
          <ac:picMkLst>
            <pc:docMk/>
            <pc:sldMk cId="3382025790" sldId="7679"/>
            <ac:picMk id="20483" creationId="{DEEB0977-4850-6FEA-2C9F-EE3D5E6A6C45}"/>
          </ac:picMkLst>
        </pc:picChg>
      </pc:sldChg>
      <pc:sldChg chg="addSp delSp modSp add mod">
        <pc:chgData name="Jason Dick" userId="c94a13a7-9fbd-4f24-ac29-988e9d2ed3d5" providerId="ADAL" clId="{49F56487-B7DF-4EE7-848C-677387DA5AB1}" dt="2024-04-24T19:34:26.602" v="11300" actId="14100"/>
        <pc:sldMkLst>
          <pc:docMk/>
          <pc:sldMk cId="736090301" sldId="7680"/>
        </pc:sldMkLst>
        <pc:picChg chg="del">
          <ac:chgData name="Jason Dick" userId="c94a13a7-9fbd-4f24-ac29-988e9d2ed3d5" providerId="ADAL" clId="{49F56487-B7DF-4EE7-848C-677387DA5AB1}" dt="2024-04-24T19:34:19.282" v="11297" actId="478"/>
          <ac:picMkLst>
            <pc:docMk/>
            <pc:sldMk cId="736090301" sldId="7680"/>
            <ac:picMk id="2" creationId="{B0504C8C-42F3-F111-3291-FE2F33170CE7}"/>
          </ac:picMkLst>
        </pc:picChg>
        <pc:picChg chg="add mod">
          <ac:chgData name="Jason Dick" userId="c94a13a7-9fbd-4f24-ac29-988e9d2ed3d5" providerId="ADAL" clId="{49F56487-B7DF-4EE7-848C-677387DA5AB1}" dt="2024-04-24T19:34:26.602" v="11300" actId="14100"/>
          <ac:picMkLst>
            <pc:docMk/>
            <pc:sldMk cId="736090301" sldId="7680"/>
            <ac:picMk id="3" creationId="{09ADD4AE-EB96-A5C2-14A8-9F7426304031}"/>
          </ac:picMkLst>
        </pc:picChg>
      </pc:sldChg>
      <pc:sldChg chg="addSp delSp modSp add mod">
        <pc:chgData name="Jason Dick" userId="c94a13a7-9fbd-4f24-ac29-988e9d2ed3d5" providerId="ADAL" clId="{49F56487-B7DF-4EE7-848C-677387DA5AB1}" dt="2024-04-24T19:34:54.948" v="11305" actId="14100"/>
        <pc:sldMkLst>
          <pc:docMk/>
          <pc:sldMk cId="2534629624" sldId="7681"/>
        </pc:sldMkLst>
        <pc:picChg chg="add mod">
          <ac:chgData name="Jason Dick" userId="c94a13a7-9fbd-4f24-ac29-988e9d2ed3d5" providerId="ADAL" clId="{49F56487-B7DF-4EE7-848C-677387DA5AB1}" dt="2024-04-24T19:34:54.948" v="11305" actId="14100"/>
          <ac:picMkLst>
            <pc:docMk/>
            <pc:sldMk cId="2534629624" sldId="7681"/>
            <ac:picMk id="2" creationId="{E7E3E1FF-45DD-5D16-FD93-4364AFB55224}"/>
          </ac:picMkLst>
        </pc:picChg>
        <pc:picChg chg="del">
          <ac:chgData name="Jason Dick" userId="c94a13a7-9fbd-4f24-ac29-988e9d2ed3d5" providerId="ADAL" clId="{49F56487-B7DF-4EE7-848C-677387DA5AB1}" dt="2024-04-24T19:34:31.431" v="11302" actId="478"/>
          <ac:picMkLst>
            <pc:docMk/>
            <pc:sldMk cId="2534629624" sldId="7681"/>
            <ac:picMk id="3" creationId="{09ADD4AE-EB96-A5C2-14A8-9F7426304031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5-02T13:51:28.784" v="12258" actId="2696"/>
        <pc:sldMkLst>
          <pc:docMk/>
          <pc:sldMk cId="3258448710" sldId="7682"/>
        </pc:sldMkLst>
        <pc:spChg chg="mod">
          <ac:chgData name="Jason Dick" userId="c94a13a7-9fbd-4f24-ac29-988e9d2ed3d5" providerId="ADAL" clId="{49F56487-B7DF-4EE7-848C-677387DA5AB1}" dt="2024-04-25T13:19:07.180" v="11367" actId="20577"/>
          <ac:spMkLst>
            <pc:docMk/>
            <pc:sldMk cId="3258448710" sldId="7682"/>
            <ac:spMk id="4" creationId="{AE59475E-1254-930B-ECF4-4C0CE84698CF}"/>
          </ac:spMkLst>
        </pc:spChg>
        <pc:picChg chg="del">
          <ac:chgData name="Jason Dick" userId="c94a13a7-9fbd-4f24-ac29-988e9d2ed3d5" providerId="ADAL" clId="{49F56487-B7DF-4EE7-848C-677387DA5AB1}" dt="2024-04-25T13:18:55.149" v="11355" actId="478"/>
          <ac:picMkLst>
            <pc:docMk/>
            <pc:sldMk cId="3258448710" sldId="7682"/>
            <ac:picMk id="2" creationId="{E7E3E1FF-45DD-5D16-FD93-4364AFB55224}"/>
          </ac:picMkLst>
        </pc:picChg>
        <pc:picChg chg="add del mod">
          <ac:chgData name="Jason Dick" userId="c94a13a7-9fbd-4f24-ac29-988e9d2ed3d5" providerId="ADAL" clId="{49F56487-B7DF-4EE7-848C-677387DA5AB1}" dt="2024-04-29T13:50:50.638" v="11964" actId="478"/>
          <ac:picMkLst>
            <pc:docMk/>
            <pc:sldMk cId="3258448710" sldId="7682"/>
            <ac:picMk id="3" creationId="{47777A8E-283D-3FBE-2B4F-2497054B2E14}"/>
          </ac:picMkLst>
        </pc:picChg>
        <pc:picChg chg="add mod">
          <ac:chgData name="Jason Dick" userId="c94a13a7-9fbd-4f24-ac29-988e9d2ed3d5" providerId="ADAL" clId="{49F56487-B7DF-4EE7-848C-677387DA5AB1}" dt="2024-05-01T13:53:28.011" v="12229" actId="1076"/>
          <ac:picMkLst>
            <pc:docMk/>
            <pc:sldMk cId="3258448710" sldId="7682"/>
            <ac:picMk id="3" creationId="{B5E71C13-2D79-FBBC-BDA7-C8413E2AF74D}"/>
          </ac:picMkLst>
        </pc:picChg>
        <pc:picChg chg="add del mod">
          <ac:chgData name="Jason Dick" userId="c94a13a7-9fbd-4f24-ac29-988e9d2ed3d5" providerId="ADAL" clId="{49F56487-B7DF-4EE7-848C-677387DA5AB1}" dt="2024-04-26T17:23:10.132" v="11714" actId="478"/>
          <ac:picMkLst>
            <pc:docMk/>
            <pc:sldMk cId="3258448710" sldId="7682"/>
            <ac:picMk id="5" creationId="{24C4674D-27C1-BFE2-E97B-803E6264BA3E}"/>
          </ac:picMkLst>
        </pc:picChg>
        <pc:picChg chg="add del mod">
          <ac:chgData name="Jason Dick" userId="c94a13a7-9fbd-4f24-ac29-988e9d2ed3d5" providerId="ADAL" clId="{49F56487-B7DF-4EE7-848C-677387DA5AB1}" dt="2024-05-01T13:53:01.412" v="12225" actId="21"/>
          <ac:picMkLst>
            <pc:docMk/>
            <pc:sldMk cId="3258448710" sldId="7682"/>
            <ac:picMk id="5" creationId="{C8FE1952-C868-56F1-2C2A-5A02275AD1E3}"/>
          </ac:picMkLst>
        </pc:picChg>
      </pc:sldChg>
      <pc:sldChg chg="addSp delSp modSp add mod">
        <pc:chgData name="Jason Dick" userId="c94a13a7-9fbd-4f24-ac29-988e9d2ed3d5" providerId="ADAL" clId="{49F56487-B7DF-4EE7-848C-677387DA5AB1}" dt="2024-05-02T13:52:04.527" v="12264" actId="14100"/>
        <pc:sldMkLst>
          <pc:docMk/>
          <pc:sldMk cId="1449175212" sldId="7683"/>
        </pc:sldMkLst>
        <pc:picChg chg="add mod">
          <ac:chgData name="Jason Dick" userId="c94a13a7-9fbd-4f24-ac29-988e9d2ed3d5" providerId="ADAL" clId="{49F56487-B7DF-4EE7-848C-677387DA5AB1}" dt="2024-05-02T13:52:04.527" v="12264" actId="14100"/>
          <ac:picMkLst>
            <pc:docMk/>
            <pc:sldMk cId="1449175212" sldId="7683"/>
            <ac:picMk id="2" creationId="{21991585-11E5-DAB0-04B1-ACD877A42ED2}"/>
          </ac:picMkLst>
        </pc:picChg>
        <pc:picChg chg="add del mod">
          <ac:chgData name="Jason Dick" userId="c94a13a7-9fbd-4f24-ac29-988e9d2ed3d5" providerId="ADAL" clId="{49F56487-B7DF-4EE7-848C-677387DA5AB1}" dt="2024-05-02T13:51:57.864" v="12260" actId="478"/>
          <ac:picMkLst>
            <pc:docMk/>
            <pc:sldMk cId="1449175212" sldId="7683"/>
            <ac:picMk id="3" creationId="{AB31DB46-D31E-3CFC-DF3B-5747DF433CCE}"/>
          </ac:picMkLst>
        </pc:picChg>
        <pc:picChg chg="del">
          <ac:chgData name="Jason Dick" userId="c94a13a7-9fbd-4f24-ac29-988e9d2ed3d5" providerId="ADAL" clId="{49F56487-B7DF-4EE7-848C-677387DA5AB1}" dt="2024-04-25T13:24:33.268" v="11552" actId="478"/>
          <ac:picMkLst>
            <pc:docMk/>
            <pc:sldMk cId="1449175212" sldId="7683"/>
            <ac:picMk id="5" creationId="{24C4674D-27C1-BFE2-E97B-803E6264BA3E}"/>
          </ac:picMkLst>
        </pc:picChg>
        <pc:picChg chg="add del mod">
          <ac:chgData name="Jason Dick" userId="c94a13a7-9fbd-4f24-ac29-988e9d2ed3d5" providerId="ADAL" clId="{49F56487-B7DF-4EE7-848C-677387DA5AB1}" dt="2024-05-02T13:51:58.455" v="12261" actId="478"/>
          <ac:picMkLst>
            <pc:docMk/>
            <pc:sldMk cId="1449175212" sldId="7683"/>
            <ac:picMk id="5" creationId="{26A6CF85-A619-F372-BE7B-B9456DDB875D}"/>
          </ac:picMkLst>
        </pc:picChg>
        <pc:picChg chg="add del mod">
          <ac:chgData name="Jason Dick" userId="c94a13a7-9fbd-4f24-ac29-988e9d2ed3d5" providerId="ADAL" clId="{49F56487-B7DF-4EE7-848C-677387DA5AB1}" dt="2024-05-01T13:53:36.303" v="12230" actId="21"/>
          <ac:picMkLst>
            <pc:docMk/>
            <pc:sldMk cId="1449175212" sldId="7683"/>
            <ac:picMk id="6" creationId="{2D13F883-A438-C56A-3F66-6EBC11442C65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5-06T13:48:42.886" v="12445" actId="2696"/>
        <pc:sldMkLst>
          <pc:docMk/>
          <pc:sldMk cId="3589120763" sldId="7684"/>
        </pc:sldMkLst>
        <pc:picChg chg="del">
          <ac:chgData name="Jason Dick" userId="c94a13a7-9fbd-4f24-ac29-988e9d2ed3d5" providerId="ADAL" clId="{49F56487-B7DF-4EE7-848C-677387DA5AB1}" dt="2024-04-25T18:50:46.032" v="11561" actId="478"/>
          <ac:picMkLst>
            <pc:docMk/>
            <pc:sldMk cId="3589120763" sldId="7684"/>
            <ac:picMk id="2" creationId="{E7E3E1FF-45DD-5D16-FD93-4364AFB55224}"/>
          </ac:picMkLst>
        </pc:picChg>
        <pc:picChg chg="add mod">
          <ac:chgData name="Jason Dick" userId="c94a13a7-9fbd-4f24-ac29-988e9d2ed3d5" providerId="ADAL" clId="{49F56487-B7DF-4EE7-848C-677387DA5AB1}" dt="2024-04-25T18:50:53.210" v="11564" actId="14100"/>
          <ac:picMkLst>
            <pc:docMk/>
            <pc:sldMk cId="3589120763" sldId="7684"/>
            <ac:picMk id="5" creationId="{066EBE6A-E02E-1665-9430-6FE52DAA966D}"/>
          </ac:picMkLst>
        </pc:picChg>
      </pc:sldChg>
      <pc:sldChg chg="modSp add del mod">
        <pc:chgData name="Jason Dick" userId="c94a13a7-9fbd-4f24-ac29-988e9d2ed3d5" providerId="ADAL" clId="{49F56487-B7DF-4EE7-848C-677387DA5AB1}" dt="2024-05-06T13:48:26.869" v="12443" actId="2696"/>
        <pc:sldMkLst>
          <pc:docMk/>
          <pc:sldMk cId="616802440" sldId="7685"/>
        </pc:sldMkLst>
        <pc:spChg chg="mod">
          <ac:chgData name="Jason Dick" userId="c94a13a7-9fbd-4f24-ac29-988e9d2ed3d5" providerId="ADAL" clId="{49F56487-B7DF-4EE7-848C-677387DA5AB1}" dt="2024-04-25T21:30:19.140" v="11694" actId="14100"/>
          <ac:spMkLst>
            <pc:docMk/>
            <pc:sldMk cId="616802440" sldId="7685"/>
            <ac:spMk id="3" creationId="{14F29E30-9AA8-9AAF-C275-EBEB6E9AB97C}"/>
          </ac:spMkLst>
        </pc:spChg>
      </pc:sldChg>
      <pc:sldChg chg="modSp add del mod">
        <pc:chgData name="Jason Dick" userId="c94a13a7-9fbd-4f24-ac29-988e9d2ed3d5" providerId="ADAL" clId="{49F56487-B7DF-4EE7-848C-677387DA5AB1}" dt="2024-05-02T13:51:08.817" v="12256" actId="2696"/>
        <pc:sldMkLst>
          <pc:docMk/>
          <pc:sldMk cId="445815329" sldId="7686"/>
        </pc:sldMkLst>
        <pc:spChg chg="mod">
          <ac:chgData name="Jason Dick" userId="c94a13a7-9fbd-4f24-ac29-988e9d2ed3d5" providerId="ADAL" clId="{49F56487-B7DF-4EE7-848C-677387DA5AB1}" dt="2024-04-30T21:44:14.847" v="12204" actId="20577"/>
          <ac:spMkLst>
            <pc:docMk/>
            <pc:sldMk cId="445815329" sldId="7686"/>
            <ac:spMk id="3" creationId="{14F29E30-9AA8-9AAF-C275-EBEB6E9AB97C}"/>
          </ac:spMkLst>
        </pc:spChg>
      </pc:sldChg>
      <pc:sldChg chg="addSp delSp del mod">
        <pc:chgData name="Jason Dick" userId="c94a13a7-9fbd-4f24-ac29-988e9d2ed3d5" providerId="ADAL" clId="{49F56487-B7DF-4EE7-848C-677387DA5AB1}" dt="2024-04-26T14:00:23.757" v="11697" actId="2696"/>
        <pc:sldMkLst>
          <pc:docMk/>
          <pc:sldMk cId="1381623067" sldId="7686"/>
        </pc:sldMkLst>
        <pc:picChg chg="add del">
          <ac:chgData name="Jason Dick" userId="c94a13a7-9fbd-4f24-ac29-988e9d2ed3d5" providerId="ADAL" clId="{49F56487-B7DF-4EE7-848C-677387DA5AB1}" dt="2024-04-26T14:00:16.645" v="11696" actId="478"/>
          <ac:picMkLst>
            <pc:docMk/>
            <pc:sldMk cId="1381623067" sldId="7686"/>
            <ac:picMk id="2" creationId="{3F23FA09-E0A1-E325-0C06-B7E72B75077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4-26T14:01:14.657" v="11706" actId="2696"/>
        <pc:sldMkLst>
          <pc:docMk/>
          <pc:sldMk cId="2439817479" sldId="7686"/>
        </pc:sldMkLst>
        <pc:spChg chg="del">
          <ac:chgData name="Jason Dick" userId="c94a13a7-9fbd-4f24-ac29-988e9d2ed3d5" providerId="ADAL" clId="{49F56487-B7DF-4EE7-848C-677387DA5AB1}" dt="2024-04-26T14:00:29.893" v="11700" actId="478"/>
          <ac:spMkLst>
            <pc:docMk/>
            <pc:sldMk cId="2439817479" sldId="7686"/>
            <ac:spMk id="8" creationId="{A3258039-D49E-52FF-032D-9503607DA1EC}"/>
          </ac:spMkLst>
        </pc:spChg>
        <pc:picChg chg="add mod">
          <ac:chgData name="Jason Dick" userId="c94a13a7-9fbd-4f24-ac29-988e9d2ed3d5" providerId="ADAL" clId="{49F56487-B7DF-4EE7-848C-677387DA5AB1}" dt="2024-04-26T14:00:46.794" v="11705" actId="14100"/>
          <ac:picMkLst>
            <pc:docMk/>
            <pc:sldMk cId="2439817479" sldId="7686"/>
            <ac:picMk id="2" creationId="{196406AD-66C8-55BB-85EC-77BB513CDB29}"/>
          </ac:picMkLst>
        </pc:picChg>
        <pc:picChg chg="del">
          <ac:chgData name="Jason Dick" userId="c94a13a7-9fbd-4f24-ac29-988e9d2ed3d5" providerId="ADAL" clId="{49F56487-B7DF-4EE7-848C-677387DA5AB1}" dt="2024-04-26T14:00:28.236" v="11699" actId="478"/>
          <ac:picMkLst>
            <pc:docMk/>
            <pc:sldMk cId="2439817479" sldId="7686"/>
            <ac:picMk id="10" creationId="{2C413219-7211-FA56-AC63-E43DA9A3ADF1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5-01T13:49:29.355" v="12206" actId="2696"/>
        <pc:sldMkLst>
          <pc:docMk/>
          <pc:sldMk cId="4263013896" sldId="7687"/>
        </pc:sldMkLst>
        <pc:picChg chg="add del mod">
          <ac:chgData name="Jason Dick" userId="c94a13a7-9fbd-4f24-ac29-988e9d2ed3d5" providerId="ADAL" clId="{49F56487-B7DF-4EE7-848C-677387DA5AB1}" dt="2024-04-29T13:57:16.996" v="12027" actId="21"/>
          <ac:picMkLst>
            <pc:docMk/>
            <pc:sldMk cId="4263013896" sldId="7687"/>
            <ac:picMk id="3" creationId="{CD52C48D-2272-E52E-4C26-AD69DC83FBDB}"/>
          </ac:picMkLst>
        </pc:picChg>
        <pc:picChg chg="add mod">
          <ac:chgData name="Jason Dick" userId="c94a13a7-9fbd-4f24-ac29-988e9d2ed3d5" providerId="ADAL" clId="{49F56487-B7DF-4EE7-848C-677387DA5AB1}" dt="2024-04-29T13:57:35.689" v="12031" actId="14100"/>
          <ac:picMkLst>
            <pc:docMk/>
            <pc:sldMk cId="4263013896" sldId="7687"/>
            <ac:picMk id="4" creationId="{880DCD37-6C6D-5176-F90F-68F7785DE307}"/>
          </ac:picMkLst>
        </pc:picChg>
        <pc:picChg chg="del">
          <ac:chgData name="Jason Dick" userId="c94a13a7-9fbd-4f24-ac29-988e9d2ed3d5" providerId="ADAL" clId="{49F56487-B7DF-4EE7-848C-677387DA5AB1}" dt="2024-04-26T17:24:12.405" v="11720" actId="478"/>
          <ac:picMkLst>
            <pc:docMk/>
            <pc:sldMk cId="4263013896" sldId="7687"/>
            <ac:picMk id="5" creationId="{491BF38D-EFB7-99B8-F503-81E04C4EAA48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5-07T20:39:12.309" v="12703" actId="2696"/>
        <pc:sldMkLst>
          <pc:docMk/>
          <pc:sldMk cId="626248236" sldId="7688"/>
        </pc:sldMkLst>
        <pc:spChg chg="add mod">
          <ac:chgData name="Jason Dick" userId="c94a13a7-9fbd-4f24-ac29-988e9d2ed3d5" providerId="ADAL" clId="{49F56487-B7DF-4EE7-848C-677387DA5AB1}" dt="2024-05-07T13:59:05.681" v="12625" actId="14100"/>
          <ac:spMkLst>
            <pc:docMk/>
            <pc:sldMk cId="626248236" sldId="7688"/>
            <ac:spMk id="2" creationId="{F509EB53-6553-ECC7-E0A9-E28F9A749E6C}"/>
          </ac:spMkLst>
        </pc:spChg>
        <pc:spChg chg="del">
          <ac:chgData name="Jason Dick" userId="c94a13a7-9fbd-4f24-ac29-988e9d2ed3d5" providerId="ADAL" clId="{49F56487-B7DF-4EE7-848C-677387DA5AB1}" dt="2024-04-29T13:49:36.897" v="11960" actId="478"/>
          <ac:spMkLst>
            <pc:docMk/>
            <pc:sldMk cId="626248236" sldId="7688"/>
            <ac:spMk id="3" creationId="{14F29E30-9AA8-9AAF-C275-EBEB6E9AB97C}"/>
          </ac:spMkLst>
        </pc:spChg>
        <pc:picChg chg="add del mod">
          <ac:chgData name="Jason Dick" userId="c94a13a7-9fbd-4f24-ac29-988e9d2ed3d5" providerId="ADAL" clId="{49F56487-B7DF-4EE7-848C-677387DA5AB1}" dt="2024-04-29T13:58:05.924" v="12038" actId="21"/>
          <ac:picMkLst>
            <pc:docMk/>
            <pc:sldMk cId="626248236" sldId="7688"/>
            <ac:picMk id="5" creationId="{2A1E41DF-42C0-C1D8-D52F-429F41914FA1}"/>
          </ac:picMkLst>
        </pc:picChg>
        <pc:picChg chg="add mod">
          <ac:chgData name="Jason Dick" userId="c94a13a7-9fbd-4f24-ac29-988e9d2ed3d5" providerId="ADAL" clId="{49F56487-B7DF-4EE7-848C-677387DA5AB1}" dt="2024-04-29T13:58:20.338" v="12041" actId="14100"/>
          <ac:picMkLst>
            <pc:docMk/>
            <pc:sldMk cId="626248236" sldId="7688"/>
            <ac:picMk id="7" creationId="{A2F8DC83-375A-CC7E-F030-BB4C5C05BF94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5-02T13:51:17.992" v="12257" actId="2696"/>
        <pc:sldMkLst>
          <pc:docMk/>
          <pc:sldMk cId="775917174" sldId="7689"/>
        </pc:sldMkLst>
        <pc:picChg chg="add del mod">
          <ac:chgData name="Jason Dick" userId="c94a13a7-9fbd-4f24-ac29-988e9d2ed3d5" providerId="ADAL" clId="{49F56487-B7DF-4EE7-848C-677387DA5AB1}" dt="2024-04-29T13:58:23.450" v="12042" actId="21"/>
          <ac:picMkLst>
            <pc:docMk/>
            <pc:sldMk cId="775917174" sldId="7689"/>
            <ac:picMk id="2" creationId="{CD8F1EFD-771A-EEFE-7616-C312F292960B}"/>
          </ac:picMkLst>
        </pc:picChg>
        <pc:picChg chg="add mod">
          <ac:chgData name="Jason Dick" userId="c94a13a7-9fbd-4f24-ac29-988e9d2ed3d5" providerId="ADAL" clId="{49F56487-B7DF-4EE7-848C-677387DA5AB1}" dt="2024-05-01T13:52:16.402" v="12220" actId="14100"/>
          <ac:picMkLst>
            <pc:docMk/>
            <pc:sldMk cId="775917174" sldId="7689"/>
            <ac:picMk id="3" creationId="{841D9E17-AA20-4A2A-EE14-63F2D064C4C7}"/>
          </ac:picMkLst>
        </pc:picChg>
        <pc:picChg chg="del">
          <ac:chgData name="Jason Dick" userId="c94a13a7-9fbd-4f24-ac29-988e9d2ed3d5" providerId="ADAL" clId="{49F56487-B7DF-4EE7-848C-677387DA5AB1}" dt="2024-04-29T13:55:02.042" v="12009" actId="478"/>
          <ac:picMkLst>
            <pc:docMk/>
            <pc:sldMk cId="775917174" sldId="7689"/>
            <ac:picMk id="5" creationId="{2A1E41DF-42C0-C1D8-D52F-429F41914FA1}"/>
          </ac:picMkLst>
        </pc:picChg>
        <pc:picChg chg="add del mod">
          <ac:chgData name="Jason Dick" userId="c94a13a7-9fbd-4f24-ac29-988e9d2ed3d5" providerId="ADAL" clId="{49F56487-B7DF-4EE7-848C-677387DA5AB1}" dt="2024-05-01T13:52:10.470" v="12217" actId="478"/>
          <ac:picMkLst>
            <pc:docMk/>
            <pc:sldMk cId="775917174" sldId="7689"/>
            <ac:picMk id="6" creationId="{58C57838-CB4E-6880-973E-6A7A91F96371}"/>
          </ac:picMkLst>
        </pc:picChg>
      </pc:sldChg>
      <pc:sldChg chg="del">
        <pc:chgData name="Jason Dick" userId="c94a13a7-9fbd-4f24-ac29-988e9d2ed3d5" providerId="ADAL" clId="{49F56487-B7DF-4EE7-848C-677387DA5AB1}" dt="2024-05-02T13:50:50.386" v="12253" actId="2696"/>
        <pc:sldMkLst>
          <pc:docMk/>
          <pc:sldMk cId="3386233239" sldId="7690"/>
        </pc:sldMkLst>
      </pc:sldChg>
      <pc:sldChg chg="del">
        <pc:chgData name="Jason Dick" userId="c94a13a7-9fbd-4f24-ac29-988e9d2ed3d5" providerId="ADAL" clId="{49F56487-B7DF-4EE7-848C-677387DA5AB1}" dt="2024-05-01T13:49:31.567" v="12207" actId="2696"/>
        <pc:sldMkLst>
          <pc:docMk/>
          <pc:sldMk cId="3399938182" sldId="7691"/>
        </pc:sldMkLst>
      </pc:sldChg>
      <pc:sldChg chg="modSp add del mod">
        <pc:chgData name="Jason Dick" userId="c94a13a7-9fbd-4f24-ac29-988e9d2ed3d5" providerId="ADAL" clId="{49F56487-B7DF-4EE7-848C-677387DA5AB1}" dt="2024-05-02T13:50:53.046" v="12254" actId="2696"/>
        <pc:sldMkLst>
          <pc:docMk/>
          <pc:sldMk cId="2129962798" sldId="7692"/>
        </pc:sldMkLst>
        <pc:spChg chg="mod">
          <ac:chgData name="Jason Dick" userId="c94a13a7-9fbd-4f24-ac29-988e9d2ed3d5" providerId="ADAL" clId="{49F56487-B7DF-4EE7-848C-677387DA5AB1}" dt="2024-04-30T15:29:25.816" v="12133" actId="20577"/>
          <ac:spMkLst>
            <pc:docMk/>
            <pc:sldMk cId="2129962798" sldId="7692"/>
            <ac:spMk id="2" creationId="{950AAB51-5A82-AF4C-6401-660D0080C668}"/>
          </ac:spMkLst>
        </pc:spChg>
      </pc:sldChg>
      <pc:sldChg chg="addSp delSp modSp add del mod">
        <pc:chgData name="Jason Dick" userId="c94a13a7-9fbd-4f24-ac29-988e9d2ed3d5" providerId="ADAL" clId="{49F56487-B7DF-4EE7-848C-677387DA5AB1}" dt="2024-05-02T13:51:05.085" v="12255" actId="2696"/>
        <pc:sldMkLst>
          <pc:docMk/>
          <pc:sldMk cId="3348271821" sldId="7693"/>
        </pc:sldMkLst>
        <pc:picChg chg="del">
          <ac:chgData name="Jason Dick" userId="c94a13a7-9fbd-4f24-ac29-988e9d2ed3d5" providerId="ADAL" clId="{49F56487-B7DF-4EE7-848C-677387DA5AB1}" dt="2024-04-30T20:11:35.695" v="12150" actId="478"/>
          <ac:picMkLst>
            <pc:docMk/>
            <pc:sldMk cId="3348271821" sldId="7693"/>
            <ac:picMk id="3" creationId="{84FBE8CA-88F2-928B-7B68-306BF07BDC6C}"/>
          </ac:picMkLst>
        </pc:picChg>
        <pc:picChg chg="add del mod">
          <ac:chgData name="Jason Dick" userId="c94a13a7-9fbd-4f24-ac29-988e9d2ed3d5" providerId="ADAL" clId="{49F56487-B7DF-4EE7-848C-677387DA5AB1}" dt="2024-05-01T13:50:27.462" v="12212" actId="21"/>
          <ac:picMkLst>
            <pc:docMk/>
            <pc:sldMk cId="3348271821" sldId="7693"/>
            <ac:picMk id="3" creationId="{E4115BAC-8F79-26C5-853C-CB3F8FB811E5}"/>
          </ac:picMkLst>
        </pc:picChg>
        <pc:picChg chg="add del mod">
          <ac:chgData name="Jason Dick" userId="c94a13a7-9fbd-4f24-ac29-988e9d2ed3d5" providerId="ADAL" clId="{49F56487-B7DF-4EE7-848C-677387DA5AB1}" dt="2024-05-01T13:50:03.169" v="12208" actId="478"/>
          <ac:picMkLst>
            <pc:docMk/>
            <pc:sldMk cId="3348271821" sldId="7693"/>
            <ac:picMk id="4" creationId="{2DDDBFCB-4127-3D74-0480-E4AC8D30ECC7}"/>
          </ac:picMkLst>
        </pc:picChg>
        <pc:picChg chg="add mod">
          <ac:chgData name="Jason Dick" userId="c94a13a7-9fbd-4f24-ac29-988e9d2ed3d5" providerId="ADAL" clId="{49F56487-B7DF-4EE7-848C-677387DA5AB1}" dt="2024-05-01T13:51:20.321" v="12216" actId="14100"/>
          <ac:picMkLst>
            <pc:docMk/>
            <pc:sldMk cId="3348271821" sldId="7693"/>
            <ac:picMk id="6" creationId="{3477CE23-05FC-69B0-64E4-F0B35DC3C023}"/>
          </ac:picMkLst>
        </pc:picChg>
      </pc:sldChg>
      <pc:sldChg chg="addSp delSp modSp add del mod">
        <pc:chgData name="Jason Dick" userId="c94a13a7-9fbd-4f24-ac29-988e9d2ed3d5" providerId="ADAL" clId="{49F56487-B7DF-4EE7-848C-677387DA5AB1}" dt="2024-05-06T13:48:17.698" v="12441" actId="2696"/>
        <pc:sldMkLst>
          <pc:docMk/>
          <pc:sldMk cId="1219473454" sldId="7694"/>
        </pc:sldMkLst>
        <pc:spChg chg="del">
          <ac:chgData name="Jason Dick" userId="c94a13a7-9fbd-4f24-ac29-988e9d2ed3d5" providerId="ADAL" clId="{49F56487-B7DF-4EE7-848C-677387DA5AB1}" dt="2024-04-30T20:26:23.705" v="12157" actId="478"/>
          <ac:spMkLst>
            <pc:docMk/>
            <pc:sldMk cId="1219473454" sldId="7694"/>
            <ac:spMk id="8" creationId="{A3258039-D49E-52FF-032D-9503607DA1EC}"/>
          </ac:spMkLst>
        </pc:spChg>
        <pc:picChg chg="add mod">
          <ac:chgData name="Jason Dick" userId="c94a13a7-9fbd-4f24-ac29-988e9d2ed3d5" providerId="ADAL" clId="{49F56487-B7DF-4EE7-848C-677387DA5AB1}" dt="2024-05-03T13:36:24.141" v="12384" actId="14100"/>
          <ac:picMkLst>
            <pc:docMk/>
            <pc:sldMk cId="1219473454" sldId="7694"/>
            <ac:picMk id="2" creationId="{15DAC843-ED3A-C3C3-09CB-37AC9342B289}"/>
          </ac:picMkLst>
        </pc:picChg>
        <pc:picChg chg="add del mod">
          <ac:chgData name="Jason Dick" userId="c94a13a7-9fbd-4f24-ac29-988e9d2ed3d5" providerId="ADAL" clId="{49F56487-B7DF-4EE7-848C-677387DA5AB1}" dt="2024-05-03T13:36:17.794" v="12381" actId="478"/>
          <ac:picMkLst>
            <pc:docMk/>
            <pc:sldMk cId="1219473454" sldId="7694"/>
            <ac:picMk id="3" creationId="{3CD78498-4899-C83D-CC7C-5AB2D8EFF74F}"/>
          </ac:picMkLst>
        </pc:picChg>
        <pc:picChg chg="del">
          <ac:chgData name="Jason Dick" userId="c94a13a7-9fbd-4f24-ac29-988e9d2ed3d5" providerId="ADAL" clId="{49F56487-B7DF-4EE7-848C-677387DA5AB1}" dt="2024-04-30T20:26:19.823" v="12155" actId="478"/>
          <ac:picMkLst>
            <pc:docMk/>
            <pc:sldMk cId="1219473454" sldId="7694"/>
            <ac:picMk id="10" creationId="{2C413219-7211-FA56-AC63-E43DA9A3ADF1}"/>
          </ac:picMkLst>
        </pc:picChg>
      </pc:sldChg>
      <pc:sldChg chg="add del">
        <pc:chgData name="Jason Dick" userId="c94a13a7-9fbd-4f24-ac29-988e9d2ed3d5" providerId="ADAL" clId="{49F56487-B7DF-4EE7-848C-677387DA5AB1}" dt="2024-05-06T13:48:55.445" v="12446" actId="2696"/>
        <pc:sldMkLst>
          <pc:docMk/>
          <pc:sldMk cId="2081927041" sldId="7695"/>
        </pc:sldMkLst>
      </pc:sldChg>
      <pc:sldChg chg="addSp delSp modSp add mod ord">
        <pc:chgData name="Jason Dick" userId="c94a13a7-9fbd-4f24-ac29-988e9d2ed3d5" providerId="ADAL" clId="{49F56487-B7DF-4EE7-848C-677387DA5AB1}" dt="2024-05-02T13:54:34.594" v="12276" actId="14100"/>
        <pc:sldMkLst>
          <pc:docMk/>
          <pc:sldMk cId="1866299379" sldId="7696"/>
        </pc:sldMkLst>
        <pc:picChg chg="add del mod">
          <ac:chgData name="Jason Dick" userId="c94a13a7-9fbd-4f24-ac29-988e9d2ed3d5" providerId="ADAL" clId="{49F56487-B7DF-4EE7-848C-677387DA5AB1}" dt="2024-05-02T13:54:29.651" v="12273" actId="478"/>
          <ac:picMkLst>
            <pc:docMk/>
            <pc:sldMk cId="1866299379" sldId="7696"/>
            <ac:picMk id="2" creationId="{E5D0F39A-84BF-0AB7-EF20-F86709922843}"/>
          </ac:picMkLst>
        </pc:picChg>
        <pc:picChg chg="del">
          <ac:chgData name="Jason Dick" userId="c94a13a7-9fbd-4f24-ac29-988e9d2ed3d5" providerId="ADAL" clId="{49F56487-B7DF-4EE7-848C-677387DA5AB1}" dt="2024-05-02T13:52:28.590" v="12266" actId="478"/>
          <ac:picMkLst>
            <pc:docMk/>
            <pc:sldMk cId="1866299379" sldId="7696"/>
            <ac:picMk id="3" creationId="{6F4685DD-684E-329B-F1E6-13FDB21FAECA}"/>
          </ac:picMkLst>
        </pc:picChg>
        <pc:picChg chg="add mod">
          <ac:chgData name="Jason Dick" userId="c94a13a7-9fbd-4f24-ac29-988e9d2ed3d5" providerId="ADAL" clId="{49F56487-B7DF-4EE7-848C-677387DA5AB1}" dt="2024-05-02T13:54:34.594" v="12276" actId="14100"/>
          <ac:picMkLst>
            <pc:docMk/>
            <pc:sldMk cId="1866299379" sldId="7696"/>
            <ac:picMk id="5" creationId="{88B106E3-336F-EF23-FFC0-DD7805C7AC8E}"/>
          </ac:picMkLst>
        </pc:picChg>
      </pc:sldChg>
      <pc:sldChg chg="addSp delSp modSp add mod">
        <pc:chgData name="Jason Dick" userId="c94a13a7-9fbd-4f24-ac29-988e9d2ed3d5" providerId="ADAL" clId="{49F56487-B7DF-4EE7-848C-677387DA5AB1}" dt="2024-05-02T16:46:57.589" v="12292" actId="14100"/>
        <pc:sldMkLst>
          <pc:docMk/>
          <pc:sldMk cId="1427583896" sldId="7697"/>
        </pc:sldMkLst>
        <pc:picChg chg="add mod">
          <ac:chgData name="Jason Dick" userId="c94a13a7-9fbd-4f24-ac29-988e9d2ed3d5" providerId="ADAL" clId="{49F56487-B7DF-4EE7-848C-677387DA5AB1}" dt="2024-05-02T16:46:57.589" v="12292" actId="14100"/>
          <ac:picMkLst>
            <pc:docMk/>
            <pc:sldMk cId="1427583896" sldId="7697"/>
            <ac:picMk id="2" creationId="{C6F01610-610C-3102-0AB6-31771BD12F93}"/>
          </ac:picMkLst>
        </pc:picChg>
        <pc:picChg chg="del">
          <ac:chgData name="Jason Dick" userId="c94a13a7-9fbd-4f24-ac29-988e9d2ed3d5" providerId="ADAL" clId="{49F56487-B7DF-4EE7-848C-677387DA5AB1}" dt="2024-05-02T16:46:50.755" v="12289" actId="478"/>
          <ac:picMkLst>
            <pc:docMk/>
            <pc:sldMk cId="1427583896" sldId="7697"/>
            <ac:picMk id="3" creationId="{6F4685DD-684E-329B-F1E6-13FDB21FAECA}"/>
          </ac:picMkLst>
        </pc:picChg>
      </pc:sldChg>
      <pc:sldChg chg="add del">
        <pc:chgData name="Jason Dick" userId="c94a13a7-9fbd-4f24-ac29-988e9d2ed3d5" providerId="ADAL" clId="{49F56487-B7DF-4EE7-848C-677387DA5AB1}" dt="2024-05-06T13:48:21.449" v="12442" actId="2696"/>
        <pc:sldMkLst>
          <pc:docMk/>
          <pc:sldMk cId="3963352187" sldId="7698"/>
        </pc:sldMkLst>
      </pc:sldChg>
      <pc:sldChg chg="addSp delSp modSp add mod">
        <pc:chgData name="Jason Dick" userId="c94a13a7-9fbd-4f24-ac29-988e9d2ed3d5" providerId="ADAL" clId="{49F56487-B7DF-4EE7-848C-677387DA5AB1}" dt="2024-05-07T20:39:04.610" v="12702" actId="6549"/>
        <pc:sldMkLst>
          <pc:docMk/>
          <pc:sldMk cId="3007232377" sldId="7699"/>
        </pc:sldMkLst>
        <pc:spChg chg="add mod">
          <ac:chgData name="Jason Dick" userId="c94a13a7-9fbd-4f24-ac29-988e9d2ed3d5" providerId="ADAL" clId="{49F56487-B7DF-4EE7-848C-677387DA5AB1}" dt="2024-05-07T20:39:04.610" v="12702" actId="6549"/>
          <ac:spMkLst>
            <pc:docMk/>
            <pc:sldMk cId="3007232377" sldId="7699"/>
            <ac:spMk id="2" creationId="{20044BA4-EB69-4DB3-0FED-D43A28245E4B}"/>
          </ac:spMkLst>
        </pc:spChg>
        <pc:spChg chg="del">
          <ac:chgData name="Jason Dick" userId="c94a13a7-9fbd-4f24-ac29-988e9d2ed3d5" providerId="ADAL" clId="{49F56487-B7DF-4EE7-848C-677387DA5AB1}" dt="2024-05-06T13:47:14.961" v="12437" actId="478"/>
          <ac:spMkLst>
            <pc:docMk/>
            <pc:sldMk cId="3007232377" sldId="7699"/>
            <ac:spMk id="2" creationId="{950AAB51-5A82-AF4C-6401-660D0080C668}"/>
          </ac:spMkLst>
        </pc:spChg>
        <pc:picChg chg="add del mod">
          <ac:chgData name="Jason Dick" userId="c94a13a7-9fbd-4f24-ac29-988e9d2ed3d5" providerId="ADAL" clId="{49F56487-B7DF-4EE7-848C-677387DA5AB1}" dt="2024-05-07T13:57:27.814" v="12496" actId="478"/>
          <ac:picMkLst>
            <pc:docMk/>
            <pc:sldMk cId="3007232377" sldId="7699"/>
            <ac:picMk id="3" creationId="{51C566C0-51B6-83ED-FE86-20742E60B5C9}"/>
          </ac:picMkLst>
        </pc:picChg>
      </pc:sldChg>
      <pc:sldChg chg="addSp delSp modSp add del mod ord">
        <pc:chgData name="Jason Dick" userId="c94a13a7-9fbd-4f24-ac29-988e9d2ed3d5" providerId="ADAL" clId="{49F56487-B7DF-4EE7-848C-677387DA5AB1}" dt="2024-05-07T20:39:20.129" v="12704" actId="2696"/>
        <pc:sldMkLst>
          <pc:docMk/>
          <pc:sldMk cId="3883866083" sldId="7700"/>
        </pc:sldMkLst>
        <pc:picChg chg="del">
          <ac:chgData name="Jason Dick" userId="c94a13a7-9fbd-4f24-ac29-988e9d2ed3d5" providerId="ADAL" clId="{49F56487-B7DF-4EE7-848C-677387DA5AB1}" dt="2024-05-07T14:00:47.079" v="12629" actId="478"/>
          <ac:picMkLst>
            <pc:docMk/>
            <pc:sldMk cId="3883866083" sldId="7700"/>
            <ac:picMk id="2" creationId="{54FEADE2-3087-8E38-02A0-7368F86FC518}"/>
          </ac:picMkLst>
        </pc:picChg>
        <pc:picChg chg="add mod">
          <ac:chgData name="Jason Dick" userId="c94a13a7-9fbd-4f24-ac29-988e9d2ed3d5" providerId="ADAL" clId="{49F56487-B7DF-4EE7-848C-677387DA5AB1}" dt="2024-05-07T14:00:52.546" v="12632" actId="14100"/>
          <ac:picMkLst>
            <pc:docMk/>
            <pc:sldMk cId="3883866083" sldId="7700"/>
            <ac:picMk id="3" creationId="{7052BF39-02CF-4B97-34F6-55C948C9936E}"/>
          </ac:picMkLst>
        </pc:picChg>
      </pc:sldChg>
      <pc:sldChg chg="add">
        <pc:chgData name="Jason Dick" userId="c94a13a7-9fbd-4f24-ac29-988e9d2ed3d5" providerId="ADAL" clId="{49F56487-B7DF-4EE7-848C-677387DA5AB1}" dt="2024-05-07T14:03:08.623" v="12633" actId="2890"/>
        <pc:sldMkLst>
          <pc:docMk/>
          <pc:sldMk cId="2775809380" sldId="7701"/>
        </pc:sldMkLst>
      </pc:sldChg>
      <pc:sldChg chg="add">
        <pc:chgData name="Jason Dick" userId="c94a13a7-9fbd-4f24-ac29-988e9d2ed3d5" providerId="ADAL" clId="{49F56487-B7DF-4EE7-848C-677387DA5AB1}" dt="2024-05-07T20:42:10.729" v="12705" actId="2890"/>
        <pc:sldMkLst>
          <pc:docMk/>
          <pc:sldMk cId="3696667751" sldId="7702"/>
        </pc:sldMkLst>
      </pc:sldChg>
      <pc:sldMasterChg chg="setBg delSldLayout modSldLayout">
        <pc:chgData name="Jason Dick" userId="c94a13a7-9fbd-4f24-ac29-988e9d2ed3d5" providerId="ADAL" clId="{49F56487-B7DF-4EE7-848C-677387DA5AB1}" dt="2024-03-13T14:10:27.441" v="8310" actId="2696"/>
        <pc:sldMasterMkLst>
          <pc:docMk/>
          <pc:sldMasterMk cId="0" sldId="2147488108"/>
        </pc:sldMasterMkLst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1177438813" sldId="2147506418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679720815" sldId="2147506419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3960985086" sldId="2147506420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1415538329" sldId="2147506421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2436464237" sldId="2147506422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4218353754" sldId="2147506423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2416390858" sldId="2147506424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2342140680" sldId="2147506425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2860324388" sldId="2147506426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4271558395" sldId="2147506427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08"/>
            <pc:sldLayoutMk cId="2660990039" sldId="2147506460"/>
          </pc:sldLayoutMkLst>
        </pc:sldLayoutChg>
        <pc:sldLayoutChg chg="del">
          <pc:chgData name="Jason Dick" userId="c94a13a7-9fbd-4f24-ac29-988e9d2ed3d5" providerId="ADAL" clId="{49F56487-B7DF-4EE7-848C-677387DA5AB1}" dt="2024-03-13T14:10:27.441" v="8310" actId="2696"/>
          <pc:sldLayoutMkLst>
            <pc:docMk/>
            <pc:sldMasterMk cId="0" sldId="2147488108"/>
            <pc:sldLayoutMk cId="1293660335" sldId="2147506462"/>
          </pc:sldLayoutMkLst>
        </pc:sldLayoutChg>
      </pc:sldMasterChg>
      <pc:sldMasterChg chg="setBg modSldLayout">
        <pc:chgData name="Jason Dick" userId="c94a13a7-9fbd-4f24-ac29-988e9d2ed3d5" providerId="ADAL" clId="{49F56487-B7DF-4EE7-848C-677387DA5AB1}" dt="2024-02-28T22:23:32.092" v="7044"/>
        <pc:sldMasterMkLst>
          <pc:docMk/>
          <pc:sldMasterMk cId="0" sldId="2147488132"/>
        </pc:sldMasterMkLst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4267517325" sldId="2147506439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3210729923" sldId="2147506440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1625795025" sldId="2147506441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3380398571" sldId="2147506442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1526010731" sldId="2147506443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3401199839" sldId="2147506444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371155922" sldId="2147506445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1642570001" sldId="2147506446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1837405481" sldId="2147506447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1552076038" sldId="2147506448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132"/>
            <pc:sldLayoutMk cId="3882426623" sldId="2147506461"/>
          </pc:sldLayoutMkLst>
        </pc:sldLayoutChg>
      </pc:sldMasterChg>
      <pc:sldMasterChg chg="setBg modSldLayout">
        <pc:chgData name="Jason Dick" userId="c94a13a7-9fbd-4f24-ac29-988e9d2ed3d5" providerId="ADAL" clId="{49F56487-B7DF-4EE7-848C-677387DA5AB1}" dt="2024-02-28T22:23:32.092" v="7044"/>
        <pc:sldMasterMkLst>
          <pc:docMk/>
          <pc:sldMasterMk cId="0" sldId="2147488223"/>
        </pc:sldMasterMkLst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4084145242" sldId="2147506428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2274780819" sldId="2147506429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704430597" sldId="2147506430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3033614347" sldId="2147506431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3489850727" sldId="2147506432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970192965" sldId="2147506433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2662740173" sldId="2147506434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604641112" sldId="2147506435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116901669" sldId="2147506436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2863122774" sldId="2147506437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23"/>
            <pc:sldLayoutMk cId="1190412246" sldId="2147506438"/>
          </pc:sldLayoutMkLst>
        </pc:sldLayoutChg>
      </pc:sldMasterChg>
      <pc:sldMasterChg chg="setBg modSldLayout">
        <pc:chgData name="Jason Dick" userId="c94a13a7-9fbd-4f24-ac29-988e9d2ed3d5" providerId="ADAL" clId="{49F56487-B7DF-4EE7-848C-677387DA5AB1}" dt="2024-02-28T22:23:32.092" v="7044"/>
        <pc:sldMasterMkLst>
          <pc:docMk/>
          <pc:sldMasterMk cId="0" sldId="2147488235"/>
        </pc:sldMasterMkLst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36788120" sldId="2147506449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1410704890" sldId="2147506450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2680920843" sldId="2147506451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171758014" sldId="2147506452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66796409" sldId="2147506453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2927828671" sldId="2147506454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419478205" sldId="2147506455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1925154717" sldId="2147506456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1158735034" sldId="2147506457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1557241302" sldId="2147506458"/>
          </pc:sldLayoutMkLst>
        </pc:sldLayoutChg>
        <pc:sldLayoutChg chg="setBg">
          <pc:chgData name="Jason Dick" userId="c94a13a7-9fbd-4f24-ac29-988e9d2ed3d5" providerId="ADAL" clId="{49F56487-B7DF-4EE7-848C-677387DA5AB1}" dt="2024-02-28T22:23:32.092" v="7044"/>
          <pc:sldLayoutMkLst>
            <pc:docMk/>
            <pc:sldMasterMk cId="0" sldId="2147488235"/>
            <pc:sldLayoutMk cId="1700698426" sldId="2147506459"/>
          </pc:sldLayoutMkLst>
        </pc:sldLayoutChg>
      </pc:sldMasterChg>
    </pc:docChg>
  </pc:docChgLst>
  <pc:docChgLst>
    <pc:chgData name="Jason Dick" userId="c94a13a7-9fbd-4f24-ac29-988e9d2ed3d5" providerId="ADAL" clId="{40B1167C-FA95-44C4-B42A-2DA648C3CAC8}"/>
    <pc:docChg chg="undo redo custSel addSld delSld modSld sldOrd">
      <pc:chgData name="Jason Dick" userId="c94a13a7-9fbd-4f24-ac29-988e9d2ed3d5" providerId="ADAL" clId="{40B1167C-FA95-44C4-B42A-2DA648C3CAC8}" dt="2023-06-14T13:47:34.697" v="5738" actId="14100"/>
      <pc:docMkLst>
        <pc:docMk/>
      </pc:docMkLst>
      <pc:sldChg chg="addSp delSp modSp mod setBg">
        <pc:chgData name="Jason Dick" userId="c94a13a7-9fbd-4f24-ac29-988e9d2ed3d5" providerId="ADAL" clId="{40B1167C-FA95-44C4-B42A-2DA648C3CAC8}" dt="2023-06-14T13:44:52.734" v="5723" actId="20577"/>
        <pc:sldMkLst>
          <pc:docMk/>
          <pc:sldMk cId="0" sldId="4037"/>
        </pc:sldMkLst>
        <pc:spChg chg="mod">
          <ac:chgData name="Jason Dick" userId="c94a13a7-9fbd-4f24-ac29-988e9d2ed3d5" providerId="ADAL" clId="{40B1167C-FA95-44C4-B42A-2DA648C3CAC8}" dt="2023-06-14T13:44:52.734" v="5723" actId="20577"/>
          <ac:spMkLst>
            <pc:docMk/>
            <pc:sldMk cId="0" sldId="4037"/>
            <ac:spMk id="3" creationId="{66934846-27AD-963C-5A5A-F9B2EFDDC46B}"/>
          </ac:spMkLst>
        </pc:spChg>
        <pc:spChg chg="mod">
          <ac:chgData name="Jason Dick" userId="c94a13a7-9fbd-4f24-ac29-988e9d2ed3d5" providerId="ADAL" clId="{40B1167C-FA95-44C4-B42A-2DA648C3CAC8}" dt="2023-06-14T13:44:39.214" v="5683" actId="20577"/>
          <ac:spMkLst>
            <pc:docMk/>
            <pc:sldMk cId="0" sldId="4037"/>
            <ac:spMk id="11" creationId="{C1228867-298B-4E4D-AE34-5A4202C1A24D}"/>
          </ac:spMkLst>
        </pc:spChg>
        <pc:picChg chg="add mod ord modCrop">
          <ac:chgData name="Jason Dick" userId="c94a13a7-9fbd-4f24-ac29-988e9d2ed3d5" providerId="ADAL" clId="{40B1167C-FA95-44C4-B42A-2DA648C3CAC8}" dt="2023-05-31T19:58:44.817" v="4427" actId="167"/>
          <ac:picMkLst>
            <pc:docMk/>
            <pc:sldMk cId="0" sldId="4037"/>
            <ac:picMk id="2" creationId="{FBE0A49F-07E0-D979-0044-19D7B90BE838}"/>
          </ac:picMkLst>
        </pc:picChg>
        <pc:picChg chg="del">
          <ac:chgData name="Jason Dick" userId="c94a13a7-9fbd-4f24-ac29-988e9d2ed3d5" providerId="ADAL" clId="{40B1167C-FA95-44C4-B42A-2DA648C3CAC8}" dt="2023-05-31T19:57:09.269" v="4392" actId="478"/>
          <ac:picMkLst>
            <pc:docMk/>
            <pc:sldMk cId="0" sldId="4037"/>
            <ac:picMk id="4" creationId="{58C90152-1B18-198C-2414-1B3954F3458E}"/>
          </ac:picMkLst>
        </pc:picChg>
      </pc:sldChg>
      <pc:sldChg chg="addSp delSp modSp mod">
        <pc:chgData name="Jason Dick" userId="c94a13a7-9fbd-4f24-ac29-988e9d2ed3d5" providerId="ADAL" clId="{40B1167C-FA95-44C4-B42A-2DA648C3CAC8}" dt="2023-06-14T13:47:02.418" v="5734" actId="14100"/>
        <pc:sldMkLst>
          <pc:docMk/>
          <pc:sldMk cId="0" sldId="6560"/>
        </pc:sldMkLst>
        <pc:spChg chg="mod">
          <ac:chgData name="Jason Dick" userId="c94a13a7-9fbd-4f24-ac29-988e9d2ed3d5" providerId="ADAL" clId="{40B1167C-FA95-44C4-B42A-2DA648C3CAC8}" dt="2023-06-14T13:46:08.870" v="5728" actId="1076"/>
          <ac:spMkLst>
            <pc:docMk/>
            <pc:sldMk cId="0" sldId="6560"/>
            <ac:spMk id="4" creationId="{604B23FC-5BC8-CE5A-00E3-0BCEADE40BA5}"/>
          </ac:spMkLst>
        </pc:spChg>
        <pc:spChg chg="mod">
          <ac:chgData name="Jason Dick" userId="c94a13a7-9fbd-4f24-ac29-988e9d2ed3d5" providerId="ADAL" clId="{40B1167C-FA95-44C4-B42A-2DA648C3CAC8}" dt="2023-05-29T13:57:04.551" v="3714" actId="20577"/>
          <ac:spMkLst>
            <pc:docMk/>
            <pc:sldMk cId="0" sldId="6560"/>
            <ac:spMk id="17410" creationId="{05D10DDF-FB1B-4505-BBFC-C76F0CD46BA8}"/>
          </ac:spMkLst>
        </pc:spChg>
        <pc:picChg chg="add del mod">
          <ac:chgData name="Jason Dick" userId="c94a13a7-9fbd-4f24-ac29-988e9d2ed3d5" providerId="ADAL" clId="{40B1167C-FA95-44C4-B42A-2DA648C3CAC8}" dt="2023-06-11T17:11:40.521" v="5612" actId="478"/>
          <ac:picMkLst>
            <pc:docMk/>
            <pc:sldMk cId="0" sldId="6560"/>
            <ac:picMk id="2" creationId="{007499D4-6824-AEB1-BCCB-DD40C1CCC570}"/>
          </ac:picMkLst>
        </pc:picChg>
        <pc:picChg chg="add del mod">
          <ac:chgData name="Jason Dick" userId="c94a13a7-9fbd-4f24-ac29-988e9d2ed3d5" providerId="ADAL" clId="{40B1167C-FA95-44C4-B42A-2DA648C3CAC8}" dt="2023-05-10T21:41:43.377" v="656" actId="478"/>
          <ac:picMkLst>
            <pc:docMk/>
            <pc:sldMk cId="0" sldId="6560"/>
            <ac:picMk id="2" creationId="{209E0B83-C547-8FB0-FD64-6770FA59219C}"/>
          </ac:picMkLst>
        </pc:picChg>
        <pc:picChg chg="add del mod ord">
          <ac:chgData name="Jason Dick" userId="c94a13a7-9fbd-4f24-ac29-988e9d2ed3d5" providerId="ADAL" clId="{40B1167C-FA95-44C4-B42A-2DA648C3CAC8}" dt="2023-06-08T22:07:28.956" v="5583" actId="478"/>
          <ac:picMkLst>
            <pc:docMk/>
            <pc:sldMk cId="0" sldId="6560"/>
            <ac:picMk id="2" creationId="{3712050B-9F3D-25F7-712C-53EECE0F3C7E}"/>
          </ac:picMkLst>
        </pc:picChg>
        <pc:picChg chg="add del mod">
          <ac:chgData name="Jason Dick" userId="c94a13a7-9fbd-4f24-ac29-988e9d2ed3d5" providerId="ADAL" clId="{40B1167C-FA95-44C4-B42A-2DA648C3CAC8}" dt="2023-05-26T13:55:56.154" v="3505" actId="478"/>
          <ac:picMkLst>
            <pc:docMk/>
            <pc:sldMk cId="0" sldId="6560"/>
            <ac:picMk id="2" creationId="{3919F43B-2236-2F17-6B66-2AA36F08E25F}"/>
          </ac:picMkLst>
        </pc:picChg>
        <pc:picChg chg="add del mod ord">
          <ac:chgData name="Jason Dick" userId="c94a13a7-9fbd-4f24-ac29-988e9d2ed3d5" providerId="ADAL" clId="{40B1167C-FA95-44C4-B42A-2DA648C3CAC8}" dt="2023-05-17T21:01:06.617" v="1604" actId="478"/>
          <ac:picMkLst>
            <pc:docMk/>
            <pc:sldMk cId="0" sldId="6560"/>
            <ac:picMk id="2" creationId="{479EB7DA-7F61-D787-AB5A-5BBC4D0F3FC0}"/>
          </ac:picMkLst>
        </pc:picChg>
        <pc:picChg chg="add del mod">
          <ac:chgData name="Jason Dick" userId="c94a13a7-9fbd-4f24-ac29-988e9d2ed3d5" providerId="ADAL" clId="{40B1167C-FA95-44C4-B42A-2DA648C3CAC8}" dt="2023-06-04T17:17:09.620" v="5148" actId="478"/>
          <ac:picMkLst>
            <pc:docMk/>
            <pc:sldMk cId="0" sldId="6560"/>
            <ac:picMk id="2" creationId="{5299E0CF-A793-BD6F-E701-5F7482724306}"/>
          </ac:picMkLst>
        </pc:picChg>
        <pc:picChg chg="add del mod ord">
          <ac:chgData name="Jason Dick" userId="c94a13a7-9fbd-4f24-ac29-988e9d2ed3d5" providerId="ADAL" clId="{40B1167C-FA95-44C4-B42A-2DA648C3CAC8}" dt="2023-06-14T13:45:55.865" v="5726" actId="478"/>
          <ac:picMkLst>
            <pc:docMk/>
            <pc:sldMk cId="0" sldId="6560"/>
            <ac:picMk id="2" creationId="{7B7C38C3-CAE3-656A-53CE-E32391F4F091}"/>
          </ac:picMkLst>
        </pc:picChg>
        <pc:picChg chg="add del mod ord">
          <ac:chgData name="Jason Dick" userId="c94a13a7-9fbd-4f24-ac29-988e9d2ed3d5" providerId="ADAL" clId="{40B1167C-FA95-44C4-B42A-2DA648C3CAC8}" dt="2023-06-06T22:32:36.244" v="5291" actId="478"/>
          <ac:picMkLst>
            <pc:docMk/>
            <pc:sldMk cId="0" sldId="6560"/>
            <ac:picMk id="2" creationId="{84ADE62D-04CA-7C10-E0D9-66ED988404AA}"/>
          </ac:picMkLst>
        </pc:picChg>
        <pc:picChg chg="del">
          <ac:chgData name="Jason Dick" userId="c94a13a7-9fbd-4f24-ac29-988e9d2ed3d5" providerId="ADAL" clId="{40B1167C-FA95-44C4-B42A-2DA648C3CAC8}" dt="2023-05-11T21:21:33.515" v="742" actId="478"/>
          <ac:picMkLst>
            <pc:docMk/>
            <pc:sldMk cId="0" sldId="6560"/>
            <ac:picMk id="2" creationId="{97F261FB-7C7E-1C7C-4115-6A1D9BB692BB}"/>
          </ac:picMkLst>
        </pc:picChg>
        <pc:picChg chg="add del mod">
          <ac:chgData name="Jason Dick" userId="c94a13a7-9fbd-4f24-ac29-988e9d2ed3d5" providerId="ADAL" clId="{40B1167C-FA95-44C4-B42A-2DA648C3CAC8}" dt="2023-05-15T21:04:01.821" v="1182" actId="478"/>
          <ac:picMkLst>
            <pc:docMk/>
            <pc:sldMk cId="0" sldId="6560"/>
            <ac:picMk id="2" creationId="{9D82E17E-EE5E-665D-1E11-82F740724793}"/>
          </ac:picMkLst>
        </pc:picChg>
        <pc:picChg chg="add del mod">
          <ac:chgData name="Jason Dick" userId="c94a13a7-9fbd-4f24-ac29-988e9d2ed3d5" providerId="ADAL" clId="{40B1167C-FA95-44C4-B42A-2DA648C3CAC8}" dt="2023-05-29T20:48:20.357" v="3884" actId="478"/>
          <ac:picMkLst>
            <pc:docMk/>
            <pc:sldMk cId="0" sldId="6560"/>
            <ac:picMk id="2" creationId="{CFB59D47-7F1F-D47B-AE1B-6939F497D0DE}"/>
          </ac:picMkLst>
        </pc:picChg>
        <pc:picChg chg="add del mod ord">
          <ac:chgData name="Jason Dick" userId="c94a13a7-9fbd-4f24-ac29-988e9d2ed3d5" providerId="ADAL" clId="{40B1167C-FA95-44C4-B42A-2DA648C3CAC8}" dt="2023-05-31T19:46:55.897" v="4173" actId="478"/>
          <ac:picMkLst>
            <pc:docMk/>
            <pc:sldMk cId="0" sldId="6560"/>
            <ac:picMk id="2" creationId="{DD1D17F2-F663-693E-2284-BF08FAA2C6A3}"/>
          </ac:picMkLst>
        </pc:picChg>
        <pc:picChg chg="add del mod">
          <ac:chgData name="Jason Dick" userId="c94a13a7-9fbd-4f24-ac29-988e9d2ed3d5" providerId="ADAL" clId="{40B1167C-FA95-44C4-B42A-2DA648C3CAC8}" dt="2023-05-24T13:34:57.510" v="2324" actId="478"/>
          <ac:picMkLst>
            <pc:docMk/>
            <pc:sldMk cId="0" sldId="6560"/>
            <ac:picMk id="2" creationId="{F3EE4E9B-94B5-71D3-84B4-665A11A1EF7E}"/>
          </ac:picMkLst>
        </pc:picChg>
        <pc:picChg chg="add del mod">
          <ac:chgData name="Jason Dick" userId="c94a13a7-9fbd-4f24-ac29-988e9d2ed3d5" providerId="ADAL" clId="{40B1167C-FA95-44C4-B42A-2DA648C3CAC8}" dt="2023-05-23T13:50:48.952" v="2011" actId="478"/>
          <ac:picMkLst>
            <pc:docMk/>
            <pc:sldMk cId="0" sldId="6560"/>
            <ac:picMk id="3" creationId="{1647A015-79AB-9C8A-4F0C-3968744C48C9}"/>
          </ac:picMkLst>
        </pc:picChg>
        <pc:picChg chg="add del mod">
          <ac:chgData name="Jason Dick" userId="c94a13a7-9fbd-4f24-ac29-988e9d2ed3d5" providerId="ADAL" clId="{40B1167C-FA95-44C4-B42A-2DA648C3CAC8}" dt="2023-06-05T19:56:21.465" v="5203" actId="478"/>
          <ac:picMkLst>
            <pc:docMk/>
            <pc:sldMk cId="0" sldId="6560"/>
            <ac:picMk id="3" creationId="{31D855C9-BA1F-27B2-9F96-CFCE7A699F34}"/>
          </ac:picMkLst>
        </pc:picChg>
        <pc:picChg chg="add del mod">
          <ac:chgData name="Jason Dick" userId="c94a13a7-9fbd-4f24-ac29-988e9d2ed3d5" providerId="ADAL" clId="{40B1167C-FA95-44C4-B42A-2DA648C3CAC8}" dt="2023-05-15T13:58:26.394" v="938" actId="478"/>
          <ac:picMkLst>
            <pc:docMk/>
            <pc:sldMk cId="0" sldId="6560"/>
            <ac:picMk id="3" creationId="{41B21D62-BB0C-0FAA-8DDD-65CB73FA8C6B}"/>
          </ac:picMkLst>
        </pc:picChg>
        <pc:picChg chg="add del mod ord">
          <ac:chgData name="Jason Dick" userId="c94a13a7-9fbd-4f24-ac29-988e9d2ed3d5" providerId="ADAL" clId="{40B1167C-FA95-44C4-B42A-2DA648C3CAC8}" dt="2023-06-12T19:23:57.762" v="5665" actId="478"/>
          <ac:picMkLst>
            <pc:docMk/>
            <pc:sldMk cId="0" sldId="6560"/>
            <ac:picMk id="3" creationId="{4510A2D5-314C-855C-B2B3-B453B3C35DC4}"/>
          </ac:picMkLst>
        </pc:picChg>
        <pc:picChg chg="add mod ord">
          <ac:chgData name="Jason Dick" userId="c94a13a7-9fbd-4f24-ac29-988e9d2ed3d5" providerId="ADAL" clId="{40B1167C-FA95-44C4-B42A-2DA648C3CAC8}" dt="2023-06-14T13:47:02.418" v="5734" actId="14100"/>
          <ac:picMkLst>
            <pc:docMk/>
            <pc:sldMk cId="0" sldId="6560"/>
            <ac:picMk id="3" creationId="{55CC8D4B-AEC1-0AF8-3E21-1BCAB5D53708}"/>
          </ac:picMkLst>
        </pc:picChg>
        <pc:picChg chg="del">
          <ac:chgData name="Jason Dick" userId="c94a13a7-9fbd-4f24-ac29-988e9d2ed3d5" providerId="ADAL" clId="{40B1167C-FA95-44C4-B42A-2DA648C3CAC8}" dt="2023-05-10T13:33:20.911" v="253" actId="478"/>
          <ac:picMkLst>
            <pc:docMk/>
            <pc:sldMk cId="0" sldId="6560"/>
            <ac:picMk id="3" creationId="{6C0E9405-317D-6E10-F263-47231DDF8E2B}"/>
          </ac:picMkLst>
        </pc:picChg>
        <pc:picChg chg="add del mod">
          <ac:chgData name="Jason Dick" userId="c94a13a7-9fbd-4f24-ac29-988e9d2ed3d5" providerId="ADAL" clId="{40B1167C-FA95-44C4-B42A-2DA648C3CAC8}" dt="2023-05-16T19:45:33.297" v="1575" actId="478"/>
          <ac:picMkLst>
            <pc:docMk/>
            <pc:sldMk cId="0" sldId="6560"/>
            <ac:picMk id="3" creationId="{77101A7E-4350-820E-08E5-CD3EA10F7787}"/>
          </ac:picMkLst>
        </pc:picChg>
        <pc:picChg chg="add del mod">
          <ac:chgData name="Jason Dick" userId="c94a13a7-9fbd-4f24-ac29-988e9d2ed3d5" providerId="ADAL" clId="{40B1167C-FA95-44C4-B42A-2DA648C3CAC8}" dt="2023-05-29T13:57:01.277" v="3708" actId="478"/>
          <ac:picMkLst>
            <pc:docMk/>
            <pc:sldMk cId="0" sldId="6560"/>
            <ac:picMk id="3" creationId="{D1286C88-B11F-8509-2080-A7B325082A0D}"/>
          </ac:picMkLst>
        </pc:picChg>
        <pc:picChg chg="add del mod">
          <ac:chgData name="Jason Dick" userId="c94a13a7-9fbd-4f24-ac29-988e9d2ed3d5" providerId="ADAL" clId="{40B1167C-FA95-44C4-B42A-2DA648C3CAC8}" dt="2023-05-24T18:58:33.031" v="2905" actId="478"/>
          <ac:picMkLst>
            <pc:docMk/>
            <pc:sldMk cId="0" sldId="6560"/>
            <ac:picMk id="3" creationId="{EF276D63-EABE-9FD3-8C20-5484C34FC38E}"/>
          </ac:picMkLst>
        </pc:picChg>
        <pc:picChg chg="add del mod">
          <ac:chgData name="Jason Dick" userId="c94a13a7-9fbd-4f24-ac29-988e9d2ed3d5" providerId="ADAL" clId="{40B1167C-FA95-44C4-B42A-2DA648C3CAC8}" dt="2023-05-30T21:51:05.178" v="4120" actId="478"/>
          <ac:picMkLst>
            <pc:docMk/>
            <pc:sldMk cId="0" sldId="6560"/>
            <ac:picMk id="3" creationId="{F7029AAA-692B-690A-263F-E7A31A8A4A51}"/>
          </ac:picMkLst>
        </pc:picChg>
        <pc:picChg chg="add del mod ord">
          <ac:chgData name="Jason Dick" userId="c94a13a7-9fbd-4f24-ac29-988e9d2ed3d5" providerId="ADAL" clId="{40B1167C-FA95-44C4-B42A-2DA648C3CAC8}" dt="2023-06-02T13:41:49.699" v="4450" actId="478"/>
          <ac:picMkLst>
            <pc:docMk/>
            <pc:sldMk cId="0" sldId="6560"/>
            <ac:picMk id="3" creationId="{F88DC9CD-9ABC-E634-F455-9BB27FE1872A}"/>
          </ac:picMkLst>
        </pc:picChg>
        <pc:picChg chg="add del mod">
          <ac:chgData name="Jason Dick" userId="c94a13a7-9fbd-4f24-ac29-988e9d2ed3d5" providerId="ADAL" clId="{40B1167C-FA95-44C4-B42A-2DA648C3CAC8}" dt="2023-06-08T13:33:29.377" v="5341" actId="478"/>
          <ac:picMkLst>
            <pc:docMk/>
            <pc:sldMk cId="0" sldId="6560"/>
            <ac:picMk id="3" creationId="{FAECF41F-943C-4E1A-C264-D395E701442F}"/>
          </ac:picMkLst>
        </pc:picChg>
        <pc:picChg chg="add del mod">
          <ac:chgData name="Jason Dick" userId="c94a13a7-9fbd-4f24-ac29-988e9d2ed3d5" providerId="ADAL" clId="{40B1167C-FA95-44C4-B42A-2DA648C3CAC8}" dt="2023-05-26T13:55:56.676" v="3506" actId="478"/>
          <ac:picMkLst>
            <pc:docMk/>
            <pc:sldMk cId="0" sldId="6560"/>
            <ac:picMk id="5" creationId="{6DD89D82-78F8-BE04-B17E-8B33356799AD}"/>
          </ac:picMkLst>
        </pc:picChg>
      </pc:sldChg>
      <pc:sldChg chg="addSp delSp modSp mod">
        <pc:chgData name="Jason Dick" userId="c94a13a7-9fbd-4f24-ac29-988e9d2ed3d5" providerId="ADAL" clId="{40B1167C-FA95-44C4-B42A-2DA648C3CAC8}" dt="2023-06-14T13:47:34.697" v="5738" actId="14100"/>
        <pc:sldMkLst>
          <pc:docMk/>
          <pc:sldMk cId="0" sldId="6631"/>
        </pc:sldMkLst>
        <pc:spChg chg="mod">
          <ac:chgData name="Jason Dick" userId="c94a13a7-9fbd-4f24-ac29-988e9d2ed3d5" providerId="ADAL" clId="{40B1167C-FA95-44C4-B42A-2DA648C3CAC8}" dt="2023-06-14T13:45:43.017" v="5725"/>
          <ac:spMkLst>
            <pc:docMk/>
            <pc:sldMk cId="0" sldId="6631"/>
            <ac:spMk id="4" creationId="{E7D2D344-9A78-FA21-50C5-693895A7FE60}"/>
          </ac:spMkLst>
        </pc:spChg>
        <pc:spChg chg="mod">
          <ac:chgData name="Jason Dick" userId="c94a13a7-9fbd-4f24-ac29-988e9d2ed3d5" providerId="ADAL" clId="{40B1167C-FA95-44C4-B42A-2DA648C3CAC8}" dt="2023-05-29T13:50:36.471" v="3609" actId="20577"/>
          <ac:spMkLst>
            <pc:docMk/>
            <pc:sldMk cId="0" sldId="6631"/>
            <ac:spMk id="11266" creationId="{A5BFD98E-F85C-4865-A1BD-5DDF46079551}"/>
          </ac:spMkLst>
        </pc:spChg>
        <pc:picChg chg="add del mod">
          <ac:chgData name="Jason Dick" userId="c94a13a7-9fbd-4f24-ac29-988e9d2ed3d5" providerId="ADAL" clId="{40B1167C-FA95-44C4-B42A-2DA648C3CAC8}" dt="2023-05-29T20:47:02.768" v="3877" actId="478"/>
          <ac:picMkLst>
            <pc:docMk/>
            <pc:sldMk cId="0" sldId="6631"/>
            <ac:picMk id="2" creationId="{04FF22F2-C01B-0892-A3AF-4B0374AAB5BC}"/>
          </ac:picMkLst>
        </pc:picChg>
        <pc:picChg chg="add del mod ord">
          <ac:chgData name="Jason Dick" userId="c94a13a7-9fbd-4f24-ac29-988e9d2ed3d5" providerId="ADAL" clId="{40B1167C-FA95-44C4-B42A-2DA648C3CAC8}" dt="2023-06-14T13:45:00.323" v="5724" actId="478"/>
          <ac:picMkLst>
            <pc:docMk/>
            <pc:sldMk cId="0" sldId="6631"/>
            <ac:picMk id="2" creationId="{19C5C7DB-9A2E-007F-3663-93B15F57129F}"/>
          </ac:picMkLst>
        </pc:picChg>
        <pc:picChg chg="del">
          <ac:chgData name="Jason Dick" userId="c94a13a7-9fbd-4f24-ac29-988e9d2ed3d5" providerId="ADAL" clId="{40B1167C-FA95-44C4-B42A-2DA648C3CAC8}" dt="2023-05-10T13:29:33.311" v="205" actId="478"/>
          <ac:picMkLst>
            <pc:docMk/>
            <pc:sldMk cId="0" sldId="6631"/>
            <ac:picMk id="2" creationId="{40C1D6AA-BBE4-9794-45D9-DCBAED84B4DE}"/>
          </ac:picMkLst>
        </pc:picChg>
        <pc:picChg chg="del">
          <ac:chgData name="Jason Dick" userId="c94a13a7-9fbd-4f24-ac29-988e9d2ed3d5" providerId="ADAL" clId="{40B1167C-FA95-44C4-B42A-2DA648C3CAC8}" dt="2023-05-11T21:18:57.501" v="689" actId="478"/>
          <ac:picMkLst>
            <pc:docMk/>
            <pc:sldMk cId="0" sldId="6631"/>
            <ac:picMk id="2" creationId="{4A4BE20D-9E1F-EF2F-4A6E-691D01A6C92E}"/>
          </ac:picMkLst>
        </pc:picChg>
        <pc:picChg chg="add del mod">
          <ac:chgData name="Jason Dick" userId="c94a13a7-9fbd-4f24-ac29-988e9d2ed3d5" providerId="ADAL" clId="{40B1167C-FA95-44C4-B42A-2DA648C3CAC8}" dt="2023-05-31T19:44:37.615" v="4151" actId="478"/>
          <ac:picMkLst>
            <pc:docMk/>
            <pc:sldMk cId="0" sldId="6631"/>
            <ac:picMk id="2" creationId="{4F0582BC-0E9B-7BB9-DE19-04E9200DF703}"/>
          </ac:picMkLst>
        </pc:picChg>
        <pc:picChg chg="add del mod ord">
          <ac:chgData name="Jason Dick" userId="c94a13a7-9fbd-4f24-ac29-988e9d2ed3d5" providerId="ADAL" clId="{40B1167C-FA95-44C4-B42A-2DA648C3CAC8}" dt="2023-05-24T13:34:13.927" v="2319" actId="478"/>
          <ac:picMkLst>
            <pc:docMk/>
            <pc:sldMk cId="0" sldId="6631"/>
            <ac:picMk id="2" creationId="{63EC934A-5A46-49CF-FA6D-D55B67935484}"/>
          </ac:picMkLst>
        </pc:picChg>
        <pc:picChg chg="add del mod">
          <ac:chgData name="Jason Dick" userId="c94a13a7-9fbd-4f24-ac29-988e9d2ed3d5" providerId="ADAL" clId="{40B1167C-FA95-44C4-B42A-2DA648C3CAC8}" dt="2023-05-15T21:02:16.105" v="1153" actId="478"/>
          <ac:picMkLst>
            <pc:docMk/>
            <pc:sldMk cId="0" sldId="6631"/>
            <ac:picMk id="2" creationId="{8EA24599-18BA-AB40-3AAC-9F69EF5E070F}"/>
          </ac:picMkLst>
        </pc:picChg>
        <pc:picChg chg="add del mod">
          <ac:chgData name="Jason Dick" userId="c94a13a7-9fbd-4f24-ac29-988e9d2ed3d5" providerId="ADAL" clId="{40B1167C-FA95-44C4-B42A-2DA648C3CAC8}" dt="2023-05-26T13:42:23.013" v="3200" actId="478"/>
          <ac:picMkLst>
            <pc:docMk/>
            <pc:sldMk cId="0" sldId="6631"/>
            <ac:picMk id="2" creationId="{9349576F-99F0-04DB-6E18-EB42A00405F2}"/>
          </ac:picMkLst>
        </pc:picChg>
        <pc:picChg chg="add del mod">
          <ac:chgData name="Jason Dick" userId="c94a13a7-9fbd-4f24-ac29-988e9d2ed3d5" providerId="ADAL" clId="{40B1167C-FA95-44C4-B42A-2DA648C3CAC8}" dt="2023-06-04T17:09:54.749" v="4943" actId="478"/>
          <ac:picMkLst>
            <pc:docMk/>
            <pc:sldMk cId="0" sldId="6631"/>
            <ac:picMk id="2" creationId="{9ADE1728-7C33-DC4E-F139-B710415BB1E1}"/>
          </ac:picMkLst>
        </pc:picChg>
        <pc:picChg chg="add del mod ord">
          <ac:chgData name="Jason Dick" userId="c94a13a7-9fbd-4f24-ac29-988e9d2ed3d5" providerId="ADAL" clId="{40B1167C-FA95-44C4-B42A-2DA648C3CAC8}" dt="2023-06-06T22:29:03.524" v="5257" actId="478"/>
          <ac:picMkLst>
            <pc:docMk/>
            <pc:sldMk cId="0" sldId="6631"/>
            <ac:picMk id="2" creationId="{9BDEEC86-CF23-C506-ACDC-AC39B8B9E343}"/>
          </ac:picMkLst>
        </pc:picChg>
        <pc:picChg chg="add del mod">
          <ac:chgData name="Jason Dick" userId="c94a13a7-9fbd-4f24-ac29-988e9d2ed3d5" providerId="ADAL" clId="{40B1167C-FA95-44C4-B42A-2DA648C3CAC8}" dt="2023-06-11T17:10:41.040" v="5604" actId="478"/>
          <ac:picMkLst>
            <pc:docMk/>
            <pc:sldMk cId="0" sldId="6631"/>
            <ac:picMk id="2" creationId="{A0B8CE60-4BB8-7DC4-BB4E-071CF406663B}"/>
          </ac:picMkLst>
        </pc:picChg>
        <pc:picChg chg="add del mod">
          <ac:chgData name="Jason Dick" userId="c94a13a7-9fbd-4f24-ac29-988e9d2ed3d5" providerId="ADAL" clId="{40B1167C-FA95-44C4-B42A-2DA648C3CAC8}" dt="2023-05-17T21:00:18.532" v="1602" actId="478"/>
          <ac:picMkLst>
            <pc:docMk/>
            <pc:sldMk cId="0" sldId="6631"/>
            <ac:picMk id="2" creationId="{B7B309D5-4B77-6C5A-4232-FA2FC1CF1A66}"/>
          </ac:picMkLst>
        </pc:picChg>
        <pc:picChg chg="add del mod ord">
          <ac:chgData name="Jason Dick" userId="c94a13a7-9fbd-4f24-ac29-988e9d2ed3d5" providerId="ADAL" clId="{40B1167C-FA95-44C4-B42A-2DA648C3CAC8}" dt="2023-06-08T21:56:03.684" v="5507" actId="478"/>
          <ac:picMkLst>
            <pc:docMk/>
            <pc:sldMk cId="0" sldId="6631"/>
            <ac:picMk id="2" creationId="{ED94CEFF-1FE1-863E-3B68-53F7CDFF3856}"/>
          </ac:picMkLst>
        </pc:picChg>
        <pc:picChg chg="add del mod">
          <ac:chgData name="Jason Dick" userId="c94a13a7-9fbd-4f24-ac29-988e9d2ed3d5" providerId="ADAL" clId="{40B1167C-FA95-44C4-B42A-2DA648C3CAC8}" dt="2023-05-30T21:47:07.429" v="3974" actId="478"/>
          <ac:picMkLst>
            <pc:docMk/>
            <pc:sldMk cId="0" sldId="6631"/>
            <ac:picMk id="3" creationId="{2FDA0038-ED6E-0F14-2CA2-CB12613AE689}"/>
          </ac:picMkLst>
        </pc:picChg>
        <pc:picChg chg="add del mod">
          <ac:chgData name="Jason Dick" userId="c94a13a7-9fbd-4f24-ac29-988e9d2ed3d5" providerId="ADAL" clId="{40B1167C-FA95-44C4-B42A-2DA648C3CAC8}" dt="2023-05-23T13:45:07.640" v="1902" actId="478"/>
          <ac:picMkLst>
            <pc:docMk/>
            <pc:sldMk cId="0" sldId="6631"/>
            <ac:picMk id="3" creationId="{519A6817-867D-00B5-1889-A361C61782D5}"/>
          </ac:picMkLst>
        </pc:picChg>
        <pc:picChg chg="add del mod">
          <ac:chgData name="Jason Dick" userId="c94a13a7-9fbd-4f24-ac29-988e9d2ed3d5" providerId="ADAL" clId="{40B1167C-FA95-44C4-B42A-2DA648C3CAC8}" dt="2023-06-08T13:30:56.211" v="5310" actId="478"/>
          <ac:picMkLst>
            <pc:docMk/>
            <pc:sldMk cId="0" sldId="6631"/>
            <ac:picMk id="3" creationId="{8164879F-2990-C4FA-3DD4-64E119A29B13}"/>
          </ac:picMkLst>
        </pc:picChg>
        <pc:picChg chg="add del mod">
          <ac:chgData name="Jason Dick" userId="c94a13a7-9fbd-4f24-ac29-988e9d2ed3d5" providerId="ADAL" clId="{40B1167C-FA95-44C4-B42A-2DA648C3CAC8}" dt="2023-05-29T13:49:59.181" v="3597" actId="478"/>
          <ac:picMkLst>
            <pc:docMk/>
            <pc:sldMk cId="0" sldId="6631"/>
            <ac:picMk id="3" creationId="{8D259139-2847-F65C-3CFA-3B43840AE547}"/>
          </ac:picMkLst>
        </pc:picChg>
        <pc:picChg chg="add del mod">
          <ac:chgData name="Jason Dick" userId="c94a13a7-9fbd-4f24-ac29-988e9d2ed3d5" providerId="ADAL" clId="{40B1167C-FA95-44C4-B42A-2DA648C3CAC8}" dt="2023-06-02T13:41:26.369" v="4447" actId="478"/>
          <ac:picMkLst>
            <pc:docMk/>
            <pc:sldMk cId="0" sldId="6631"/>
            <ac:picMk id="3" creationId="{A100B55D-3652-9975-38F5-AC517A9A3621}"/>
          </ac:picMkLst>
        </pc:picChg>
        <pc:picChg chg="add del mod">
          <ac:chgData name="Jason Dick" userId="c94a13a7-9fbd-4f24-ac29-988e9d2ed3d5" providerId="ADAL" clId="{40B1167C-FA95-44C4-B42A-2DA648C3CAC8}" dt="2023-06-05T19:55:17.763" v="5197" actId="478"/>
          <ac:picMkLst>
            <pc:docMk/>
            <pc:sldMk cId="0" sldId="6631"/>
            <ac:picMk id="3" creationId="{AAD857A9-50AB-C6F2-701D-867D2D607A6E}"/>
          </ac:picMkLst>
        </pc:picChg>
        <pc:picChg chg="add mod ord">
          <ac:chgData name="Jason Dick" userId="c94a13a7-9fbd-4f24-ac29-988e9d2ed3d5" providerId="ADAL" clId="{40B1167C-FA95-44C4-B42A-2DA648C3CAC8}" dt="2023-06-14T13:47:34.697" v="5738" actId="14100"/>
          <ac:picMkLst>
            <pc:docMk/>
            <pc:sldMk cId="0" sldId="6631"/>
            <ac:picMk id="3" creationId="{AD37CA0A-E176-AA45-6134-1DE68ED7F521}"/>
          </ac:picMkLst>
        </pc:picChg>
        <pc:picChg chg="add del mod">
          <ac:chgData name="Jason Dick" userId="c94a13a7-9fbd-4f24-ac29-988e9d2ed3d5" providerId="ADAL" clId="{40B1167C-FA95-44C4-B42A-2DA648C3CAC8}" dt="2023-05-10T21:33:48.054" v="652" actId="478"/>
          <ac:picMkLst>
            <pc:docMk/>
            <pc:sldMk cId="0" sldId="6631"/>
            <ac:picMk id="3" creationId="{B3F9727C-0FD3-2C27-4693-31D318028FA4}"/>
          </ac:picMkLst>
        </pc:picChg>
        <pc:picChg chg="add del mod">
          <ac:chgData name="Jason Dick" userId="c94a13a7-9fbd-4f24-ac29-988e9d2ed3d5" providerId="ADAL" clId="{40B1167C-FA95-44C4-B42A-2DA648C3CAC8}" dt="2023-05-24T18:54:54.546" v="2625" actId="478"/>
          <ac:picMkLst>
            <pc:docMk/>
            <pc:sldMk cId="0" sldId="6631"/>
            <ac:picMk id="3" creationId="{D3B8BC18-EB1C-CA36-B2A8-E0A07B8F12A6}"/>
          </ac:picMkLst>
        </pc:picChg>
        <pc:picChg chg="add del mod">
          <ac:chgData name="Jason Dick" userId="c94a13a7-9fbd-4f24-ac29-988e9d2ed3d5" providerId="ADAL" clId="{40B1167C-FA95-44C4-B42A-2DA648C3CAC8}" dt="2023-06-12T19:23:06.412" v="5661" actId="478"/>
          <ac:picMkLst>
            <pc:docMk/>
            <pc:sldMk cId="0" sldId="6631"/>
            <ac:picMk id="3" creationId="{D6AB7F47-F61A-53FB-A48D-CCC0FEAAE59B}"/>
          </ac:picMkLst>
        </pc:picChg>
        <pc:picChg chg="add del mod">
          <ac:chgData name="Jason Dick" userId="c94a13a7-9fbd-4f24-ac29-988e9d2ed3d5" providerId="ADAL" clId="{40B1167C-FA95-44C4-B42A-2DA648C3CAC8}" dt="2023-05-16T19:32:30.783" v="1331" actId="478"/>
          <ac:picMkLst>
            <pc:docMk/>
            <pc:sldMk cId="0" sldId="6631"/>
            <ac:picMk id="3" creationId="{DF62AD0A-A3CD-D9EB-0C70-60FEB98A5146}"/>
          </ac:picMkLst>
        </pc:picChg>
        <pc:picChg chg="add del mod">
          <ac:chgData name="Jason Dick" userId="c94a13a7-9fbd-4f24-ac29-988e9d2ed3d5" providerId="ADAL" clId="{40B1167C-FA95-44C4-B42A-2DA648C3CAC8}" dt="2023-05-15T13:53:00.665" v="855" actId="478"/>
          <ac:picMkLst>
            <pc:docMk/>
            <pc:sldMk cId="0" sldId="6631"/>
            <ac:picMk id="3" creationId="{F51F8ED3-F838-B5ED-6CEA-FF3CAB893917}"/>
          </ac:picMkLst>
        </pc:picChg>
        <pc:picChg chg="add del mod">
          <ac:chgData name="Jason Dick" userId="c94a13a7-9fbd-4f24-ac29-988e9d2ed3d5" providerId="ADAL" clId="{40B1167C-FA95-44C4-B42A-2DA648C3CAC8}" dt="2023-05-29T13:49:59.716" v="3598" actId="478"/>
          <ac:picMkLst>
            <pc:docMk/>
            <pc:sldMk cId="0" sldId="6631"/>
            <ac:picMk id="5" creationId="{220960C2-69F7-29D1-F3D4-2E526123EA25}"/>
          </ac:picMkLst>
        </pc:picChg>
        <pc:picChg chg="add del mod">
          <ac:chgData name="Jason Dick" userId="c94a13a7-9fbd-4f24-ac29-988e9d2ed3d5" providerId="ADAL" clId="{40B1167C-FA95-44C4-B42A-2DA648C3CAC8}" dt="2023-05-29T13:49:58.655" v="3596" actId="478"/>
          <ac:picMkLst>
            <pc:docMk/>
            <pc:sldMk cId="0" sldId="6631"/>
            <ac:picMk id="6" creationId="{6CA9F314-FC5B-6B62-042F-6C8B12FE26CA}"/>
          </ac:picMkLst>
        </pc:picChg>
      </pc:sldChg>
      <pc:sldChg chg="addSp delSp modSp mod">
        <pc:chgData name="Jason Dick" userId="c94a13a7-9fbd-4f24-ac29-988e9d2ed3d5" providerId="ADAL" clId="{40B1167C-FA95-44C4-B42A-2DA648C3CAC8}" dt="2023-06-04T17:12:22.975" v="5005" actId="404"/>
        <pc:sldMkLst>
          <pc:docMk/>
          <pc:sldMk cId="2346184423" sldId="7073"/>
        </pc:sldMkLst>
        <pc:spChg chg="del">
          <ac:chgData name="Jason Dick" userId="c94a13a7-9fbd-4f24-ac29-988e9d2ed3d5" providerId="ADAL" clId="{40B1167C-FA95-44C4-B42A-2DA648C3CAC8}" dt="2023-05-15T13:57:03.668" v="867" actId="478"/>
          <ac:spMkLst>
            <pc:docMk/>
            <pc:sldMk cId="2346184423" sldId="7073"/>
            <ac:spMk id="4" creationId="{2A2D9BC0-1356-712D-8DCC-992F7BF28F0C}"/>
          </ac:spMkLst>
        </pc:spChg>
        <pc:spChg chg="add mod">
          <ac:chgData name="Jason Dick" userId="c94a13a7-9fbd-4f24-ac29-988e9d2ed3d5" providerId="ADAL" clId="{40B1167C-FA95-44C4-B42A-2DA648C3CAC8}" dt="2023-06-04T17:12:22.975" v="5005" actId="404"/>
          <ac:spMkLst>
            <pc:docMk/>
            <pc:sldMk cId="2346184423" sldId="7073"/>
            <ac:spMk id="6" creationId="{55DA21EA-08FE-6B56-A377-DCBA0BA9C133}"/>
          </ac:spMkLst>
        </pc:spChg>
        <pc:picChg chg="add mod">
          <ac:chgData name="Jason Dick" userId="c94a13a7-9fbd-4f24-ac29-988e9d2ed3d5" providerId="ADAL" clId="{40B1167C-FA95-44C4-B42A-2DA648C3CAC8}" dt="2023-06-04T17:11:42.228" v="4952" actId="1076"/>
          <ac:picMkLst>
            <pc:docMk/>
            <pc:sldMk cId="2346184423" sldId="7073"/>
            <ac:picMk id="4" creationId="{1AA060EF-7464-6E1B-BA92-D02136600629}"/>
          </ac:picMkLst>
        </pc:picChg>
        <pc:picChg chg="add del mod">
          <ac:chgData name="Jason Dick" userId="c94a13a7-9fbd-4f24-ac29-988e9d2ed3d5" providerId="ADAL" clId="{40B1167C-FA95-44C4-B42A-2DA648C3CAC8}" dt="2023-05-29T13:50:44.574" v="3611" actId="478"/>
          <ac:picMkLst>
            <pc:docMk/>
            <pc:sldMk cId="2346184423" sldId="7073"/>
            <ac:picMk id="4" creationId="{A7C228A2-2C6E-6122-FF58-832A4F769942}"/>
          </ac:picMkLst>
        </pc:picChg>
        <pc:picChg chg="add del mod">
          <ac:chgData name="Jason Dick" userId="c94a13a7-9fbd-4f24-ac29-988e9d2ed3d5" providerId="ADAL" clId="{40B1167C-FA95-44C4-B42A-2DA648C3CAC8}" dt="2023-06-04T17:10:29.994" v="4947" actId="478"/>
          <ac:picMkLst>
            <pc:docMk/>
            <pc:sldMk cId="2346184423" sldId="7073"/>
            <ac:picMk id="5" creationId="{17465228-E070-8052-BB78-30E681823212}"/>
          </ac:picMkLst>
        </pc:picChg>
        <pc:picChg chg="del">
          <ac:chgData name="Jason Dick" userId="c94a13a7-9fbd-4f24-ac29-988e9d2ed3d5" providerId="ADAL" clId="{40B1167C-FA95-44C4-B42A-2DA648C3CAC8}" dt="2023-05-15T13:54:36.656" v="862" actId="478"/>
          <ac:picMkLst>
            <pc:docMk/>
            <pc:sldMk cId="2346184423" sldId="7073"/>
            <ac:picMk id="5" creationId="{EB89A0DC-C1EA-4C70-6A71-86FAEA045ABC}"/>
          </ac:picMkLst>
        </pc:picChg>
        <pc:picChg chg="add del mod">
          <ac:chgData name="Jason Dick" userId="c94a13a7-9fbd-4f24-ac29-988e9d2ed3d5" providerId="ADAL" clId="{40B1167C-FA95-44C4-B42A-2DA648C3CAC8}" dt="2023-05-23T13:46:26.484" v="1911" actId="478"/>
          <ac:picMkLst>
            <pc:docMk/>
            <pc:sldMk cId="2346184423" sldId="7073"/>
            <ac:picMk id="6" creationId="{D5C408E1-2B75-DC66-C6EA-359B9F7C25B8}"/>
          </ac:picMkLst>
        </pc:picChg>
      </pc:sldChg>
      <pc:sldChg chg="addSp delSp modSp del mod">
        <pc:chgData name="Jason Dick" userId="c94a13a7-9fbd-4f24-ac29-988e9d2ed3d5" providerId="ADAL" clId="{40B1167C-FA95-44C4-B42A-2DA648C3CAC8}" dt="2023-05-15T21:09:36.470" v="1212" actId="2696"/>
        <pc:sldMkLst>
          <pc:docMk/>
          <pc:sldMk cId="1693943728" sldId="7261"/>
        </pc:sldMkLst>
        <pc:spChg chg="mod">
          <ac:chgData name="Jason Dick" userId="c94a13a7-9fbd-4f24-ac29-988e9d2ed3d5" providerId="ADAL" clId="{40B1167C-FA95-44C4-B42A-2DA648C3CAC8}" dt="2023-05-15T14:08:24.217" v="1128" actId="20577"/>
          <ac:spMkLst>
            <pc:docMk/>
            <pc:sldMk cId="1693943728" sldId="7261"/>
            <ac:spMk id="5" creationId="{F4226CE9-1BB1-CD27-532B-A2864C40DC60}"/>
          </ac:spMkLst>
        </pc:spChg>
        <pc:picChg chg="del mod">
          <ac:chgData name="Jason Dick" userId="c94a13a7-9fbd-4f24-ac29-988e9d2ed3d5" providerId="ADAL" clId="{40B1167C-FA95-44C4-B42A-2DA648C3CAC8}" dt="2023-05-15T14:07:34.664" v="1098" actId="478"/>
          <ac:picMkLst>
            <pc:docMk/>
            <pc:sldMk cId="1693943728" sldId="7261"/>
            <ac:picMk id="2" creationId="{4A3263F8-8118-19DB-A399-7206890087C8}"/>
          </ac:picMkLst>
        </pc:picChg>
        <pc:picChg chg="del">
          <ac:chgData name="Jason Dick" userId="c94a13a7-9fbd-4f24-ac29-988e9d2ed3d5" providerId="ADAL" clId="{40B1167C-FA95-44C4-B42A-2DA648C3CAC8}" dt="2023-05-15T14:07:34.235" v="1097" actId="478"/>
          <ac:picMkLst>
            <pc:docMk/>
            <pc:sldMk cId="1693943728" sldId="7261"/>
            <ac:picMk id="3" creationId="{A0FC26E4-BC97-5F03-4988-7BC543C690C2}"/>
          </ac:picMkLst>
        </pc:picChg>
        <pc:picChg chg="del">
          <ac:chgData name="Jason Dick" userId="c94a13a7-9fbd-4f24-ac29-988e9d2ed3d5" providerId="ADAL" clId="{40B1167C-FA95-44C4-B42A-2DA648C3CAC8}" dt="2023-05-15T14:07:35.749" v="1099" actId="478"/>
          <ac:picMkLst>
            <pc:docMk/>
            <pc:sldMk cId="1693943728" sldId="7261"/>
            <ac:picMk id="6" creationId="{A6D57046-4D5B-B6BA-54BB-1EEDC36ADC14}"/>
          </ac:picMkLst>
        </pc:picChg>
        <pc:picChg chg="add mod">
          <ac:chgData name="Jason Dick" userId="c94a13a7-9fbd-4f24-ac29-988e9d2ed3d5" providerId="ADAL" clId="{40B1167C-FA95-44C4-B42A-2DA648C3CAC8}" dt="2023-05-15T14:08:35.523" v="1130" actId="1076"/>
          <ac:picMkLst>
            <pc:docMk/>
            <pc:sldMk cId="1693943728" sldId="7261"/>
            <ac:picMk id="1026" creationId="{0E1DE1D8-7610-8F29-53B5-1B2F11605FBC}"/>
          </ac:picMkLst>
        </pc:picChg>
      </pc:sldChg>
      <pc:sldChg chg="del">
        <pc:chgData name="Jason Dick" userId="c94a13a7-9fbd-4f24-ac29-988e9d2ed3d5" providerId="ADAL" clId="{40B1167C-FA95-44C4-B42A-2DA648C3CAC8}" dt="2023-05-11T21:22:46.017" v="760" actId="2696"/>
        <pc:sldMkLst>
          <pc:docMk/>
          <pc:sldMk cId="1112820857" sldId="7263"/>
        </pc:sldMkLst>
      </pc:sldChg>
      <pc:sldChg chg="del">
        <pc:chgData name="Jason Dick" userId="c94a13a7-9fbd-4f24-ac29-988e9d2ed3d5" providerId="ADAL" clId="{40B1167C-FA95-44C4-B42A-2DA648C3CAC8}" dt="2023-05-15T14:00:09.282" v="947" actId="2696"/>
        <pc:sldMkLst>
          <pc:docMk/>
          <pc:sldMk cId="2762814984" sldId="7282"/>
        </pc:sldMkLst>
      </pc:sldChg>
      <pc:sldChg chg="modSp del mod">
        <pc:chgData name="Jason Dick" userId="c94a13a7-9fbd-4f24-ac29-988e9d2ed3d5" providerId="ADAL" clId="{40B1167C-FA95-44C4-B42A-2DA648C3CAC8}" dt="2023-05-10T21:43:35.909" v="664" actId="2696"/>
        <pc:sldMkLst>
          <pc:docMk/>
          <pc:sldMk cId="2683193426" sldId="7283"/>
        </pc:sldMkLst>
        <pc:spChg chg="mod">
          <ac:chgData name="Jason Dick" userId="c94a13a7-9fbd-4f24-ac29-988e9d2ed3d5" providerId="ADAL" clId="{40B1167C-FA95-44C4-B42A-2DA648C3CAC8}" dt="2023-05-10T13:35:31.648" v="269" actId="20577"/>
          <ac:spMkLst>
            <pc:docMk/>
            <pc:sldMk cId="2683193426" sldId="7283"/>
            <ac:spMk id="3" creationId="{B1BD1912-AC9A-C26A-C221-18F7611BC4B5}"/>
          </ac:spMkLst>
        </pc:spChg>
      </pc:sldChg>
      <pc:sldChg chg="addSp delSp modSp del mod">
        <pc:chgData name="Jason Dick" userId="c94a13a7-9fbd-4f24-ac29-988e9d2ed3d5" providerId="ADAL" clId="{40B1167C-FA95-44C4-B42A-2DA648C3CAC8}" dt="2023-06-08T22:08:35.522" v="5588" actId="2696"/>
        <pc:sldMkLst>
          <pc:docMk/>
          <pc:sldMk cId="3514850267" sldId="7284"/>
        </pc:sldMkLst>
        <pc:spChg chg="add del mod">
          <ac:chgData name="Jason Dick" userId="c94a13a7-9fbd-4f24-ac29-988e9d2ed3d5" providerId="ADAL" clId="{40B1167C-FA95-44C4-B42A-2DA648C3CAC8}" dt="2023-06-02T13:48:08.242" v="4794" actId="478"/>
          <ac:spMkLst>
            <pc:docMk/>
            <pc:sldMk cId="3514850267" sldId="7284"/>
            <ac:spMk id="3" creationId="{02074DDD-1534-1A66-9680-3017A3694BFE}"/>
          </ac:spMkLst>
        </pc:spChg>
        <pc:spChg chg="mod">
          <ac:chgData name="Jason Dick" userId="c94a13a7-9fbd-4f24-ac29-988e9d2ed3d5" providerId="ADAL" clId="{40B1167C-FA95-44C4-B42A-2DA648C3CAC8}" dt="2023-05-15T21:08:56.913" v="1206" actId="20577"/>
          <ac:spMkLst>
            <pc:docMk/>
            <pc:sldMk cId="3514850267" sldId="7284"/>
            <ac:spMk id="4" creationId="{9D58C323-071B-47AC-8F47-3F1B126A1419}"/>
          </ac:spMkLst>
        </pc:spChg>
        <pc:spChg chg="add mod">
          <ac:chgData name="Jason Dick" userId="c94a13a7-9fbd-4f24-ac29-988e9d2ed3d5" providerId="ADAL" clId="{40B1167C-FA95-44C4-B42A-2DA648C3CAC8}" dt="2023-06-02T13:48:29.964" v="4797" actId="14100"/>
          <ac:spMkLst>
            <pc:docMk/>
            <pc:sldMk cId="3514850267" sldId="7284"/>
            <ac:spMk id="5" creationId="{769C5A75-70F7-0977-417F-3F68D63FE979}"/>
          </ac:spMkLst>
        </pc:spChg>
        <pc:picChg chg="add del mod">
          <ac:chgData name="Jason Dick" userId="c94a13a7-9fbd-4f24-ac29-988e9d2ed3d5" providerId="ADAL" clId="{40B1167C-FA95-44C4-B42A-2DA648C3CAC8}" dt="2023-05-29T20:47:20.427" v="3879" actId="478"/>
          <ac:picMkLst>
            <pc:docMk/>
            <pc:sldMk cId="3514850267" sldId="7284"/>
            <ac:picMk id="2" creationId="{34D755B3-DAB0-A445-86BD-237FC8614563}"/>
          </ac:picMkLst>
        </pc:picChg>
        <pc:picChg chg="add del mod">
          <ac:chgData name="Jason Dick" userId="c94a13a7-9fbd-4f24-ac29-988e9d2ed3d5" providerId="ADAL" clId="{40B1167C-FA95-44C4-B42A-2DA648C3CAC8}" dt="2023-05-23T13:53:43.014" v="2023" actId="478"/>
          <ac:picMkLst>
            <pc:docMk/>
            <pc:sldMk cId="3514850267" sldId="7284"/>
            <ac:picMk id="2" creationId="{D78965F1-ED1C-D442-1E67-FCFBF441EFBC}"/>
          </ac:picMkLst>
        </pc:picChg>
        <pc:picChg chg="del">
          <ac:chgData name="Jason Dick" userId="c94a13a7-9fbd-4f24-ac29-988e9d2ed3d5" providerId="ADAL" clId="{40B1167C-FA95-44C4-B42A-2DA648C3CAC8}" dt="2023-05-15T21:08:42.747" v="1196" actId="478"/>
          <ac:picMkLst>
            <pc:docMk/>
            <pc:sldMk cId="3514850267" sldId="7284"/>
            <ac:picMk id="3" creationId="{0358E682-8CBB-A6B3-1058-12407975AB0C}"/>
          </ac:picMkLst>
        </pc:picChg>
        <pc:picChg chg="add del mod">
          <ac:chgData name="Jason Dick" userId="c94a13a7-9fbd-4f24-ac29-988e9d2ed3d5" providerId="ADAL" clId="{40B1167C-FA95-44C4-B42A-2DA648C3CAC8}" dt="2023-05-24T19:02:07.375" v="2960" actId="478"/>
          <ac:picMkLst>
            <pc:docMk/>
            <pc:sldMk cId="3514850267" sldId="7284"/>
            <ac:picMk id="3" creationId="{0A97EEC7-D589-5BBB-CE2A-195A4181BBD1}"/>
          </ac:picMkLst>
        </pc:picChg>
        <pc:picChg chg="add mod">
          <ac:chgData name="Jason Dick" userId="c94a13a7-9fbd-4f24-ac29-988e9d2ed3d5" providerId="ADAL" clId="{40B1167C-FA95-44C4-B42A-2DA648C3CAC8}" dt="2023-05-29T20:47:26.676" v="3882" actId="14100"/>
          <ac:picMkLst>
            <pc:docMk/>
            <pc:sldMk cId="3514850267" sldId="7284"/>
            <ac:picMk id="3" creationId="{FCF41743-C490-EEDF-C8BF-438DEEF2F570}"/>
          </ac:picMkLst>
        </pc:picChg>
        <pc:picChg chg="add mod">
          <ac:chgData name="Jason Dick" userId="c94a13a7-9fbd-4f24-ac29-988e9d2ed3d5" providerId="ADAL" clId="{40B1167C-FA95-44C4-B42A-2DA648C3CAC8}" dt="2023-05-29T20:56:48.357" v="3960" actId="1076"/>
          <ac:picMkLst>
            <pc:docMk/>
            <pc:sldMk cId="3514850267" sldId="7284"/>
            <ac:picMk id="6" creationId="{7E9E4BF1-AD32-C2CE-49B6-51279B2EDCE8}"/>
          </ac:picMkLst>
        </pc:picChg>
      </pc:sldChg>
      <pc:sldChg chg="addSp delSp modSp del mod">
        <pc:chgData name="Jason Dick" userId="c94a13a7-9fbd-4f24-ac29-988e9d2ed3d5" providerId="ADAL" clId="{40B1167C-FA95-44C4-B42A-2DA648C3CAC8}" dt="2023-06-08T13:40:56.063" v="5360" actId="2696"/>
        <pc:sldMkLst>
          <pc:docMk/>
          <pc:sldMk cId="2853799403" sldId="7287"/>
        </pc:sldMkLst>
        <pc:spChg chg="del mod">
          <ac:chgData name="Jason Dick" userId="c94a13a7-9fbd-4f24-ac29-988e9d2ed3d5" providerId="ADAL" clId="{40B1167C-FA95-44C4-B42A-2DA648C3CAC8}" dt="2023-05-30T21:55:07.519" v="4132" actId="478"/>
          <ac:spMkLst>
            <pc:docMk/>
            <pc:sldMk cId="2853799403" sldId="7287"/>
            <ac:spMk id="5" creationId="{5C680BD1-E297-0314-15F4-7566CE6D359C}"/>
          </ac:spMkLst>
        </pc:spChg>
        <pc:picChg chg="add del mod">
          <ac:chgData name="Jason Dick" userId="c94a13a7-9fbd-4f24-ac29-988e9d2ed3d5" providerId="ADAL" clId="{40B1167C-FA95-44C4-B42A-2DA648C3CAC8}" dt="2023-06-05T20:10:21.601" v="5235" actId="478"/>
          <ac:picMkLst>
            <pc:docMk/>
            <pc:sldMk cId="2853799403" sldId="7287"/>
            <ac:picMk id="2" creationId="{9D1B5047-CAB9-231C-F18D-B7E401AC2433}"/>
          </ac:picMkLst>
        </pc:picChg>
        <pc:picChg chg="del">
          <ac:chgData name="Jason Dick" userId="c94a13a7-9fbd-4f24-ac29-988e9d2ed3d5" providerId="ADAL" clId="{40B1167C-FA95-44C4-B42A-2DA648C3CAC8}" dt="2023-05-15T14:00:19.555" v="950" actId="478"/>
          <ac:picMkLst>
            <pc:docMk/>
            <pc:sldMk cId="2853799403" sldId="7287"/>
            <ac:picMk id="3" creationId="{141A198C-F7E1-A948-BFCE-BA617C4819A6}"/>
          </ac:picMkLst>
        </pc:picChg>
        <pc:picChg chg="add mod">
          <ac:chgData name="Jason Dick" userId="c94a13a7-9fbd-4f24-ac29-988e9d2ed3d5" providerId="ADAL" clId="{40B1167C-FA95-44C4-B42A-2DA648C3CAC8}" dt="2023-06-05T20:10:29.712" v="5239" actId="14100"/>
          <ac:picMkLst>
            <pc:docMk/>
            <pc:sldMk cId="2853799403" sldId="7287"/>
            <ac:picMk id="3" creationId="{9C327BE0-EB1E-BA5C-58E8-A4F90F31728F}"/>
          </ac:picMkLst>
        </pc:picChg>
      </pc:sldChg>
      <pc:sldChg chg="del">
        <pc:chgData name="Jason Dick" userId="c94a13a7-9fbd-4f24-ac29-988e9d2ed3d5" providerId="ADAL" clId="{40B1167C-FA95-44C4-B42A-2DA648C3CAC8}" dt="2023-05-11T21:23:25.547" v="763" actId="2696"/>
        <pc:sldMkLst>
          <pc:docMk/>
          <pc:sldMk cId="2683897063" sldId="7288"/>
        </pc:sldMkLst>
      </pc:sldChg>
      <pc:sldChg chg="del">
        <pc:chgData name="Jason Dick" userId="c94a13a7-9fbd-4f24-ac29-988e9d2ed3d5" providerId="ADAL" clId="{40B1167C-FA95-44C4-B42A-2DA648C3CAC8}" dt="2023-05-15T14:00:12.137" v="948" actId="2696"/>
        <pc:sldMkLst>
          <pc:docMk/>
          <pc:sldMk cId="1263151842" sldId="7289"/>
        </pc:sldMkLst>
      </pc:sldChg>
      <pc:sldChg chg="del">
        <pc:chgData name="Jason Dick" userId="c94a13a7-9fbd-4f24-ac29-988e9d2ed3d5" providerId="ADAL" clId="{40B1167C-FA95-44C4-B42A-2DA648C3CAC8}" dt="2023-05-10T21:42:35.981" v="660" actId="2696"/>
        <pc:sldMkLst>
          <pc:docMk/>
          <pc:sldMk cId="1507636295" sldId="7290"/>
        </pc:sldMkLst>
      </pc:sldChg>
      <pc:sldChg chg="del">
        <pc:chgData name="Jason Dick" userId="c94a13a7-9fbd-4f24-ac29-988e9d2ed3d5" providerId="ADAL" clId="{40B1167C-FA95-44C4-B42A-2DA648C3CAC8}" dt="2023-05-10T13:32:44.768" v="248" actId="2696"/>
        <pc:sldMkLst>
          <pc:docMk/>
          <pc:sldMk cId="321592419" sldId="7291"/>
        </pc:sldMkLst>
      </pc:sldChg>
      <pc:sldChg chg="del">
        <pc:chgData name="Jason Dick" userId="c94a13a7-9fbd-4f24-ac29-988e9d2ed3d5" providerId="ADAL" clId="{40B1167C-FA95-44C4-B42A-2DA648C3CAC8}" dt="2023-05-23T13:50:46.899" v="2010" actId="2696"/>
        <pc:sldMkLst>
          <pc:docMk/>
          <pc:sldMk cId="3768309526" sldId="7292"/>
        </pc:sldMkLst>
      </pc:sldChg>
      <pc:sldChg chg="del">
        <pc:chgData name="Jason Dick" userId="c94a13a7-9fbd-4f24-ac29-988e9d2ed3d5" providerId="ADAL" clId="{40B1167C-FA95-44C4-B42A-2DA648C3CAC8}" dt="2023-05-10T21:42:11.622" v="658" actId="2696"/>
        <pc:sldMkLst>
          <pc:docMk/>
          <pc:sldMk cId="2435584896" sldId="7293"/>
        </pc:sldMkLst>
      </pc:sldChg>
      <pc:sldChg chg="addSp delSp modSp del mod setBg">
        <pc:chgData name="Jason Dick" userId="c94a13a7-9fbd-4f24-ac29-988e9d2ed3d5" providerId="ADAL" clId="{40B1167C-FA95-44C4-B42A-2DA648C3CAC8}" dt="2023-05-15T13:58:21.319" v="937" actId="2696"/>
        <pc:sldMkLst>
          <pc:docMk/>
          <pc:sldMk cId="370381306" sldId="7294"/>
        </pc:sldMkLst>
        <pc:picChg chg="del">
          <ac:chgData name="Jason Dick" userId="c94a13a7-9fbd-4f24-ac29-988e9d2ed3d5" providerId="ADAL" clId="{40B1167C-FA95-44C4-B42A-2DA648C3CAC8}" dt="2023-05-11T13:41:59.318" v="677" actId="478"/>
          <ac:picMkLst>
            <pc:docMk/>
            <pc:sldMk cId="370381306" sldId="7294"/>
            <ac:picMk id="2" creationId="{F0F09237-7D79-5860-A3FE-ECD8C0CB2FC0}"/>
          </ac:picMkLst>
        </pc:picChg>
        <pc:picChg chg="add mod">
          <ac:chgData name="Jason Dick" userId="c94a13a7-9fbd-4f24-ac29-988e9d2ed3d5" providerId="ADAL" clId="{40B1167C-FA95-44C4-B42A-2DA648C3CAC8}" dt="2023-05-11T13:42:06.387" v="680" actId="14100"/>
          <ac:picMkLst>
            <pc:docMk/>
            <pc:sldMk cId="370381306" sldId="7294"/>
            <ac:picMk id="3" creationId="{8C099EDF-715D-B19A-CF47-E0A312D72F93}"/>
          </ac:picMkLst>
        </pc:picChg>
      </pc:sldChg>
      <pc:sldChg chg="addSp modSp del mod">
        <pc:chgData name="Jason Dick" userId="c94a13a7-9fbd-4f24-ac29-988e9d2ed3d5" providerId="ADAL" clId="{40B1167C-FA95-44C4-B42A-2DA648C3CAC8}" dt="2023-05-10T21:42:19.446" v="659" actId="2696"/>
        <pc:sldMkLst>
          <pc:docMk/>
          <pc:sldMk cId="3978899" sldId="7295"/>
        </pc:sldMkLst>
        <pc:spChg chg="add mod">
          <ac:chgData name="Jason Dick" userId="c94a13a7-9fbd-4f24-ac29-988e9d2ed3d5" providerId="ADAL" clId="{40B1167C-FA95-44C4-B42A-2DA648C3CAC8}" dt="2023-05-10T13:33:02.014" v="252" actId="404"/>
          <ac:spMkLst>
            <pc:docMk/>
            <pc:sldMk cId="3978899" sldId="7295"/>
            <ac:spMk id="2" creationId="{E5E85C57-BC9D-59C9-1F3E-81BDD53C8CA9}"/>
          </ac:spMkLst>
        </pc:spChg>
      </pc:sldChg>
      <pc:sldChg chg="del">
        <pc:chgData name="Jason Dick" userId="c94a13a7-9fbd-4f24-ac29-988e9d2ed3d5" providerId="ADAL" clId="{40B1167C-FA95-44C4-B42A-2DA648C3CAC8}" dt="2023-05-15T14:00:14.980" v="949" actId="2696"/>
        <pc:sldMkLst>
          <pc:docMk/>
          <pc:sldMk cId="2882906468" sldId="7296"/>
        </pc:sldMkLst>
      </pc:sldChg>
      <pc:sldChg chg="addSp delSp modSp del mod">
        <pc:chgData name="Jason Dick" userId="c94a13a7-9fbd-4f24-ac29-988e9d2ed3d5" providerId="ADAL" clId="{40B1167C-FA95-44C4-B42A-2DA648C3CAC8}" dt="2023-05-23T13:52:09.070" v="2019" actId="2696"/>
        <pc:sldMkLst>
          <pc:docMk/>
          <pc:sldMk cId="3752373081" sldId="7297"/>
        </pc:sldMkLst>
        <pc:picChg chg="add mod">
          <ac:chgData name="Jason Dick" userId="c94a13a7-9fbd-4f24-ac29-988e9d2ed3d5" providerId="ADAL" clId="{40B1167C-FA95-44C4-B42A-2DA648C3CAC8}" dt="2023-05-15T21:08:21.442" v="1194" actId="14100"/>
          <ac:picMkLst>
            <pc:docMk/>
            <pc:sldMk cId="3752373081" sldId="7297"/>
            <ac:picMk id="2" creationId="{3BAC677E-76C3-7CF6-5927-274432CD4346}"/>
          </ac:picMkLst>
        </pc:picChg>
        <pc:picChg chg="del">
          <ac:chgData name="Jason Dick" userId="c94a13a7-9fbd-4f24-ac29-988e9d2ed3d5" providerId="ADAL" clId="{40B1167C-FA95-44C4-B42A-2DA648C3CAC8}" dt="2023-05-15T21:08:14.850" v="1191" actId="478"/>
          <ac:picMkLst>
            <pc:docMk/>
            <pc:sldMk cId="3752373081" sldId="7297"/>
            <ac:picMk id="6" creationId="{7EFEFAD6-B818-D298-164A-9929CDA161D5}"/>
          </ac:picMkLst>
        </pc:picChg>
      </pc:sldChg>
      <pc:sldChg chg="addSp modSp del mod">
        <pc:chgData name="Jason Dick" userId="c94a13a7-9fbd-4f24-ac29-988e9d2ed3d5" providerId="ADAL" clId="{40B1167C-FA95-44C4-B42A-2DA648C3CAC8}" dt="2023-05-15T13:59:53.739" v="946" actId="2696"/>
        <pc:sldMkLst>
          <pc:docMk/>
          <pc:sldMk cId="1088891634" sldId="7298"/>
        </pc:sldMkLst>
        <pc:spChg chg="add mod">
          <ac:chgData name="Jason Dick" userId="c94a13a7-9fbd-4f24-ac29-988e9d2ed3d5" providerId="ADAL" clId="{40B1167C-FA95-44C4-B42A-2DA648C3CAC8}" dt="2023-05-11T21:23:59.478" v="781" actId="14100"/>
          <ac:spMkLst>
            <pc:docMk/>
            <pc:sldMk cId="1088891634" sldId="7298"/>
            <ac:spMk id="2" creationId="{F9477129-95A4-F55C-9F9B-E1183C924C4E}"/>
          </ac:spMkLst>
        </pc:spChg>
        <pc:spChg chg="add mod">
          <ac:chgData name="Jason Dick" userId="c94a13a7-9fbd-4f24-ac29-988e9d2ed3d5" providerId="ADAL" clId="{40B1167C-FA95-44C4-B42A-2DA648C3CAC8}" dt="2023-05-11T21:24:30.141" v="836" actId="1076"/>
          <ac:spMkLst>
            <pc:docMk/>
            <pc:sldMk cId="1088891634" sldId="7298"/>
            <ac:spMk id="3" creationId="{C8ED502A-0C43-2DA5-4C8C-C0D734DECFB8}"/>
          </ac:spMkLst>
        </pc:spChg>
        <pc:picChg chg="add mod ord">
          <ac:chgData name="Jason Dick" userId="c94a13a7-9fbd-4f24-ac29-988e9d2ed3d5" providerId="ADAL" clId="{40B1167C-FA95-44C4-B42A-2DA648C3CAC8}" dt="2023-05-11T21:25:02.677" v="839" actId="167"/>
          <ac:picMkLst>
            <pc:docMk/>
            <pc:sldMk cId="1088891634" sldId="7298"/>
            <ac:picMk id="5" creationId="{7D5DB675-AC85-14C5-C477-E17FC363BF5C}"/>
          </ac:picMkLst>
        </pc:picChg>
      </pc:sldChg>
      <pc:sldChg chg="addSp modSp del mod">
        <pc:chgData name="Jason Dick" userId="c94a13a7-9fbd-4f24-ac29-988e9d2ed3d5" providerId="ADAL" clId="{40B1167C-FA95-44C4-B42A-2DA648C3CAC8}" dt="2023-05-10T21:42:47.062" v="662" actId="2696"/>
        <pc:sldMkLst>
          <pc:docMk/>
          <pc:sldMk cId="1055063179" sldId="7299"/>
        </pc:sldMkLst>
        <pc:spChg chg="mod">
          <ac:chgData name="Jason Dick" userId="c94a13a7-9fbd-4f24-ac29-988e9d2ed3d5" providerId="ADAL" clId="{40B1167C-FA95-44C4-B42A-2DA648C3CAC8}" dt="2023-05-10T13:34:51.598" v="261" actId="6549"/>
          <ac:spMkLst>
            <pc:docMk/>
            <pc:sldMk cId="1055063179" sldId="7299"/>
            <ac:spMk id="3" creationId="{E9BFCFBF-CE53-AE91-DE38-3933B54D2943}"/>
          </ac:spMkLst>
        </pc:spChg>
        <pc:picChg chg="add mod">
          <ac:chgData name="Jason Dick" userId="c94a13a7-9fbd-4f24-ac29-988e9d2ed3d5" providerId="ADAL" clId="{40B1167C-FA95-44C4-B42A-2DA648C3CAC8}" dt="2023-05-10T13:35:08.317" v="264" actId="14100"/>
          <ac:picMkLst>
            <pc:docMk/>
            <pc:sldMk cId="1055063179" sldId="7299"/>
            <ac:picMk id="2" creationId="{3B985849-8595-9FDA-C439-F4513873B457}"/>
          </ac:picMkLst>
        </pc:picChg>
      </pc:sldChg>
      <pc:sldChg chg="addSp modSp del mod">
        <pc:chgData name="Jason Dick" userId="c94a13a7-9fbd-4f24-ac29-988e9d2ed3d5" providerId="ADAL" clId="{40B1167C-FA95-44C4-B42A-2DA648C3CAC8}" dt="2023-05-17T21:14:25.851" v="1767" actId="2696"/>
        <pc:sldMkLst>
          <pc:docMk/>
          <pc:sldMk cId="3455782955" sldId="7300"/>
        </pc:sldMkLst>
        <pc:spChg chg="add mod">
          <ac:chgData name="Jason Dick" userId="c94a13a7-9fbd-4f24-ac29-988e9d2ed3d5" providerId="ADAL" clId="{40B1167C-FA95-44C4-B42A-2DA648C3CAC8}" dt="2023-05-16T19:46:04.007" v="1581" actId="20577"/>
          <ac:spMkLst>
            <pc:docMk/>
            <pc:sldMk cId="3455782955" sldId="7300"/>
            <ac:spMk id="2" creationId="{F9D6AD15-BACB-7119-7740-2F64AC98ADF0}"/>
          </ac:spMkLst>
        </pc:spChg>
      </pc:sldChg>
      <pc:sldChg chg="addSp delSp modSp del mod">
        <pc:chgData name="Jason Dick" userId="c94a13a7-9fbd-4f24-ac29-988e9d2ed3d5" providerId="ADAL" clId="{40B1167C-FA95-44C4-B42A-2DA648C3CAC8}" dt="2023-05-11T21:22:51.636" v="762" actId="2696"/>
        <pc:sldMkLst>
          <pc:docMk/>
          <pc:sldMk cId="2224045270" sldId="7301"/>
        </pc:sldMkLst>
        <pc:picChg chg="add mod">
          <ac:chgData name="Jason Dick" userId="c94a13a7-9fbd-4f24-ac29-988e9d2ed3d5" providerId="ADAL" clId="{40B1167C-FA95-44C4-B42A-2DA648C3CAC8}" dt="2023-05-11T13:41:12.831" v="675" actId="14100"/>
          <ac:picMkLst>
            <pc:docMk/>
            <pc:sldMk cId="2224045270" sldId="7301"/>
            <ac:picMk id="2" creationId="{017AF3B4-CAD2-52D9-EBDC-60A2B91657E9}"/>
          </ac:picMkLst>
        </pc:picChg>
        <pc:picChg chg="del">
          <ac:chgData name="Jason Dick" userId="c94a13a7-9fbd-4f24-ac29-988e9d2ed3d5" providerId="ADAL" clId="{40B1167C-FA95-44C4-B42A-2DA648C3CAC8}" dt="2023-05-10T13:57:22.935" v="639" actId="478"/>
          <ac:picMkLst>
            <pc:docMk/>
            <pc:sldMk cId="2224045270" sldId="7301"/>
            <ac:picMk id="2" creationId="{E1A04296-0A39-A1B4-6E71-64BB47B9A782}"/>
          </ac:picMkLst>
        </pc:picChg>
        <pc:picChg chg="add del mod">
          <ac:chgData name="Jason Dick" userId="c94a13a7-9fbd-4f24-ac29-988e9d2ed3d5" providerId="ADAL" clId="{40B1167C-FA95-44C4-B42A-2DA648C3CAC8}" dt="2023-05-11T13:41:06.904" v="672" actId="478"/>
          <ac:picMkLst>
            <pc:docMk/>
            <pc:sldMk cId="2224045270" sldId="7301"/>
            <ac:picMk id="3" creationId="{FE5D4A6D-AC5D-18F1-A193-8D4FC3420C2E}"/>
          </ac:picMkLst>
        </pc:picChg>
      </pc:sldChg>
      <pc:sldChg chg="addSp delSp modSp mod">
        <pc:chgData name="Jason Dick" userId="c94a13a7-9fbd-4f24-ac29-988e9d2ed3d5" providerId="ADAL" clId="{40B1167C-FA95-44C4-B42A-2DA648C3CAC8}" dt="2023-06-08T22:06:27.652" v="5581" actId="14100"/>
        <pc:sldMkLst>
          <pc:docMk/>
          <pc:sldMk cId="1815500786" sldId="7303"/>
        </pc:sldMkLst>
        <pc:spChg chg="add mod">
          <ac:chgData name="Jason Dick" userId="c94a13a7-9fbd-4f24-ac29-988e9d2ed3d5" providerId="ADAL" clId="{40B1167C-FA95-44C4-B42A-2DA648C3CAC8}" dt="2023-06-08T21:57:11.935" v="5560" actId="404"/>
          <ac:spMkLst>
            <pc:docMk/>
            <pc:sldMk cId="1815500786" sldId="7303"/>
            <ac:spMk id="2" creationId="{8BCD4FD8-A86D-3633-3544-D48831CE4358}"/>
          </ac:spMkLst>
        </pc:spChg>
        <pc:spChg chg="add mod">
          <ac:chgData name="Jason Dick" userId="c94a13a7-9fbd-4f24-ac29-988e9d2ed3d5" providerId="ADAL" clId="{40B1167C-FA95-44C4-B42A-2DA648C3CAC8}" dt="2023-05-09T21:29:41.119" v="23" actId="207"/>
          <ac:spMkLst>
            <pc:docMk/>
            <pc:sldMk cId="1815500786" sldId="7303"/>
            <ac:spMk id="3" creationId="{E459C5B0-DD6D-7558-BC7E-4BE731BAE628}"/>
          </ac:spMkLst>
        </pc:spChg>
        <pc:spChg chg="add mod">
          <ac:chgData name="Jason Dick" userId="c94a13a7-9fbd-4f24-ac29-988e9d2ed3d5" providerId="ADAL" clId="{40B1167C-FA95-44C4-B42A-2DA648C3CAC8}" dt="2023-05-15T13:57:25.628" v="874" actId="6549"/>
          <ac:spMkLst>
            <pc:docMk/>
            <pc:sldMk cId="1815500786" sldId="7303"/>
            <ac:spMk id="6" creationId="{8E15F19C-0295-EA61-0DB9-57781423FF41}"/>
          </ac:spMkLst>
        </pc:spChg>
        <pc:spChg chg="add del mod">
          <ac:chgData name="Jason Dick" userId="c94a13a7-9fbd-4f24-ac29-988e9d2ed3d5" providerId="ADAL" clId="{40B1167C-FA95-44C4-B42A-2DA648C3CAC8}" dt="2023-05-24T18:55:58.957" v="2642" actId="478"/>
          <ac:spMkLst>
            <pc:docMk/>
            <pc:sldMk cId="1815500786" sldId="7303"/>
            <ac:spMk id="8" creationId="{3BFEC6EE-2059-772B-D34D-5D93264379E6}"/>
          </ac:spMkLst>
        </pc:spChg>
        <pc:spChg chg="add del mod">
          <ac:chgData name="Jason Dick" userId="c94a13a7-9fbd-4f24-ac29-988e9d2ed3d5" providerId="ADAL" clId="{40B1167C-FA95-44C4-B42A-2DA648C3CAC8}" dt="2023-05-15T13:57:15.941" v="869" actId="478"/>
          <ac:spMkLst>
            <pc:docMk/>
            <pc:sldMk cId="1815500786" sldId="7303"/>
            <ac:spMk id="9" creationId="{0BB010A7-1512-D22D-9BDF-808F17AAA68F}"/>
          </ac:spMkLst>
        </pc:spChg>
        <pc:spChg chg="add del mod">
          <ac:chgData name="Jason Dick" userId="c94a13a7-9fbd-4f24-ac29-988e9d2ed3d5" providerId="ADAL" clId="{40B1167C-FA95-44C4-B42A-2DA648C3CAC8}" dt="2023-05-30T21:48:35.199" v="3979" actId="478"/>
          <ac:spMkLst>
            <pc:docMk/>
            <pc:sldMk cId="1815500786" sldId="7303"/>
            <ac:spMk id="10" creationId="{9E77A94C-21BA-EF62-5B64-BDE320EFC621}"/>
          </ac:spMkLst>
        </pc:spChg>
        <pc:spChg chg="add del mod">
          <ac:chgData name="Jason Dick" userId="c94a13a7-9fbd-4f24-ac29-988e9d2ed3d5" providerId="ADAL" clId="{40B1167C-FA95-44C4-B42A-2DA648C3CAC8}" dt="2023-06-04T17:13:01.935" v="5009" actId="478"/>
          <ac:spMkLst>
            <pc:docMk/>
            <pc:sldMk cId="1815500786" sldId="7303"/>
            <ac:spMk id="12" creationId="{176AF195-6B92-4F2B-94EC-0360FA90E615}"/>
          </ac:spMkLst>
        </pc:spChg>
        <pc:picChg chg="del mod">
          <ac:chgData name="Jason Dick" userId="c94a13a7-9fbd-4f24-ac29-988e9d2ed3d5" providerId="ADAL" clId="{40B1167C-FA95-44C4-B42A-2DA648C3CAC8}" dt="2023-05-09T21:29:05.883" v="9" actId="478"/>
          <ac:picMkLst>
            <pc:docMk/>
            <pc:sldMk cId="1815500786" sldId="7303"/>
            <ac:picMk id="2" creationId="{F1E7A00E-A443-8896-0170-C265B82C10A4}"/>
          </ac:picMkLst>
        </pc:picChg>
        <pc:picChg chg="add del mod">
          <ac:chgData name="Jason Dick" userId="c94a13a7-9fbd-4f24-ac29-988e9d2ed3d5" providerId="ADAL" clId="{40B1167C-FA95-44C4-B42A-2DA648C3CAC8}" dt="2023-05-15T13:57:22.447" v="873" actId="478"/>
          <ac:picMkLst>
            <pc:docMk/>
            <pc:sldMk cId="1815500786" sldId="7303"/>
            <ac:picMk id="4" creationId="{5C043925-6EC0-E54F-FB61-8D1C0247312D}"/>
          </ac:picMkLst>
        </pc:picChg>
        <pc:picChg chg="add mod">
          <ac:chgData name="Jason Dick" userId="c94a13a7-9fbd-4f24-ac29-988e9d2ed3d5" providerId="ADAL" clId="{40B1167C-FA95-44C4-B42A-2DA648C3CAC8}" dt="2023-05-09T21:30:19.207" v="28" actId="1076"/>
          <ac:picMkLst>
            <pc:docMk/>
            <pc:sldMk cId="1815500786" sldId="7303"/>
            <ac:picMk id="5" creationId="{9C7831C5-4F5C-EEC3-337C-12ADFA9EA39E}"/>
          </ac:picMkLst>
        </pc:picChg>
        <pc:picChg chg="add mod">
          <ac:chgData name="Jason Dick" userId="c94a13a7-9fbd-4f24-ac29-988e9d2ed3d5" providerId="ADAL" clId="{40B1167C-FA95-44C4-B42A-2DA648C3CAC8}" dt="2023-06-08T22:03:40.361" v="5564" actId="1076"/>
          <ac:picMkLst>
            <pc:docMk/>
            <pc:sldMk cId="1815500786" sldId="7303"/>
            <ac:picMk id="7" creationId="{7EAF6527-685A-908E-5378-562E28D8FC97}"/>
          </ac:picMkLst>
        </pc:picChg>
        <pc:picChg chg="add del mod">
          <ac:chgData name="Jason Dick" userId="c94a13a7-9fbd-4f24-ac29-988e9d2ed3d5" providerId="ADAL" clId="{40B1167C-FA95-44C4-B42A-2DA648C3CAC8}" dt="2023-06-04T17:13:04.463" v="5011" actId="478"/>
          <ac:picMkLst>
            <pc:docMk/>
            <pc:sldMk cId="1815500786" sldId="7303"/>
            <ac:picMk id="7" creationId="{A4E4595C-7995-5757-BD14-85464B0B70ED}"/>
          </ac:picMkLst>
        </pc:picChg>
        <pc:picChg chg="add del mod">
          <ac:chgData name="Jason Dick" userId="c94a13a7-9fbd-4f24-ac29-988e9d2ed3d5" providerId="ADAL" clId="{40B1167C-FA95-44C4-B42A-2DA648C3CAC8}" dt="2023-05-30T21:48:33.200" v="3977" actId="478"/>
          <ac:picMkLst>
            <pc:docMk/>
            <pc:sldMk cId="1815500786" sldId="7303"/>
            <ac:picMk id="7" creationId="{ED3311DB-F2CC-E5EC-5356-95DD09DE2ECE}"/>
          </ac:picMkLst>
        </pc:picChg>
        <pc:picChg chg="add del mod">
          <ac:chgData name="Jason Dick" userId="c94a13a7-9fbd-4f24-ac29-988e9d2ed3d5" providerId="ADAL" clId="{40B1167C-FA95-44C4-B42A-2DA648C3CAC8}" dt="2023-05-23T13:48:17.568" v="1916" actId="478"/>
          <ac:picMkLst>
            <pc:docMk/>
            <pc:sldMk cId="1815500786" sldId="7303"/>
            <ac:picMk id="7" creationId="{FCB34F83-5958-D778-E1BB-E73525A1B308}"/>
          </ac:picMkLst>
        </pc:picChg>
        <pc:picChg chg="add del mod">
          <ac:chgData name="Jason Dick" userId="c94a13a7-9fbd-4f24-ac29-988e9d2ed3d5" providerId="ADAL" clId="{40B1167C-FA95-44C4-B42A-2DA648C3CAC8}" dt="2023-05-15T13:57:16.774" v="870" actId="478"/>
          <ac:picMkLst>
            <pc:docMk/>
            <pc:sldMk cId="1815500786" sldId="7303"/>
            <ac:picMk id="8" creationId="{CD7C94A7-360D-DFF0-DFDC-547FD378E40C}"/>
          </ac:picMkLst>
        </pc:picChg>
        <pc:picChg chg="add del mod">
          <ac:chgData name="Jason Dick" userId="c94a13a7-9fbd-4f24-ac29-988e9d2ed3d5" providerId="ADAL" clId="{40B1167C-FA95-44C4-B42A-2DA648C3CAC8}" dt="2023-06-08T21:56:33.831" v="5513" actId="478"/>
          <ac:picMkLst>
            <pc:docMk/>
            <pc:sldMk cId="1815500786" sldId="7303"/>
            <ac:picMk id="8" creationId="{FA570943-20FC-94B5-A437-2B0567094A5E}"/>
          </ac:picMkLst>
        </pc:picChg>
        <pc:picChg chg="add del mod">
          <ac:chgData name="Jason Dick" userId="c94a13a7-9fbd-4f24-ac29-988e9d2ed3d5" providerId="ADAL" clId="{40B1167C-FA95-44C4-B42A-2DA648C3CAC8}" dt="2023-05-24T18:55:58.080" v="2641" actId="478"/>
          <ac:picMkLst>
            <pc:docMk/>
            <pc:sldMk cId="1815500786" sldId="7303"/>
            <ac:picMk id="9" creationId="{106901E9-3F3B-ECDC-1FDE-2BE49291C6A4}"/>
          </ac:picMkLst>
        </pc:picChg>
        <pc:picChg chg="add del mod">
          <ac:chgData name="Jason Dick" userId="c94a13a7-9fbd-4f24-ac29-988e9d2ed3d5" providerId="ADAL" clId="{40B1167C-FA95-44C4-B42A-2DA648C3CAC8}" dt="2023-06-08T21:56:32.684" v="5511" actId="478"/>
          <ac:picMkLst>
            <pc:docMk/>
            <pc:sldMk cId="1815500786" sldId="7303"/>
            <ac:picMk id="9" creationId="{21E1907D-6CF2-C23B-62B3-2634B10595E0}"/>
          </ac:picMkLst>
        </pc:picChg>
        <pc:picChg chg="add del mod">
          <ac:chgData name="Jason Dick" userId="c94a13a7-9fbd-4f24-ac29-988e9d2ed3d5" providerId="ADAL" clId="{40B1167C-FA95-44C4-B42A-2DA648C3CAC8}" dt="2023-05-30T21:48:35.802" v="3980" actId="478"/>
          <ac:picMkLst>
            <pc:docMk/>
            <pc:sldMk cId="1815500786" sldId="7303"/>
            <ac:picMk id="9" creationId="{FA07FC63-DC04-F9BC-F587-1DDE2A5629E6}"/>
          </ac:picMkLst>
        </pc:picChg>
        <pc:picChg chg="add del mod">
          <ac:chgData name="Jason Dick" userId="c94a13a7-9fbd-4f24-ac29-988e9d2ed3d5" providerId="ADAL" clId="{40B1167C-FA95-44C4-B42A-2DA648C3CAC8}" dt="2023-05-15T13:57:18.456" v="871" actId="478"/>
          <ac:picMkLst>
            <pc:docMk/>
            <pc:sldMk cId="1815500786" sldId="7303"/>
            <ac:picMk id="10" creationId="{50921789-68D6-2248-173C-276152FF63BD}"/>
          </ac:picMkLst>
        </pc:picChg>
        <pc:picChg chg="add del mod ord">
          <ac:chgData name="Jason Dick" userId="c94a13a7-9fbd-4f24-ac29-988e9d2ed3d5" providerId="ADAL" clId="{40B1167C-FA95-44C4-B42A-2DA648C3CAC8}" dt="2023-05-24T18:55:59.596" v="2643" actId="478"/>
          <ac:picMkLst>
            <pc:docMk/>
            <pc:sldMk cId="1815500786" sldId="7303"/>
            <ac:picMk id="10" creationId="{DF470B18-B2FB-78F4-7B90-014278BBE711}"/>
          </ac:picMkLst>
        </pc:picChg>
        <pc:picChg chg="add mod">
          <ac:chgData name="Jason Dick" userId="c94a13a7-9fbd-4f24-ac29-988e9d2ed3d5" providerId="ADAL" clId="{40B1167C-FA95-44C4-B42A-2DA648C3CAC8}" dt="2023-06-08T22:05:38.693" v="5578" actId="14100"/>
          <ac:picMkLst>
            <pc:docMk/>
            <pc:sldMk cId="1815500786" sldId="7303"/>
            <ac:picMk id="11" creationId="{297CC1A0-40DF-7206-5C0E-BE40473871F9}"/>
          </ac:picMkLst>
        </pc:picChg>
        <pc:picChg chg="add del mod">
          <ac:chgData name="Jason Dick" userId="c94a13a7-9fbd-4f24-ac29-988e9d2ed3d5" providerId="ADAL" clId="{40B1167C-FA95-44C4-B42A-2DA648C3CAC8}" dt="2023-06-04T17:13:02.637" v="5010" actId="478"/>
          <ac:picMkLst>
            <pc:docMk/>
            <pc:sldMk cId="1815500786" sldId="7303"/>
            <ac:picMk id="11" creationId="{445A80BE-FAEC-8C0F-4A8B-F07BDF4CB16C}"/>
          </ac:picMkLst>
        </pc:picChg>
        <pc:picChg chg="add del mod">
          <ac:chgData name="Jason Dick" userId="c94a13a7-9fbd-4f24-ac29-988e9d2ed3d5" providerId="ADAL" clId="{40B1167C-FA95-44C4-B42A-2DA648C3CAC8}" dt="2023-05-10T13:38:56.168" v="288" actId="21"/>
          <ac:picMkLst>
            <pc:docMk/>
            <pc:sldMk cId="1815500786" sldId="7303"/>
            <ac:picMk id="12" creationId="{0582E7AA-690A-31A3-DA3F-62A79626FD31}"/>
          </ac:picMkLst>
        </pc:picChg>
        <pc:picChg chg="add del mod ord">
          <ac:chgData name="Jason Dick" userId="c94a13a7-9fbd-4f24-ac29-988e9d2ed3d5" providerId="ADAL" clId="{40B1167C-FA95-44C4-B42A-2DA648C3CAC8}" dt="2023-05-30T21:48:34.354" v="3978" actId="478"/>
          <ac:picMkLst>
            <pc:docMk/>
            <pc:sldMk cId="1815500786" sldId="7303"/>
            <ac:picMk id="12" creationId="{B7851DD5-465F-D8A5-233A-96D6A2FEA872}"/>
          </ac:picMkLst>
        </pc:picChg>
        <pc:picChg chg="add del mod">
          <ac:chgData name="Jason Dick" userId="c94a13a7-9fbd-4f24-ac29-988e9d2ed3d5" providerId="ADAL" clId="{40B1167C-FA95-44C4-B42A-2DA648C3CAC8}" dt="2023-06-08T21:56:33.274" v="5512" actId="478"/>
          <ac:picMkLst>
            <pc:docMk/>
            <pc:sldMk cId="1815500786" sldId="7303"/>
            <ac:picMk id="13" creationId="{4E24295A-78F5-AEDB-F427-383A62559241}"/>
          </ac:picMkLst>
        </pc:picChg>
        <pc:picChg chg="add del mod">
          <ac:chgData name="Jason Dick" userId="c94a13a7-9fbd-4f24-ac29-988e9d2ed3d5" providerId="ADAL" clId="{40B1167C-FA95-44C4-B42A-2DA648C3CAC8}" dt="2023-05-15T13:57:18.927" v="872" actId="478"/>
          <ac:picMkLst>
            <pc:docMk/>
            <pc:sldMk cId="1815500786" sldId="7303"/>
            <ac:picMk id="14" creationId="{55A7E104-B7B2-A703-C093-A423CB9E29F1}"/>
          </ac:picMkLst>
        </pc:picChg>
        <pc:picChg chg="add mod">
          <ac:chgData name="Jason Dick" userId="c94a13a7-9fbd-4f24-ac29-988e9d2ed3d5" providerId="ADAL" clId="{40B1167C-FA95-44C4-B42A-2DA648C3CAC8}" dt="2023-06-08T22:04:37.011" v="5569" actId="14100"/>
          <ac:picMkLst>
            <pc:docMk/>
            <pc:sldMk cId="1815500786" sldId="7303"/>
            <ac:picMk id="14" creationId="{DB4DA618-38F0-63A7-D595-9BA34E411EED}"/>
          </ac:picMkLst>
        </pc:picChg>
        <pc:picChg chg="add mod">
          <ac:chgData name="Jason Dick" userId="c94a13a7-9fbd-4f24-ac29-988e9d2ed3d5" providerId="ADAL" clId="{40B1167C-FA95-44C4-B42A-2DA648C3CAC8}" dt="2023-06-08T22:05:10.139" v="5573" actId="1076"/>
          <ac:picMkLst>
            <pc:docMk/>
            <pc:sldMk cId="1815500786" sldId="7303"/>
            <ac:picMk id="16" creationId="{3B44421D-0555-D4CE-7E4F-746D8B3996E6}"/>
          </ac:picMkLst>
        </pc:picChg>
        <pc:picChg chg="add mod">
          <ac:chgData name="Jason Dick" userId="c94a13a7-9fbd-4f24-ac29-988e9d2ed3d5" providerId="ADAL" clId="{40B1167C-FA95-44C4-B42A-2DA648C3CAC8}" dt="2023-06-08T22:05:35.875" v="5576" actId="1076"/>
          <ac:picMkLst>
            <pc:docMk/>
            <pc:sldMk cId="1815500786" sldId="7303"/>
            <ac:picMk id="18" creationId="{D2EFE572-C205-C41D-514E-16255E1B55FC}"/>
          </ac:picMkLst>
        </pc:picChg>
        <pc:picChg chg="add mod">
          <ac:chgData name="Jason Dick" userId="c94a13a7-9fbd-4f24-ac29-988e9d2ed3d5" providerId="ADAL" clId="{40B1167C-FA95-44C4-B42A-2DA648C3CAC8}" dt="2023-06-08T22:06:27.652" v="5581" actId="14100"/>
          <ac:picMkLst>
            <pc:docMk/>
            <pc:sldMk cId="1815500786" sldId="7303"/>
            <ac:picMk id="20" creationId="{43F4AE6D-DFE2-E256-9E35-E1B0B96845A5}"/>
          </ac:picMkLst>
        </pc:picChg>
      </pc:sldChg>
      <pc:sldChg chg="del">
        <pc:chgData name="Jason Dick" userId="c94a13a7-9fbd-4f24-ac29-988e9d2ed3d5" providerId="ADAL" clId="{40B1167C-FA95-44C4-B42A-2DA648C3CAC8}" dt="2023-05-10T21:42:38.926" v="661" actId="2696"/>
        <pc:sldMkLst>
          <pc:docMk/>
          <pc:sldMk cId="2092942500" sldId="7305"/>
        </pc:sldMkLst>
      </pc:sldChg>
      <pc:sldChg chg="addSp delSp modSp add del mod">
        <pc:chgData name="Jason Dick" userId="c94a13a7-9fbd-4f24-ac29-988e9d2ed3d5" providerId="ADAL" clId="{40B1167C-FA95-44C4-B42A-2DA648C3CAC8}" dt="2023-05-10T21:43:20.477" v="663" actId="2696"/>
        <pc:sldMkLst>
          <pc:docMk/>
          <pc:sldMk cId="10016905" sldId="7306"/>
        </pc:sldMkLst>
        <pc:spChg chg="del">
          <ac:chgData name="Jason Dick" userId="c94a13a7-9fbd-4f24-ac29-988e9d2ed3d5" providerId="ADAL" clId="{40B1167C-FA95-44C4-B42A-2DA648C3CAC8}" dt="2023-05-10T13:40:46.621" v="297" actId="478"/>
          <ac:spMkLst>
            <pc:docMk/>
            <pc:sldMk cId="10016905" sldId="7306"/>
            <ac:spMk id="3" creationId="{1EF25518-FDBA-6F2F-45BF-470184CAE0C3}"/>
          </ac:spMkLst>
        </pc:spChg>
        <pc:spChg chg="del">
          <ac:chgData name="Jason Dick" userId="c94a13a7-9fbd-4f24-ac29-988e9d2ed3d5" providerId="ADAL" clId="{40B1167C-FA95-44C4-B42A-2DA648C3CAC8}" dt="2023-05-10T13:40:47.074" v="298" actId="478"/>
          <ac:spMkLst>
            <pc:docMk/>
            <pc:sldMk cId="10016905" sldId="7306"/>
            <ac:spMk id="5" creationId="{1AAEB3B7-2644-4632-860E-4A05CD8710BC}"/>
          </ac:spMkLst>
        </pc:spChg>
        <pc:spChg chg="del">
          <ac:chgData name="Jason Dick" userId="c94a13a7-9fbd-4f24-ac29-988e9d2ed3d5" providerId="ADAL" clId="{40B1167C-FA95-44C4-B42A-2DA648C3CAC8}" dt="2023-05-10T13:40:47.659" v="299" actId="478"/>
          <ac:spMkLst>
            <pc:docMk/>
            <pc:sldMk cId="10016905" sldId="7306"/>
            <ac:spMk id="6" creationId="{9B0F8369-2D17-8299-6FB7-4C24A397FDD1}"/>
          </ac:spMkLst>
        </pc:spChg>
        <pc:spChg chg="add mod">
          <ac:chgData name="Jason Dick" userId="c94a13a7-9fbd-4f24-ac29-988e9d2ed3d5" providerId="ADAL" clId="{40B1167C-FA95-44C4-B42A-2DA648C3CAC8}" dt="2023-05-10T13:44:14.066" v="616" actId="404"/>
          <ac:spMkLst>
            <pc:docMk/>
            <pc:sldMk cId="10016905" sldId="7306"/>
            <ac:spMk id="7" creationId="{044BB17E-F8B6-5A81-18B7-EF1B920E31A9}"/>
          </ac:spMkLst>
        </pc:spChg>
        <pc:picChg chg="del">
          <ac:chgData name="Jason Dick" userId="c94a13a7-9fbd-4f24-ac29-988e9d2ed3d5" providerId="ADAL" clId="{40B1167C-FA95-44C4-B42A-2DA648C3CAC8}" dt="2023-05-10T13:40:45.560" v="296" actId="478"/>
          <ac:picMkLst>
            <pc:docMk/>
            <pc:sldMk cId="10016905" sldId="7306"/>
            <ac:picMk id="2" creationId="{4F4830E9-AB69-4E91-28E2-5A31868DB266}"/>
          </ac:picMkLst>
        </pc:picChg>
        <pc:picChg chg="add mod">
          <ac:chgData name="Jason Dick" userId="c94a13a7-9fbd-4f24-ac29-988e9d2ed3d5" providerId="ADAL" clId="{40B1167C-FA95-44C4-B42A-2DA648C3CAC8}" dt="2023-05-10T13:44:59.101" v="619" actId="14100"/>
          <ac:picMkLst>
            <pc:docMk/>
            <pc:sldMk cId="10016905" sldId="7306"/>
            <ac:picMk id="8" creationId="{C7152B7B-0621-974D-B723-2DAE6B3F738E}"/>
          </ac:picMkLst>
        </pc:picChg>
        <pc:picChg chg="add mod">
          <ac:chgData name="Jason Dick" userId="c94a13a7-9fbd-4f24-ac29-988e9d2ed3d5" providerId="ADAL" clId="{40B1167C-FA95-44C4-B42A-2DA648C3CAC8}" dt="2023-05-10T13:45:12.503" v="621" actId="1076"/>
          <ac:picMkLst>
            <pc:docMk/>
            <pc:sldMk cId="10016905" sldId="7306"/>
            <ac:picMk id="9" creationId="{DDD329AB-6EA5-E2C1-0477-AC830AC3B644}"/>
          </ac:picMkLst>
        </pc:picChg>
        <pc:picChg chg="add mod">
          <ac:chgData name="Jason Dick" userId="c94a13a7-9fbd-4f24-ac29-988e9d2ed3d5" providerId="ADAL" clId="{40B1167C-FA95-44C4-B42A-2DA648C3CAC8}" dt="2023-05-10T13:45:33.383" v="623" actId="1076"/>
          <ac:picMkLst>
            <pc:docMk/>
            <pc:sldMk cId="10016905" sldId="7306"/>
            <ac:picMk id="10" creationId="{E31C1890-4069-2F55-1A65-2093E50FFA15}"/>
          </ac:picMkLst>
        </pc:picChg>
        <pc:picChg chg="add mod">
          <ac:chgData name="Jason Dick" userId="c94a13a7-9fbd-4f24-ac29-988e9d2ed3d5" providerId="ADAL" clId="{40B1167C-FA95-44C4-B42A-2DA648C3CAC8}" dt="2023-05-10T13:46:57.313" v="637" actId="1076"/>
          <ac:picMkLst>
            <pc:docMk/>
            <pc:sldMk cId="10016905" sldId="7306"/>
            <ac:picMk id="11" creationId="{5F9E1868-65CA-DB6C-E5BA-0430D207C3A9}"/>
          </ac:picMkLst>
        </pc:picChg>
        <pc:picChg chg="add mod">
          <ac:chgData name="Jason Dick" userId="c94a13a7-9fbd-4f24-ac29-988e9d2ed3d5" providerId="ADAL" clId="{40B1167C-FA95-44C4-B42A-2DA648C3CAC8}" dt="2023-05-10T13:46:55.964" v="636" actId="1076"/>
          <ac:picMkLst>
            <pc:docMk/>
            <pc:sldMk cId="10016905" sldId="7306"/>
            <ac:picMk id="13" creationId="{C1C6511B-9796-BB0B-1AE5-2E3276A5DA6A}"/>
          </ac:picMkLst>
        </pc:picChg>
      </pc:sldChg>
      <pc:sldChg chg="add del">
        <pc:chgData name="Jason Dick" userId="c94a13a7-9fbd-4f24-ac29-988e9d2ed3d5" providerId="ADAL" clId="{40B1167C-FA95-44C4-B42A-2DA648C3CAC8}" dt="2023-05-15T13:59:43.023" v="945" actId="2696"/>
        <pc:sldMkLst>
          <pc:docMk/>
          <pc:sldMk cId="407238316" sldId="7307"/>
        </pc:sldMkLst>
      </pc:sldChg>
      <pc:sldChg chg="addSp delSp modSp add del mod">
        <pc:chgData name="Jason Dick" userId="c94a13a7-9fbd-4f24-ac29-988e9d2ed3d5" providerId="ADAL" clId="{40B1167C-FA95-44C4-B42A-2DA648C3CAC8}" dt="2023-05-11T21:22:48.614" v="761" actId="2696"/>
        <pc:sldMkLst>
          <pc:docMk/>
          <pc:sldMk cId="1357636104" sldId="7308"/>
        </pc:sldMkLst>
        <pc:picChg chg="add mod">
          <ac:chgData name="Jason Dick" userId="c94a13a7-9fbd-4f24-ac29-988e9d2ed3d5" providerId="ADAL" clId="{40B1167C-FA95-44C4-B42A-2DA648C3CAC8}" dt="2023-05-11T13:40:40.236" v="670" actId="14100"/>
          <ac:picMkLst>
            <pc:docMk/>
            <pc:sldMk cId="1357636104" sldId="7308"/>
            <ac:picMk id="2" creationId="{408521F4-E489-2FD4-20BE-DED6BD1175A9}"/>
          </ac:picMkLst>
        </pc:picChg>
        <pc:picChg chg="del">
          <ac:chgData name="Jason Dick" userId="c94a13a7-9fbd-4f24-ac29-988e9d2ed3d5" providerId="ADAL" clId="{40B1167C-FA95-44C4-B42A-2DA648C3CAC8}" dt="2023-05-11T13:40:29.637" v="666" actId="478"/>
          <ac:picMkLst>
            <pc:docMk/>
            <pc:sldMk cId="1357636104" sldId="7308"/>
            <ac:picMk id="6" creationId="{4D8F6229-5936-4A68-5F16-3D187715849F}"/>
          </ac:picMkLst>
        </pc:picChg>
      </pc:sldChg>
      <pc:sldChg chg="add del">
        <pc:chgData name="Jason Dick" userId="c94a13a7-9fbd-4f24-ac29-988e9d2ed3d5" providerId="ADAL" clId="{40B1167C-FA95-44C4-B42A-2DA648C3CAC8}" dt="2023-05-23T13:51:46.074" v="2017" actId="2696"/>
        <pc:sldMkLst>
          <pc:docMk/>
          <pc:sldMk cId="2132906007" sldId="7309"/>
        </pc:sldMkLst>
      </pc:sldChg>
      <pc:sldChg chg="addSp delSp modSp add del mod">
        <pc:chgData name="Jason Dick" userId="c94a13a7-9fbd-4f24-ac29-988e9d2ed3d5" providerId="ADAL" clId="{40B1167C-FA95-44C4-B42A-2DA648C3CAC8}" dt="2023-05-17T21:13:01.645" v="1762" actId="2696"/>
        <pc:sldMkLst>
          <pc:docMk/>
          <pc:sldMk cId="310759728" sldId="7310"/>
        </pc:sldMkLst>
        <pc:spChg chg="add del mod">
          <ac:chgData name="Jason Dick" userId="c94a13a7-9fbd-4f24-ac29-988e9d2ed3d5" providerId="ADAL" clId="{40B1167C-FA95-44C4-B42A-2DA648C3CAC8}" dt="2023-05-15T21:09:22.668" v="1208" actId="478"/>
          <ac:spMkLst>
            <pc:docMk/>
            <pc:sldMk cId="310759728" sldId="7310"/>
            <ac:spMk id="5" creationId="{14631AB5-1837-536A-01E3-49F94882D80B}"/>
          </ac:spMkLst>
        </pc:spChg>
        <pc:picChg chg="add mod">
          <ac:chgData name="Jason Dick" userId="c94a13a7-9fbd-4f24-ac29-988e9d2ed3d5" providerId="ADAL" clId="{40B1167C-FA95-44C4-B42A-2DA648C3CAC8}" dt="2023-05-15T21:09:32.023" v="1211" actId="14100"/>
          <ac:picMkLst>
            <pc:docMk/>
            <pc:sldMk cId="310759728" sldId="7310"/>
            <ac:picMk id="2" creationId="{64A55193-3E24-F563-FE06-BBE8DBF9CB02}"/>
          </ac:picMkLst>
        </pc:picChg>
        <pc:picChg chg="del">
          <ac:chgData name="Jason Dick" userId="c94a13a7-9fbd-4f24-ac29-988e9d2ed3d5" providerId="ADAL" clId="{40B1167C-FA95-44C4-B42A-2DA648C3CAC8}" dt="2023-05-15T14:02:26.345" v="1046" actId="478"/>
          <ac:picMkLst>
            <pc:docMk/>
            <pc:sldMk cId="310759728" sldId="7310"/>
            <ac:picMk id="2" creationId="{F0F09237-7D79-5860-A3FE-ECD8C0CB2FC0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5-29T20:54:10.299" v="3955" actId="2696"/>
        <pc:sldMkLst>
          <pc:docMk/>
          <pc:sldMk cId="3211586096" sldId="7311"/>
        </pc:sldMkLst>
        <pc:spChg chg="del">
          <ac:chgData name="Jason Dick" userId="c94a13a7-9fbd-4f24-ac29-988e9d2ed3d5" providerId="ADAL" clId="{40B1167C-FA95-44C4-B42A-2DA648C3CAC8}" dt="2023-05-12T13:42:15.197" v="842" actId="478"/>
          <ac:spMkLst>
            <pc:docMk/>
            <pc:sldMk cId="3211586096" sldId="7311"/>
            <ac:spMk id="2" creationId="{F9477129-95A4-F55C-9F9B-E1183C924C4E}"/>
          </ac:spMkLst>
        </pc:spChg>
        <pc:spChg chg="del">
          <ac:chgData name="Jason Dick" userId="c94a13a7-9fbd-4f24-ac29-988e9d2ed3d5" providerId="ADAL" clId="{40B1167C-FA95-44C4-B42A-2DA648C3CAC8}" dt="2023-05-12T13:42:16.547" v="843" actId="478"/>
          <ac:spMkLst>
            <pc:docMk/>
            <pc:sldMk cId="3211586096" sldId="7311"/>
            <ac:spMk id="3" creationId="{C8ED502A-0C43-2DA5-4C8C-C0D734DECFB8}"/>
          </ac:spMkLst>
        </pc:spChg>
        <pc:picChg chg="add mod">
          <ac:chgData name="Jason Dick" userId="c94a13a7-9fbd-4f24-ac29-988e9d2ed3d5" providerId="ADAL" clId="{40B1167C-FA95-44C4-B42A-2DA648C3CAC8}" dt="2023-05-16T13:42:28.461" v="1226" actId="14100"/>
          <ac:picMkLst>
            <pc:docMk/>
            <pc:sldMk cId="3211586096" sldId="7311"/>
            <ac:picMk id="2" creationId="{27F139A5-8221-4DD0-8261-79901A8FD9DB}"/>
          </ac:picMkLst>
        </pc:picChg>
        <pc:picChg chg="add mod">
          <ac:chgData name="Jason Dick" userId="c94a13a7-9fbd-4f24-ac29-988e9d2ed3d5" providerId="ADAL" clId="{40B1167C-FA95-44C4-B42A-2DA648C3CAC8}" dt="2023-05-29T14:02:25.351" v="3835" actId="14100"/>
          <ac:picMkLst>
            <pc:docMk/>
            <pc:sldMk cId="3211586096" sldId="7311"/>
            <ac:picMk id="2" creationId="{8DFF0B20-B9FD-6751-FD97-2C717B141807}"/>
          </ac:picMkLst>
        </pc:picChg>
        <pc:picChg chg="del">
          <ac:chgData name="Jason Dick" userId="c94a13a7-9fbd-4f24-ac29-988e9d2ed3d5" providerId="ADAL" clId="{40B1167C-FA95-44C4-B42A-2DA648C3CAC8}" dt="2023-05-29T14:02:17.842" v="3832" actId="478"/>
          <ac:picMkLst>
            <pc:docMk/>
            <pc:sldMk cId="3211586096" sldId="7311"/>
            <ac:picMk id="3" creationId="{DE4446DC-8630-6D4E-4168-8F50D4843A35}"/>
          </ac:picMkLst>
        </pc:picChg>
        <pc:picChg chg="del">
          <ac:chgData name="Jason Dick" userId="c94a13a7-9fbd-4f24-ac29-988e9d2ed3d5" providerId="ADAL" clId="{40B1167C-FA95-44C4-B42A-2DA648C3CAC8}" dt="2023-05-12T13:42:17.309" v="844" actId="478"/>
          <ac:picMkLst>
            <pc:docMk/>
            <pc:sldMk cId="3211586096" sldId="7311"/>
            <ac:picMk id="5" creationId="{7D5DB675-AC85-14C5-C477-E17FC363BF5C}"/>
          </ac:picMkLst>
        </pc:picChg>
        <pc:picChg chg="add del mod">
          <ac:chgData name="Jason Dick" userId="c94a13a7-9fbd-4f24-ac29-988e9d2ed3d5" providerId="ADAL" clId="{40B1167C-FA95-44C4-B42A-2DA648C3CAC8}" dt="2023-05-16T13:42:22.567" v="1223" actId="478"/>
          <ac:picMkLst>
            <pc:docMk/>
            <pc:sldMk cId="3211586096" sldId="7311"/>
            <ac:picMk id="6" creationId="{8E1CCD2C-4C38-CC2F-4378-84E3C9997005}"/>
          </ac:picMkLst>
        </pc:picChg>
        <pc:picChg chg="del">
          <ac:chgData name="Jason Dick" userId="c94a13a7-9fbd-4f24-ac29-988e9d2ed3d5" providerId="ADAL" clId="{40B1167C-FA95-44C4-B42A-2DA648C3CAC8}" dt="2023-05-12T13:42:13.627" v="841" actId="478"/>
          <ac:picMkLst>
            <pc:docMk/>
            <pc:sldMk cId="3211586096" sldId="7311"/>
            <ac:picMk id="7" creationId="{3C5DD276-1D53-147B-F24E-3A4581ADAC13}"/>
          </ac:picMkLst>
        </pc:picChg>
      </pc:sldChg>
      <pc:sldChg chg="modSp add del mod">
        <pc:chgData name="Jason Dick" userId="c94a13a7-9fbd-4f24-ac29-988e9d2ed3d5" providerId="ADAL" clId="{40B1167C-FA95-44C4-B42A-2DA648C3CAC8}" dt="2023-05-15T21:03:55.401" v="1181" actId="2696"/>
        <pc:sldMkLst>
          <pc:docMk/>
          <pc:sldMk cId="3346574241" sldId="7312"/>
        </pc:sldMkLst>
        <pc:spChg chg="mod">
          <ac:chgData name="Jason Dick" userId="c94a13a7-9fbd-4f24-ac29-988e9d2ed3d5" providerId="ADAL" clId="{40B1167C-FA95-44C4-B42A-2DA648C3CAC8}" dt="2023-05-15T14:04:15.562" v="1089" actId="20577"/>
          <ac:spMkLst>
            <pc:docMk/>
            <pc:sldMk cId="3346574241" sldId="7312"/>
            <ac:spMk id="5" creationId="{14631AB5-1837-536A-01E3-49F94882D80B}"/>
          </ac:spMkLst>
        </pc:spChg>
      </pc:sldChg>
      <pc:sldChg chg="addSp delSp modSp add del mod">
        <pc:chgData name="Jason Dick" userId="c94a13a7-9fbd-4f24-ac29-988e9d2ed3d5" providerId="ADAL" clId="{40B1167C-FA95-44C4-B42A-2DA648C3CAC8}" dt="2023-05-26T13:59:05.351" v="3529" actId="2696"/>
        <pc:sldMkLst>
          <pc:docMk/>
          <pc:sldMk cId="3241572994" sldId="7313"/>
        </pc:sldMkLst>
        <pc:spChg chg="add mod">
          <ac:chgData name="Jason Dick" userId="c94a13a7-9fbd-4f24-ac29-988e9d2ed3d5" providerId="ADAL" clId="{40B1167C-FA95-44C4-B42A-2DA648C3CAC8}" dt="2023-05-23T14:01:29.144" v="2310" actId="115"/>
          <ac:spMkLst>
            <pc:docMk/>
            <pc:sldMk cId="3241572994" sldId="7313"/>
            <ac:spMk id="2" creationId="{449972D1-78A1-4A5E-82F8-EF03887CDE7E}"/>
          </ac:spMkLst>
        </pc:spChg>
        <pc:picChg chg="add mod">
          <ac:chgData name="Jason Dick" userId="c94a13a7-9fbd-4f24-ac29-988e9d2ed3d5" providerId="ADAL" clId="{40B1167C-FA95-44C4-B42A-2DA648C3CAC8}" dt="2023-05-15T14:05:17.915" v="1094" actId="14100"/>
          <ac:picMkLst>
            <pc:docMk/>
            <pc:sldMk cId="3241572994" sldId="7313"/>
            <ac:picMk id="2" creationId="{0D65BB23-D23E-8980-4E80-C37131C6AAB2}"/>
          </ac:picMkLst>
        </pc:picChg>
        <pc:picChg chg="del">
          <ac:chgData name="Jason Dick" userId="c94a13a7-9fbd-4f24-ac29-988e9d2ed3d5" providerId="ADAL" clId="{40B1167C-FA95-44C4-B42A-2DA648C3CAC8}" dt="2023-05-15T14:05:11.478" v="1091" actId="478"/>
          <ac:picMkLst>
            <pc:docMk/>
            <pc:sldMk cId="3241572994" sldId="7313"/>
            <ac:picMk id="3" creationId="{4730F802-374A-2048-8F49-3321E25DFC7F}"/>
          </ac:picMkLst>
        </pc:picChg>
        <pc:picChg chg="add mod">
          <ac:chgData name="Jason Dick" userId="c94a13a7-9fbd-4f24-ac29-988e9d2ed3d5" providerId="ADAL" clId="{40B1167C-FA95-44C4-B42A-2DA648C3CAC8}" dt="2023-05-24T19:22:54.747" v="3125" actId="1076"/>
          <ac:picMkLst>
            <pc:docMk/>
            <pc:sldMk cId="3241572994" sldId="7313"/>
            <ac:picMk id="3" creationId="{56D536F2-98F4-9204-7CB9-04B4AB4491C9}"/>
          </ac:picMkLst>
        </pc:picChg>
        <pc:picChg chg="del">
          <ac:chgData name="Jason Dick" userId="c94a13a7-9fbd-4f24-ac29-988e9d2ed3d5" providerId="ADAL" clId="{40B1167C-FA95-44C4-B42A-2DA648C3CAC8}" dt="2023-05-23T14:00:27.779" v="2234" actId="478"/>
          <ac:picMkLst>
            <pc:docMk/>
            <pc:sldMk cId="3241572994" sldId="7313"/>
            <ac:picMk id="5" creationId="{F0D5B492-77F5-D621-F9A9-E71A941F30D6}"/>
          </ac:picMkLst>
        </pc:picChg>
      </pc:sldChg>
      <pc:sldChg chg="add del">
        <pc:chgData name="Jason Dick" userId="c94a13a7-9fbd-4f24-ac29-988e9d2ed3d5" providerId="ADAL" clId="{40B1167C-FA95-44C4-B42A-2DA648C3CAC8}" dt="2023-05-17T21:14:45.936" v="1768" actId="2696"/>
        <pc:sldMkLst>
          <pc:docMk/>
          <pc:sldMk cId="1863949366" sldId="7314"/>
        </pc:sldMkLst>
      </pc:sldChg>
      <pc:sldChg chg="add del">
        <pc:chgData name="Jason Dick" userId="c94a13a7-9fbd-4f24-ac29-988e9d2ed3d5" providerId="ADAL" clId="{40B1167C-FA95-44C4-B42A-2DA648C3CAC8}" dt="2023-05-15T14:07:30.874" v="1096" actId="47"/>
        <pc:sldMkLst>
          <pc:docMk/>
          <pc:sldMk cId="3879542561" sldId="7314"/>
        </pc:sldMkLst>
      </pc:sldChg>
      <pc:sldChg chg="addSp delSp modSp add del mod">
        <pc:chgData name="Jason Dick" userId="c94a13a7-9fbd-4f24-ac29-988e9d2ed3d5" providerId="ADAL" clId="{40B1167C-FA95-44C4-B42A-2DA648C3CAC8}" dt="2023-05-26T13:59:41.379" v="3536" actId="2696"/>
        <pc:sldMkLst>
          <pc:docMk/>
          <pc:sldMk cId="3695140017" sldId="7315"/>
        </pc:sldMkLst>
        <pc:picChg chg="add mod">
          <ac:chgData name="Jason Dick" userId="c94a13a7-9fbd-4f24-ac29-988e9d2ed3d5" providerId="ADAL" clId="{40B1167C-FA95-44C4-B42A-2DA648C3CAC8}" dt="2023-05-16T13:38:20.067" v="1218" actId="14100"/>
          <ac:picMkLst>
            <pc:docMk/>
            <pc:sldMk cId="3695140017" sldId="7315"/>
            <ac:picMk id="2" creationId="{CCE972B2-EBA5-AF6E-9C67-B12BD607088E}"/>
          </ac:picMkLst>
        </pc:picChg>
        <pc:picChg chg="del">
          <ac:chgData name="Jason Dick" userId="c94a13a7-9fbd-4f24-ac29-988e9d2ed3d5" providerId="ADAL" clId="{40B1167C-FA95-44C4-B42A-2DA648C3CAC8}" dt="2023-05-16T13:37:19.473" v="1214" actId="478"/>
          <ac:picMkLst>
            <pc:docMk/>
            <pc:sldMk cId="3695140017" sldId="7315"/>
            <ac:picMk id="3" creationId="{0358E682-8CBB-A6B3-1058-12407975AB0C}"/>
          </ac:picMkLst>
        </pc:picChg>
      </pc:sldChg>
      <pc:sldChg chg="modSp add del mod">
        <pc:chgData name="Jason Dick" userId="c94a13a7-9fbd-4f24-ac29-988e9d2ed3d5" providerId="ADAL" clId="{40B1167C-FA95-44C4-B42A-2DA648C3CAC8}" dt="2023-05-23T13:50:20.324" v="1999" actId="2696"/>
        <pc:sldMkLst>
          <pc:docMk/>
          <pc:sldMk cId="1733083533" sldId="7316"/>
        </pc:sldMkLst>
        <pc:spChg chg="mod">
          <ac:chgData name="Jason Dick" userId="c94a13a7-9fbd-4f24-ac29-988e9d2ed3d5" providerId="ADAL" clId="{40B1167C-FA95-44C4-B42A-2DA648C3CAC8}" dt="2023-05-16T19:44:02.891" v="1574" actId="404"/>
          <ac:spMkLst>
            <pc:docMk/>
            <pc:sldMk cId="1733083533" sldId="7316"/>
            <ac:spMk id="5" creationId="{14631AB5-1837-536A-01E3-49F94882D80B}"/>
          </ac:spMkLst>
        </pc:spChg>
      </pc:sldChg>
      <pc:sldChg chg="addSp delSp modSp add del mod">
        <pc:chgData name="Jason Dick" userId="c94a13a7-9fbd-4f24-ac29-988e9d2ed3d5" providerId="ADAL" clId="{40B1167C-FA95-44C4-B42A-2DA648C3CAC8}" dt="2023-05-23T13:52:32.574" v="2022" actId="2696"/>
        <pc:sldMkLst>
          <pc:docMk/>
          <pc:sldMk cId="2255144499" sldId="7317"/>
        </pc:sldMkLst>
        <pc:picChg chg="add mod">
          <ac:chgData name="Jason Dick" userId="c94a13a7-9fbd-4f24-ac29-988e9d2ed3d5" providerId="ADAL" clId="{40B1167C-FA95-44C4-B42A-2DA648C3CAC8}" dt="2023-05-16T13:39:00.665" v="1221" actId="14100"/>
          <ac:picMkLst>
            <pc:docMk/>
            <pc:sldMk cId="2255144499" sldId="7317"/>
            <ac:picMk id="2" creationId="{0EEE3342-7ED3-94E5-120B-48AD3564B0B8}"/>
          </ac:picMkLst>
        </pc:picChg>
        <pc:picChg chg="del">
          <ac:chgData name="Jason Dick" userId="c94a13a7-9fbd-4f24-ac29-988e9d2ed3d5" providerId="ADAL" clId="{40B1167C-FA95-44C4-B42A-2DA648C3CAC8}" dt="2023-05-16T13:37:24.030" v="1215" actId="478"/>
          <ac:picMkLst>
            <pc:docMk/>
            <pc:sldMk cId="2255144499" sldId="7317"/>
            <ac:picMk id="3" creationId="{0358E682-8CBB-A6B3-1058-12407975AB0C}"/>
          </ac:picMkLst>
        </pc:picChg>
      </pc:sldChg>
      <pc:sldChg chg="add del">
        <pc:chgData name="Jason Dick" userId="c94a13a7-9fbd-4f24-ac29-988e9d2ed3d5" providerId="ADAL" clId="{40B1167C-FA95-44C4-B42A-2DA648C3CAC8}" dt="2023-05-17T21:14:59.561" v="1769" actId="2696"/>
        <pc:sldMkLst>
          <pc:docMk/>
          <pc:sldMk cId="3884152044" sldId="7318"/>
        </pc:sldMkLst>
      </pc:sldChg>
      <pc:sldChg chg="addSp delSp modSp add mod">
        <pc:chgData name="Jason Dick" userId="c94a13a7-9fbd-4f24-ac29-988e9d2ed3d5" providerId="ADAL" clId="{40B1167C-FA95-44C4-B42A-2DA648C3CAC8}" dt="2023-05-16T13:49:34.019" v="1323" actId="14100"/>
        <pc:sldMkLst>
          <pc:docMk/>
          <pc:sldMk cId="10048814" sldId="7319"/>
        </pc:sldMkLst>
        <pc:picChg chg="del">
          <ac:chgData name="Jason Dick" userId="c94a13a7-9fbd-4f24-ac29-988e9d2ed3d5" providerId="ADAL" clId="{40B1167C-FA95-44C4-B42A-2DA648C3CAC8}" dt="2023-05-16T13:42:32.194" v="1228" actId="478"/>
          <ac:picMkLst>
            <pc:docMk/>
            <pc:sldMk cId="10048814" sldId="7319"/>
            <ac:picMk id="2" creationId="{27F139A5-8221-4DD0-8261-79901A8FD9DB}"/>
          </ac:picMkLst>
        </pc:picChg>
        <pc:picChg chg="add del mod">
          <ac:chgData name="Jason Dick" userId="c94a13a7-9fbd-4f24-ac29-988e9d2ed3d5" providerId="ADAL" clId="{40B1167C-FA95-44C4-B42A-2DA648C3CAC8}" dt="2023-05-16T13:49:27.813" v="1320" actId="478"/>
          <ac:picMkLst>
            <pc:docMk/>
            <pc:sldMk cId="10048814" sldId="7319"/>
            <ac:picMk id="3" creationId="{8EB26FEA-1119-2781-B57F-5FCD254438BA}"/>
          </ac:picMkLst>
        </pc:picChg>
        <pc:picChg chg="add mod">
          <ac:chgData name="Jason Dick" userId="c94a13a7-9fbd-4f24-ac29-988e9d2ed3d5" providerId="ADAL" clId="{40B1167C-FA95-44C4-B42A-2DA648C3CAC8}" dt="2023-05-16T13:49:34.019" v="1323" actId="14100"/>
          <ac:picMkLst>
            <pc:docMk/>
            <pc:sldMk cId="10048814" sldId="7319"/>
            <ac:picMk id="5" creationId="{F473B4D3-DB63-08B9-274A-20F82E255808}"/>
          </ac:picMkLst>
        </pc:picChg>
      </pc:sldChg>
      <pc:sldChg chg="addSp delSp modSp add mod">
        <pc:chgData name="Jason Dick" userId="c94a13a7-9fbd-4f24-ac29-988e9d2ed3d5" providerId="ADAL" clId="{40B1167C-FA95-44C4-B42A-2DA648C3CAC8}" dt="2023-05-16T13:48:24.448" v="1318" actId="20577"/>
        <pc:sldMkLst>
          <pc:docMk/>
          <pc:sldMk cId="965967864" sldId="7320"/>
        </pc:sldMkLst>
        <pc:spChg chg="add mod">
          <ac:chgData name="Jason Dick" userId="c94a13a7-9fbd-4f24-ac29-988e9d2ed3d5" providerId="ADAL" clId="{40B1167C-FA95-44C4-B42A-2DA648C3CAC8}" dt="2023-05-16T13:48:24.448" v="1318" actId="20577"/>
          <ac:spMkLst>
            <pc:docMk/>
            <pc:sldMk cId="965967864" sldId="7320"/>
            <ac:spMk id="5" creationId="{A47E579C-993E-A956-6C7B-F82DCD080F62}"/>
          </ac:spMkLst>
        </pc:spChg>
        <pc:picChg chg="del">
          <ac:chgData name="Jason Dick" userId="c94a13a7-9fbd-4f24-ac29-988e9d2ed3d5" providerId="ADAL" clId="{40B1167C-FA95-44C4-B42A-2DA648C3CAC8}" dt="2023-05-16T13:47:50.239" v="1281" actId="478"/>
          <ac:picMkLst>
            <pc:docMk/>
            <pc:sldMk cId="965967864" sldId="7320"/>
            <ac:picMk id="2" creationId="{27F139A5-8221-4DD0-8261-79901A8FD9DB}"/>
          </ac:picMkLst>
        </pc:picChg>
        <pc:picChg chg="add mod">
          <ac:chgData name="Jason Dick" userId="c94a13a7-9fbd-4f24-ac29-988e9d2ed3d5" providerId="ADAL" clId="{40B1167C-FA95-44C4-B42A-2DA648C3CAC8}" dt="2023-05-16T13:48:05.921" v="1284" actId="14100"/>
          <ac:picMkLst>
            <pc:docMk/>
            <pc:sldMk cId="965967864" sldId="7320"/>
            <ac:picMk id="3" creationId="{C4B6D180-954B-E829-2A63-9F3AD92D1323}"/>
          </ac:picMkLst>
        </pc:picChg>
      </pc:sldChg>
      <pc:sldChg chg="add del">
        <pc:chgData name="Jason Dick" userId="c94a13a7-9fbd-4f24-ac29-988e9d2ed3d5" providerId="ADAL" clId="{40B1167C-FA95-44C4-B42A-2DA648C3CAC8}" dt="2023-05-29T14:02:14.934" v="3831" actId="47"/>
        <pc:sldMkLst>
          <pc:docMk/>
          <pc:sldMk cId="2865510351" sldId="7321"/>
        </pc:sldMkLst>
      </pc:sldChg>
      <pc:sldChg chg="del">
        <pc:chgData name="Jason Dick" userId="c94a13a7-9fbd-4f24-ac29-988e9d2ed3d5" providerId="ADAL" clId="{40B1167C-FA95-44C4-B42A-2DA648C3CAC8}" dt="2023-05-23T13:52:05.493" v="2018" actId="2696"/>
        <pc:sldMkLst>
          <pc:docMk/>
          <pc:sldMk cId="3376680972" sldId="7322"/>
        </pc:sldMkLst>
      </pc:sldChg>
      <pc:sldChg chg="addSp delSp modSp del mod ord">
        <pc:chgData name="Jason Dick" userId="c94a13a7-9fbd-4f24-ac29-988e9d2ed3d5" providerId="ADAL" clId="{40B1167C-FA95-44C4-B42A-2DA648C3CAC8}" dt="2023-05-24T13:38:03.158" v="2528" actId="2696"/>
        <pc:sldMkLst>
          <pc:docMk/>
          <pc:sldMk cId="313712370" sldId="7323"/>
        </pc:sldMkLst>
        <pc:spChg chg="mod">
          <ac:chgData name="Jason Dick" userId="c94a13a7-9fbd-4f24-ac29-988e9d2ed3d5" providerId="ADAL" clId="{40B1167C-FA95-44C4-B42A-2DA648C3CAC8}" dt="2023-05-23T13:50:37.268" v="2009" actId="403"/>
          <ac:spMkLst>
            <pc:docMk/>
            <pc:sldMk cId="313712370" sldId="7323"/>
            <ac:spMk id="5" creationId="{14631AB5-1837-536A-01E3-49F94882D80B}"/>
          </ac:spMkLst>
        </pc:spChg>
        <pc:picChg chg="add mod">
          <ac:chgData name="Jason Dick" userId="c94a13a7-9fbd-4f24-ac29-988e9d2ed3d5" providerId="ADAL" clId="{40B1167C-FA95-44C4-B42A-2DA648C3CAC8}" dt="2023-05-17T21:19:58.288" v="1892" actId="14100"/>
          <ac:picMkLst>
            <pc:docMk/>
            <pc:sldMk cId="313712370" sldId="7323"/>
            <ac:picMk id="2" creationId="{568CC87E-6B99-A61B-54C9-24E1DA50E3DF}"/>
          </ac:picMkLst>
        </pc:picChg>
        <pc:picChg chg="add del mod">
          <ac:chgData name="Jason Dick" userId="c94a13a7-9fbd-4f24-ac29-988e9d2ed3d5" providerId="ADAL" clId="{40B1167C-FA95-44C4-B42A-2DA648C3CAC8}" dt="2023-05-17T21:19:47.399" v="1889" actId="478"/>
          <ac:picMkLst>
            <pc:docMk/>
            <pc:sldMk cId="313712370" sldId="7323"/>
            <ac:picMk id="1026" creationId="{786E793D-73E7-8C4E-3B0C-6233FE13CF34}"/>
          </ac:picMkLst>
        </pc:picChg>
      </pc:sldChg>
      <pc:sldChg chg="del">
        <pc:chgData name="Jason Dick" userId="c94a13a7-9fbd-4f24-ac29-988e9d2ed3d5" providerId="ADAL" clId="{40B1167C-FA95-44C4-B42A-2DA648C3CAC8}" dt="2023-05-23T13:52:15.542" v="2021" actId="2696"/>
        <pc:sldMkLst>
          <pc:docMk/>
          <pc:sldMk cId="1062507292" sldId="7324"/>
        </pc:sldMkLst>
      </pc:sldChg>
      <pc:sldChg chg="addSp delSp modSp add del mod">
        <pc:chgData name="Jason Dick" userId="c94a13a7-9fbd-4f24-ac29-988e9d2ed3d5" providerId="ADAL" clId="{40B1167C-FA95-44C4-B42A-2DA648C3CAC8}" dt="2023-05-29T13:56:32.875" v="3702" actId="2696"/>
        <pc:sldMkLst>
          <pc:docMk/>
          <pc:sldMk cId="2730213324" sldId="7324"/>
        </pc:sldMkLst>
        <pc:spChg chg="del">
          <ac:chgData name="Jason Dick" userId="c94a13a7-9fbd-4f24-ac29-988e9d2ed3d5" providerId="ADAL" clId="{40B1167C-FA95-44C4-B42A-2DA648C3CAC8}" dt="2023-05-23T13:54:10.454" v="2029" actId="478"/>
          <ac:spMkLst>
            <pc:docMk/>
            <pc:sldMk cId="2730213324" sldId="7324"/>
            <ac:spMk id="5" creationId="{14631AB5-1837-536A-01E3-49F94882D80B}"/>
          </ac:spMkLst>
        </pc:spChg>
        <pc:picChg chg="del">
          <ac:chgData name="Jason Dick" userId="c94a13a7-9fbd-4f24-ac29-988e9d2ed3d5" providerId="ADAL" clId="{40B1167C-FA95-44C4-B42A-2DA648C3CAC8}" dt="2023-05-23T13:54:08.937" v="2028" actId="478"/>
          <ac:picMkLst>
            <pc:docMk/>
            <pc:sldMk cId="2730213324" sldId="7324"/>
            <ac:picMk id="2" creationId="{568CC87E-6B99-A61B-54C9-24E1DA50E3DF}"/>
          </ac:picMkLst>
        </pc:picChg>
        <pc:picChg chg="del">
          <ac:chgData name="Jason Dick" userId="c94a13a7-9fbd-4f24-ac29-988e9d2ed3d5" providerId="ADAL" clId="{40B1167C-FA95-44C4-B42A-2DA648C3CAC8}" dt="2023-05-26T13:54:07.414" v="3464" actId="478"/>
          <ac:picMkLst>
            <pc:docMk/>
            <pc:sldMk cId="2730213324" sldId="7324"/>
            <ac:picMk id="2" creationId="{C25962C0-6D68-FD79-4990-783652BE274A}"/>
          </ac:picMkLst>
        </pc:picChg>
        <pc:picChg chg="add mod">
          <ac:chgData name="Jason Dick" userId="c94a13a7-9fbd-4f24-ac29-988e9d2ed3d5" providerId="ADAL" clId="{40B1167C-FA95-44C4-B42A-2DA648C3CAC8}" dt="2023-05-26T13:54:23.853" v="3467" actId="14100"/>
          <ac:picMkLst>
            <pc:docMk/>
            <pc:sldMk cId="2730213324" sldId="7324"/>
            <ac:picMk id="3" creationId="{2BC7CDFF-6FB6-D08F-CC4A-10D1A88A9F47}"/>
          </ac:picMkLst>
        </pc:picChg>
        <pc:picChg chg="add mod">
          <ac:chgData name="Jason Dick" userId="c94a13a7-9fbd-4f24-ac29-988e9d2ed3d5" providerId="ADAL" clId="{40B1167C-FA95-44C4-B42A-2DA648C3CAC8}" dt="2023-05-23T13:54:15.727" v="2032" actId="14100"/>
          <ac:picMkLst>
            <pc:docMk/>
            <pc:sldMk cId="2730213324" sldId="7324"/>
            <ac:picMk id="3" creationId="{53EEA901-00B9-17E5-E908-8E636768A10B}"/>
          </ac:picMkLst>
        </pc:picChg>
      </pc:sldChg>
      <pc:sldChg chg="del">
        <pc:chgData name="Jason Dick" userId="c94a13a7-9fbd-4f24-ac29-988e9d2ed3d5" providerId="ADAL" clId="{40B1167C-FA95-44C4-B42A-2DA648C3CAC8}" dt="2023-05-23T13:52:12.475" v="2020" actId="2696"/>
        <pc:sldMkLst>
          <pc:docMk/>
          <pc:sldMk cId="1061028784" sldId="7325"/>
        </pc:sldMkLst>
      </pc:sldChg>
      <pc:sldChg chg="addSp delSp modSp add del mod ord">
        <pc:chgData name="Jason Dick" userId="c94a13a7-9fbd-4f24-ac29-988e9d2ed3d5" providerId="ADAL" clId="{40B1167C-FA95-44C4-B42A-2DA648C3CAC8}" dt="2023-05-31T19:46:30.939" v="4168" actId="2696"/>
        <pc:sldMkLst>
          <pc:docMk/>
          <pc:sldMk cId="1808522457" sldId="7325"/>
        </pc:sldMkLst>
        <pc:spChg chg="add mod">
          <ac:chgData name="Jason Dick" userId="c94a13a7-9fbd-4f24-ac29-988e9d2ed3d5" providerId="ADAL" clId="{40B1167C-FA95-44C4-B42A-2DA648C3CAC8}" dt="2023-05-29T13:54:35.681" v="3644" actId="1076"/>
          <ac:spMkLst>
            <pc:docMk/>
            <pc:sldMk cId="1808522457" sldId="7325"/>
            <ac:spMk id="3" creationId="{23EF034B-82A1-EA28-9EBB-86A7896782E8}"/>
          </ac:spMkLst>
        </pc:spChg>
        <pc:spChg chg="add mod">
          <ac:chgData name="Jason Dick" userId="c94a13a7-9fbd-4f24-ac29-988e9d2ed3d5" providerId="ADAL" clId="{40B1167C-FA95-44C4-B42A-2DA648C3CAC8}" dt="2023-05-29T20:59:41.668" v="3965" actId="6549"/>
          <ac:spMkLst>
            <pc:docMk/>
            <pc:sldMk cId="1808522457" sldId="7325"/>
            <ac:spMk id="5" creationId="{D03812CC-570C-03A0-FB22-28EFAE5D992A}"/>
          </ac:spMkLst>
        </pc:spChg>
        <pc:picChg chg="add del mod ord">
          <ac:chgData name="Jason Dick" userId="c94a13a7-9fbd-4f24-ac29-988e9d2ed3d5" providerId="ADAL" clId="{40B1167C-FA95-44C4-B42A-2DA648C3CAC8}" dt="2023-05-29T13:53:45.179" v="3635" actId="478"/>
          <ac:picMkLst>
            <pc:docMk/>
            <pc:sldMk cId="1808522457" sldId="7325"/>
            <ac:picMk id="2" creationId="{3EBF52B9-F20D-7B85-8239-FC191A0C8E24}"/>
          </ac:picMkLst>
        </pc:picChg>
        <pc:picChg chg="add del mod">
          <ac:chgData name="Jason Dick" userId="c94a13a7-9fbd-4f24-ac29-988e9d2ed3d5" providerId="ADAL" clId="{40B1167C-FA95-44C4-B42A-2DA648C3CAC8}" dt="2023-05-24T13:36:34.137" v="2343" actId="478"/>
          <ac:picMkLst>
            <pc:docMk/>
            <pc:sldMk cId="1808522457" sldId="7325"/>
            <ac:picMk id="2" creationId="{79AC14D7-ED0B-0DEF-6AF3-96FD85FAC006}"/>
          </ac:picMkLst>
        </pc:picChg>
        <pc:picChg chg="del">
          <ac:chgData name="Jason Dick" userId="c94a13a7-9fbd-4f24-ac29-988e9d2ed3d5" providerId="ADAL" clId="{40B1167C-FA95-44C4-B42A-2DA648C3CAC8}" dt="2023-05-23T13:56:35.021" v="2034" actId="478"/>
          <ac:picMkLst>
            <pc:docMk/>
            <pc:sldMk cId="1808522457" sldId="7325"/>
            <ac:picMk id="3" creationId="{53EEA901-00B9-17E5-E908-8E636768A10B}"/>
          </ac:picMkLst>
        </pc:picChg>
        <pc:picChg chg="add mod">
          <ac:chgData name="Jason Dick" userId="c94a13a7-9fbd-4f24-ac29-988e9d2ed3d5" providerId="ADAL" clId="{40B1167C-FA95-44C4-B42A-2DA648C3CAC8}" dt="2023-05-29T13:55:08.041" v="3651" actId="14100"/>
          <ac:picMkLst>
            <pc:docMk/>
            <pc:sldMk cId="1808522457" sldId="7325"/>
            <ac:picMk id="7" creationId="{403EF669-E47B-5826-D5BF-F37F5DD0B996}"/>
          </ac:picMkLst>
        </pc:picChg>
      </pc:sldChg>
      <pc:sldChg chg="addSp delSp modSp add del mod ord">
        <pc:chgData name="Jason Dick" userId="c94a13a7-9fbd-4f24-ac29-988e9d2ed3d5" providerId="ADAL" clId="{40B1167C-FA95-44C4-B42A-2DA648C3CAC8}" dt="2023-06-06T22:29:37.833" v="5258" actId="2696"/>
        <pc:sldMkLst>
          <pc:docMk/>
          <pc:sldMk cId="730141058" sldId="7326"/>
        </pc:sldMkLst>
        <pc:spChg chg="mod">
          <ac:chgData name="Jason Dick" userId="c94a13a7-9fbd-4f24-ac29-988e9d2ed3d5" providerId="ADAL" clId="{40B1167C-FA95-44C4-B42A-2DA648C3CAC8}" dt="2023-06-05T19:57:49.066" v="5227" actId="20577"/>
          <ac:spMkLst>
            <pc:docMk/>
            <pc:sldMk cId="730141058" sldId="7326"/>
            <ac:spMk id="5" creationId="{14631AB5-1837-536A-01E3-49F94882D80B}"/>
          </ac:spMkLst>
        </pc:spChg>
        <pc:picChg chg="del">
          <ac:chgData name="Jason Dick" userId="c94a13a7-9fbd-4f24-ac29-988e9d2ed3d5" providerId="ADAL" clId="{40B1167C-FA95-44C4-B42A-2DA648C3CAC8}" dt="2023-05-23T13:56:58.806" v="2046" actId="478"/>
          <ac:picMkLst>
            <pc:docMk/>
            <pc:sldMk cId="730141058" sldId="7326"/>
            <ac:picMk id="2" creationId="{568CC87E-6B99-A61B-54C9-24E1DA50E3DF}"/>
          </ac:picMkLst>
        </pc:picChg>
        <pc:picChg chg="add mod">
          <ac:chgData name="Jason Dick" userId="c94a13a7-9fbd-4f24-ac29-988e9d2ed3d5" providerId="ADAL" clId="{40B1167C-FA95-44C4-B42A-2DA648C3CAC8}" dt="2023-06-04T17:26:47.570" v="5156" actId="1076"/>
          <ac:picMkLst>
            <pc:docMk/>
            <pc:sldMk cId="730141058" sldId="7326"/>
            <ac:picMk id="3" creationId="{2967BA7B-864E-9E39-EDD1-E76F75244BA0}"/>
          </ac:picMkLst>
        </pc:picChg>
        <pc:picChg chg="add del mod">
          <ac:chgData name="Jason Dick" userId="c94a13a7-9fbd-4f24-ac29-988e9d2ed3d5" providerId="ADAL" clId="{40B1167C-FA95-44C4-B42A-2DA648C3CAC8}" dt="2023-05-26T13:55:05.147" v="3498" actId="478"/>
          <ac:picMkLst>
            <pc:docMk/>
            <pc:sldMk cId="730141058" sldId="7326"/>
            <ac:picMk id="3" creationId="{DE55BDBD-08A6-EB6D-BBC7-7FE43448BA43}"/>
          </ac:picMkLst>
        </pc:picChg>
        <pc:picChg chg="add del mod">
          <ac:chgData name="Jason Dick" userId="c94a13a7-9fbd-4f24-ac29-988e9d2ed3d5" providerId="ADAL" clId="{40B1167C-FA95-44C4-B42A-2DA648C3CAC8}" dt="2023-05-29T14:00:19.873" v="3728" actId="478"/>
          <ac:picMkLst>
            <pc:docMk/>
            <pc:sldMk cId="730141058" sldId="7326"/>
            <ac:picMk id="6" creationId="{966F9616-0B75-27A9-9276-535CD29F3720}"/>
          </ac:picMkLst>
        </pc:picChg>
        <pc:picChg chg="add del mod">
          <ac:chgData name="Jason Dick" userId="c94a13a7-9fbd-4f24-ac29-988e9d2ed3d5" providerId="ADAL" clId="{40B1167C-FA95-44C4-B42A-2DA648C3CAC8}" dt="2023-05-29T14:00:22.264" v="3732" actId="478"/>
          <ac:picMkLst>
            <pc:docMk/>
            <pc:sldMk cId="730141058" sldId="7326"/>
            <ac:picMk id="7" creationId="{D7FC85CE-D17B-5925-7381-AA29543E3B4E}"/>
          </ac:picMkLst>
        </pc:picChg>
        <pc:picChg chg="add del mod">
          <ac:chgData name="Jason Dick" userId="c94a13a7-9fbd-4f24-ac29-988e9d2ed3d5" providerId="ADAL" clId="{40B1167C-FA95-44C4-B42A-2DA648C3CAC8}" dt="2023-05-29T14:00:21.631" v="3731" actId="478"/>
          <ac:picMkLst>
            <pc:docMk/>
            <pc:sldMk cId="730141058" sldId="7326"/>
            <ac:picMk id="9" creationId="{B536BBCA-A087-FD07-323D-1DB5BF624034}"/>
          </ac:picMkLst>
        </pc:picChg>
        <pc:picChg chg="add del mod">
          <ac:chgData name="Jason Dick" userId="c94a13a7-9fbd-4f24-ac29-988e9d2ed3d5" providerId="ADAL" clId="{40B1167C-FA95-44C4-B42A-2DA648C3CAC8}" dt="2023-05-29T14:00:19.873" v="3728" actId="478"/>
          <ac:picMkLst>
            <pc:docMk/>
            <pc:sldMk cId="730141058" sldId="7326"/>
            <ac:picMk id="11" creationId="{C1BCC347-B6C8-4D60-F06B-8C4E046F921D}"/>
          </ac:picMkLst>
        </pc:picChg>
        <pc:picChg chg="add del mod">
          <ac:chgData name="Jason Dick" userId="c94a13a7-9fbd-4f24-ac29-988e9d2ed3d5" providerId="ADAL" clId="{40B1167C-FA95-44C4-B42A-2DA648C3CAC8}" dt="2023-05-29T14:00:21.048" v="3730" actId="478"/>
          <ac:picMkLst>
            <pc:docMk/>
            <pc:sldMk cId="730141058" sldId="7326"/>
            <ac:picMk id="13" creationId="{7D72D881-9C89-20D5-8C89-118CA65728D8}"/>
          </ac:picMkLst>
        </pc:picChg>
        <pc:picChg chg="add del mod">
          <ac:chgData name="Jason Dick" userId="c94a13a7-9fbd-4f24-ac29-988e9d2ed3d5" providerId="ADAL" clId="{40B1167C-FA95-44C4-B42A-2DA648C3CAC8}" dt="2023-05-29T14:00:20.660" v="3729" actId="478"/>
          <ac:picMkLst>
            <pc:docMk/>
            <pc:sldMk cId="730141058" sldId="7326"/>
            <ac:picMk id="15" creationId="{3558C885-8925-D398-7200-303689479443}"/>
          </ac:picMkLst>
        </pc:picChg>
        <pc:picChg chg="add del mod">
          <ac:chgData name="Jason Dick" userId="c94a13a7-9fbd-4f24-ac29-988e9d2ed3d5" providerId="ADAL" clId="{40B1167C-FA95-44C4-B42A-2DA648C3CAC8}" dt="2023-05-29T14:00:19.873" v="3728" actId="478"/>
          <ac:picMkLst>
            <pc:docMk/>
            <pc:sldMk cId="730141058" sldId="7326"/>
            <ac:picMk id="17" creationId="{321B81FD-3511-5105-15AE-B06AC9783713}"/>
          </ac:picMkLst>
        </pc:picChg>
        <pc:picChg chg="add del mod">
          <ac:chgData name="Jason Dick" userId="c94a13a7-9fbd-4f24-ac29-988e9d2ed3d5" providerId="ADAL" clId="{40B1167C-FA95-44C4-B42A-2DA648C3CAC8}" dt="2023-05-29T14:00:19.873" v="3728" actId="478"/>
          <ac:picMkLst>
            <pc:docMk/>
            <pc:sldMk cId="730141058" sldId="7326"/>
            <ac:picMk id="19" creationId="{9F84980D-FB81-F00E-9B60-A293F83FDC56}"/>
          </ac:picMkLst>
        </pc:picChg>
      </pc:sldChg>
      <pc:sldChg chg="addSp delSp modSp add del mod ord">
        <pc:chgData name="Jason Dick" userId="c94a13a7-9fbd-4f24-ac29-988e9d2ed3d5" providerId="ADAL" clId="{40B1167C-FA95-44C4-B42A-2DA648C3CAC8}" dt="2023-05-26T13:58:58.234" v="3527" actId="2696"/>
        <pc:sldMkLst>
          <pc:docMk/>
          <pc:sldMk cId="2117364789" sldId="7327"/>
        </pc:sldMkLst>
        <pc:picChg chg="add mod">
          <ac:chgData name="Jason Dick" userId="c94a13a7-9fbd-4f24-ac29-988e9d2ed3d5" providerId="ADAL" clId="{40B1167C-FA95-44C4-B42A-2DA648C3CAC8}" dt="2023-05-24T13:39:47.227" v="2580" actId="14100"/>
          <ac:picMkLst>
            <pc:docMk/>
            <pc:sldMk cId="2117364789" sldId="7327"/>
            <ac:picMk id="2" creationId="{75E75A1F-8AF2-082D-7EC4-B9A53D107C0B}"/>
          </ac:picMkLst>
        </pc:picChg>
        <pc:picChg chg="del">
          <ac:chgData name="Jason Dick" userId="c94a13a7-9fbd-4f24-ac29-988e9d2ed3d5" providerId="ADAL" clId="{40B1167C-FA95-44C4-B42A-2DA648C3CAC8}" dt="2023-05-24T13:39:40.633" v="2577" actId="478"/>
          <ac:picMkLst>
            <pc:docMk/>
            <pc:sldMk cId="2117364789" sldId="7327"/>
            <ac:picMk id="5" creationId="{F0D5B492-77F5-D621-F9A9-E71A941F30D6}"/>
          </ac:picMkLst>
        </pc:picChg>
      </pc:sldChg>
      <pc:sldChg chg="add del">
        <pc:chgData name="Jason Dick" userId="c94a13a7-9fbd-4f24-ac29-988e9d2ed3d5" providerId="ADAL" clId="{40B1167C-FA95-44C4-B42A-2DA648C3CAC8}" dt="2023-05-26T13:59:10.305" v="3530" actId="2696"/>
        <pc:sldMkLst>
          <pc:docMk/>
          <pc:sldMk cId="1166505742" sldId="7328"/>
        </pc:sldMkLst>
      </pc:sldChg>
      <pc:sldChg chg="addSp delSp modSp add del mod">
        <pc:chgData name="Jason Dick" userId="c94a13a7-9fbd-4f24-ac29-988e9d2ed3d5" providerId="ADAL" clId="{40B1167C-FA95-44C4-B42A-2DA648C3CAC8}" dt="2023-05-29T13:56:18.081" v="3699" actId="2696"/>
        <pc:sldMkLst>
          <pc:docMk/>
          <pc:sldMk cId="3676401981" sldId="7329"/>
        </pc:sldMkLst>
        <pc:spChg chg="del mod">
          <ac:chgData name="Jason Dick" userId="c94a13a7-9fbd-4f24-ac29-988e9d2ed3d5" providerId="ADAL" clId="{40B1167C-FA95-44C4-B42A-2DA648C3CAC8}" dt="2023-05-26T13:53:01.616" v="3449" actId="478"/>
          <ac:spMkLst>
            <pc:docMk/>
            <pc:sldMk cId="3676401981" sldId="7329"/>
            <ac:spMk id="3" creationId="{23EF034B-82A1-EA28-9EBB-86A7896782E8}"/>
          </ac:spMkLst>
        </pc:spChg>
        <pc:picChg chg="add mod">
          <ac:chgData name="Jason Dick" userId="c94a13a7-9fbd-4f24-ac29-988e9d2ed3d5" providerId="ADAL" clId="{40B1167C-FA95-44C4-B42A-2DA648C3CAC8}" dt="2023-05-26T13:53:07.205" v="3452" actId="14100"/>
          <ac:picMkLst>
            <pc:docMk/>
            <pc:sldMk cId="3676401981" sldId="7329"/>
            <ac:picMk id="2" creationId="{4F7A0ABC-81FA-9927-9771-53254FBA5F87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5-26T13:59:01.653" v="3528" actId="2696"/>
        <pc:sldMkLst>
          <pc:docMk/>
          <pc:sldMk cId="1460868963" sldId="7330"/>
        </pc:sldMkLst>
        <pc:picChg chg="del">
          <ac:chgData name="Jason Dick" userId="c94a13a7-9fbd-4f24-ac29-988e9d2ed3d5" providerId="ADAL" clId="{40B1167C-FA95-44C4-B42A-2DA648C3CAC8}" dt="2023-05-24T19:01:44.114" v="2955" actId="478"/>
          <ac:picMkLst>
            <pc:docMk/>
            <pc:sldMk cId="1460868963" sldId="7330"/>
            <ac:picMk id="2" creationId="{75E75A1F-8AF2-082D-7EC4-B9A53D107C0B}"/>
          </ac:picMkLst>
        </pc:picChg>
        <pc:picChg chg="add mod ord">
          <ac:chgData name="Jason Dick" userId="c94a13a7-9fbd-4f24-ac29-988e9d2ed3d5" providerId="ADAL" clId="{40B1167C-FA95-44C4-B42A-2DA648C3CAC8}" dt="2023-05-24T21:28:13.945" v="3166" actId="14100"/>
          <ac:picMkLst>
            <pc:docMk/>
            <pc:sldMk cId="1460868963" sldId="7330"/>
            <ac:picMk id="3" creationId="{BC34448E-9CDF-A99D-18C8-B865ABBBBAB2}"/>
          </ac:picMkLst>
        </pc:picChg>
      </pc:sldChg>
      <pc:sldChg chg="add del">
        <pc:chgData name="Jason Dick" userId="c94a13a7-9fbd-4f24-ac29-988e9d2ed3d5" providerId="ADAL" clId="{40B1167C-FA95-44C4-B42A-2DA648C3CAC8}" dt="2023-06-08T13:40:40.678" v="5359" actId="2696"/>
        <pc:sldMkLst>
          <pc:docMk/>
          <pc:sldMk cId="1006495207" sldId="7331"/>
        </pc:sldMkLst>
      </pc:sldChg>
      <pc:sldChg chg="addSp delSp modSp add del mod">
        <pc:chgData name="Jason Dick" userId="c94a13a7-9fbd-4f24-ac29-988e9d2ed3d5" providerId="ADAL" clId="{40B1167C-FA95-44C4-B42A-2DA648C3CAC8}" dt="2023-05-29T13:56:21.408" v="3700" actId="2696"/>
        <pc:sldMkLst>
          <pc:docMk/>
          <pc:sldMk cId="236567115" sldId="7332"/>
        </pc:sldMkLst>
        <pc:spChg chg="del mod">
          <ac:chgData name="Jason Dick" userId="c94a13a7-9fbd-4f24-ac29-988e9d2ed3d5" providerId="ADAL" clId="{40B1167C-FA95-44C4-B42A-2DA648C3CAC8}" dt="2023-05-26T13:53:15.298" v="3454" actId="478"/>
          <ac:spMkLst>
            <pc:docMk/>
            <pc:sldMk cId="236567115" sldId="7332"/>
            <ac:spMk id="3" creationId="{23EF034B-82A1-EA28-9EBB-86A7896782E8}"/>
          </ac:spMkLst>
        </pc:spChg>
        <pc:picChg chg="add mod">
          <ac:chgData name="Jason Dick" userId="c94a13a7-9fbd-4f24-ac29-988e9d2ed3d5" providerId="ADAL" clId="{40B1167C-FA95-44C4-B42A-2DA648C3CAC8}" dt="2023-05-26T13:53:29.109" v="3458" actId="14100"/>
          <ac:picMkLst>
            <pc:docMk/>
            <pc:sldMk cId="236567115" sldId="7332"/>
            <ac:picMk id="2" creationId="{5BD92996-C5F3-5523-1DC8-0EB256D41D4E}"/>
          </ac:picMkLst>
        </pc:picChg>
        <pc:picChg chg="add del mod">
          <ac:chgData name="Jason Dick" userId="c94a13a7-9fbd-4f24-ac29-988e9d2ed3d5" providerId="ADAL" clId="{40B1167C-FA95-44C4-B42A-2DA648C3CAC8}" dt="2023-05-26T13:53:13.732" v="3453" actId="478"/>
          <ac:picMkLst>
            <pc:docMk/>
            <pc:sldMk cId="236567115" sldId="7332"/>
            <ac:picMk id="5" creationId="{104DCD05-4062-F3C8-1B12-9436368D8516}"/>
          </ac:picMkLst>
        </pc:picChg>
        <pc:picChg chg="add del mod">
          <ac:chgData name="Jason Dick" userId="c94a13a7-9fbd-4f24-ac29-988e9d2ed3d5" providerId="ADAL" clId="{40B1167C-FA95-44C4-B42A-2DA648C3CAC8}" dt="2023-05-26T13:53:13.732" v="3453" actId="478"/>
          <ac:picMkLst>
            <pc:docMk/>
            <pc:sldMk cId="236567115" sldId="7332"/>
            <ac:picMk id="7" creationId="{BE2F2951-6A4E-9AEB-79CD-1F66FDF97560}"/>
          </ac:picMkLst>
        </pc:picChg>
        <pc:picChg chg="add del mod">
          <ac:chgData name="Jason Dick" userId="c94a13a7-9fbd-4f24-ac29-988e9d2ed3d5" providerId="ADAL" clId="{40B1167C-FA95-44C4-B42A-2DA648C3CAC8}" dt="2023-05-26T13:53:15.723" v="3455" actId="478"/>
          <ac:picMkLst>
            <pc:docMk/>
            <pc:sldMk cId="236567115" sldId="7332"/>
            <ac:picMk id="9" creationId="{6DDC0F1F-469A-B1BF-04C0-C892100C3464}"/>
          </ac:picMkLst>
        </pc:picChg>
        <pc:picChg chg="add del mod">
          <ac:chgData name="Jason Dick" userId="c94a13a7-9fbd-4f24-ac29-988e9d2ed3d5" providerId="ADAL" clId="{40B1167C-FA95-44C4-B42A-2DA648C3CAC8}" dt="2023-05-26T13:53:13.732" v="3453" actId="478"/>
          <ac:picMkLst>
            <pc:docMk/>
            <pc:sldMk cId="236567115" sldId="7332"/>
            <ac:picMk id="11" creationId="{532338BE-A752-FB81-FBBF-9ADC2D18C421}"/>
          </ac:picMkLst>
        </pc:picChg>
        <pc:picChg chg="add del mod">
          <ac:chgData name="Jason Dick" userId="c94a13a7-9fbd-4f24-ac29-988e9d2ed3d5" providerId="ADAL" clId="{40B1167C-FA95-44C4-B42A-2DA648C3CAC8}" dt="2023-05-26T13:53:13.732" v="3453" actId="478"/>
          <ac:picMkLst>
            <pc:docMk/>
            <pc:sldMk cId="236567115" sldId="7332"/>
            <ac:picMk id="13" creationId="{AB1BFD6D-5074-0A4C-CB1F-B855148C81CA}"/>
          </ac:picMkLst>
        </pc:picChg>
      </pc:sldChg>
      <pc:sldChg chg="del">
        <pc:chgData name="Jason Dick" userId="c94a13a7-9fbd-4f24-ac29-988e9d2ed3d5" providerId="ADAL" clId="{40B1167C-FA95-44C4-B42A-2DA648C3CAC8}" dt="2023-05-26T13:55:51.293" v="3504" actId="2696"/>
        <pc:sldMkLst>
          <pc:docMk/>
          <pc:sldMk cId="2634736771" sldId="7333"/>
        </pc:sldMkLst>
      </pc:sldChg>
      <pc:sldChg chg="del">
        <pc:chgData name="Jason Dick" userId="c94a13a7-9fbd-4f24-ac29-988e9d2ed3d5" providerId="ADAL" clId="{40B1167C-FA95-44C4-B42A-2DA648C3CAC8}" dt="2023-05-29T13:56:38.306" v="3703" actId="2696"/>
        <pc:sldMkLst>
          <pc:docMk/>
          <pc:sldMk cId="2966631327" sldId="7334"/>
        </pc:sldMkLst>
      </pc:sldChg>
      <pc:sldChg chg="addSp delSp modSp add del mod">
        <pc:chgData name="Jason Dick" userId="c94a13a7-9fbd-4f24-ac29-988e9d2ed3d5" providerId="ADAL" clId="{40B1167C-FA95-44C4-B42A-2DA648C3CAC8}" dt="2023-05-29T13:56:25.583" v="3701" actId="2696"/>
        <pc:sldMkLst>
          <pc:docMk/>
          <pc:sldMk cId="1542478426" sldId="7335"/>
        </pc:sldMkLst>
        <pc:picChg chg="del">
          <ac:chgData name="Jason Dick" userId="c94a13a7-9fbd-4f24-ac29-988e9d2ed3d5" providerId="ADAL" clId="{40B1167C-FA95-44C4-B42A-2DA648C3CAC8}" dt="2023-05-26T13:53:34.258" v="3460" actId="478"/>
          <ac:picMkLst>
            <pc:docMk/>
            <pc:sldMk cId="1542478426" sldId="7335"/>
            <ac:picMk id="2" creationId="{5BD92996-C5F3-5523-1DC8-0EB256D41D4E}"/>
          </ac:picMkLst>
        </pc:picChg>
        <pc:picChg chg="add mod">
          <ac:chgData name="Jason Dick" userId="c94a13a7-9fbd-4f24-ac29-988e9d2ed3d5" providerId="ADAL" clId="{40B1167C-FA95-44C4-B42A-2DA648C3CAC8}" dt="2023-05-26T13:53:46.501" v="3463" actId="14100"/>
          <ac:picMkLst>
            <pc:docMk/>
            <pc:sldMk cId="1542478426" sldId="7335"/>
            <ac:picMk id="3" creationId="{32C8B5C6-017B-D456-6279-A983A29B5A4D}"/>
          </ac:picMkLst>
        </pc:picChg>
      </pc:sldChg>
      <pc:sldChg chg="addSp delSp modSp add mod">
        <pc:chgData name="Jason Dick" userId="c94a13a7-9fbd-4f24-ac29-988e9d2ed3d5" providerId="ADAL" clId="{40B1167C-FA95-44C4-B42A-2DA648C3CAC8}" dt="2023-05-26T13:59:34.925" v="3535" actId="14100"/>
        <pc:sldMkLst>
          <pc:docMk/>
          <pc:sldMk cId="3708245232" sldId="7336"/>
        </pc:sldMkLst>
        <pc:picChg chg="del">
          <ac:chgData name="Jason Dick" userId="c94a13a7-9fbd-4f24-ac29-988e9d2ed3d5" providerId="ADAL" clId="{40B1167C-FA95-44C4-B42A-2DA648C3CAC8}" dt="2023-05-26T13:59:29.472" v="3532" actId="478"/>
          <ac:picMkLst>
            <pc:docMk/>
            <pc:sldMk cId="3708245232" sldId="7336"/>
            <ac:picMk id="2" creationId="{34D755B3-DAB0-A445-86BD-237FC8614563}"/>
          </ac:picMkLst>
        </pc:picChg>
        <pc:picChg chg="add mod">
          <ac:chgData name="Jason Dick" userId="c94a13a7-9fbd-4f24-ac29-988e9d2ed3d5" providerId="ADAL" clId="{40B1167C-FA95-44C4-B42A-2DA648C3CAC8}" dt="2023-05-26T13:59:34.925" v="3535" actId="14100"/>
          <ac:picMkLst>
            <pc:docMk/>
            <pc:sldMk cId="3708245232" sldId="7336"/>
            <ac:picMk id="3" creationId="{A34ED6DF-6576-C9BF-05DC-3D0FF5B97BC7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5-31T19:46:33.217" v="4169" actId="2696"/>
        <pc:sldMkLst>
          <pc:docMk/>
          <pc:sldMk cId="1806599304" sldId="7337"/>
        </pc:sldMkLst>
        <pc:spChg chg="mod">
          <ac:chgData name="Jason Dick" userId="c94a13a7-9fbd-4f24-ac29-988e9d2ed3d5" providerId="ADAL" clId="{40B1167C-FA95-44C4-B42A-2DA648C3CAC8}" dt="2023-05-29T13:55:44.291" v="3694" actId="20577"/>
          <ac:spMkLst>
            <pc:docMk/>
            <pc:sldMk cId="1806599304" sldId="7337"/>
            <ac:spMk id="5" creationId="{D03812CC-570C-03A0-FB22-28EFAE5D992A}"/>
          </ac:spMkLst>
        </pc:spChg>
        <pc:picChg chg="add mod">
          <ac:chgData name="Jason Dick" userId="c94a13a7-9fbd-4f24-ac29-988e9d2ed3d5" providerId="ADAL" clId="{40B1167C-FA95-44C4-B42A-2DA648C3CAC8}" dt="2023-05-29T13:56:12.457" v="3698" actId="14100"/>
          <ac:picMkLst>
            <pc:docMk/>
            <pc:sldMk cId="1806599304" sldId="7337"/>
            <ac:picMk id="6" creationId="{8E81C315-A171-683B-5B6D-7C655B051142}"/>
          </ac:picMkLst>
        </pc:picChg>
        <pc:picChg chg="del">
          <ac:chgData name="Jason Dick" userId="c94a13a7-9fbd-4f24-ac29-988e9d2ed3d5" providerId="ADAL" clId="{40B1167C-FA95-44C4-B42A-2DA648C3CAC8}" dt="2023-05-29T13:55:46.514" v="3695" actId="478"/>
          <ac:picMkLst>
            <pc:docMk/>
            <pc:sldMk cId="1806599304" sldId="7337"/>
            <ac:picMk id="7" creationId="{403EF669-E47B-5826-D5BF-F37F5DD0B996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5-31T19:46:39.226" v="4170" actId="2696"/>
        <pc:sldMkLst>
          <pc:docMk/>
          <pc:sldMk cId="2801147263" sldId="7338"/>
        </pc:sldMkLst>
        <pc:spChg chg="del">
          <ac:chgData name="Jason Dick" userId="c94a13a7-9fbd-4f24-ac29-988e9d2ed3d5" providerId="ADAL" clId="{40B1167C-FA95-44C4-B42A-2DA648C3CAC8}" dt="2023-05-29T13:59:58.027" v="3724" actId="478"/>
          <ac:spMkLst>
            <pc:docMk/>
            <pc:sldMk cId="2801147263" sldId="7338"/>
            <ac:spMk id="3" creationId="{23EF034B-82A1-EA28-9EBB-86A7896782E8}"/>
          </ac:spMkLst>
        </pc:spChg>
        <pc:spChg chg="del">
          <ac:chgData name="Jason Dick" userId="c94a13a7-9fbd-4f24-ac29-988e9d2ed3d5" providerId="ADAL" clId="{40B1167C-FA95-44C4-B42A-2DA648C3CAC8}" dt="2023-05-29T13:59:56.352" v="3722" actId="478"/>
          <ac:spMkLst>
            <pc:docMk/>
            <pc:sldMk cId="2801147263" sldId="7338"/>
            <ac:spMk id="5" creationId="{D03812CC-570C-03A0-FB22-28EFAE5D992A}"/>
          </ac:spMkLst>
        </pc:spChg>
        <pc:picChg chg="add mod">
          <ac:chgData name="Jason Dick" userId="c94a13a7-9fbd-4f24-ac29-988e9d2ed3d5" providerId="ADAL" clId="{40B1167C-FA95-44C4-B42A-2DA648C3CAC8}" dt="2023-05-29T14:00:03.537" v="3727" actId="14100"/>
          <ac:picMkLst>
            <pc:docMk/>
            <pc:sldMk cId="2801147263" sldId="7338"/>
            <ac:picMk id="2" creationId="{614A2107-8FF2-D16B-3449-74B872759970}"/>
          </ac:picMkLst>
        </pc:picChg>
        <pc:picChg chg="del">
          <ac:chgData name="Jason Dick" userId="c94a13a7-9fbd-4f24-ac29-988e9d2ed3d5" providerId="ADAL" clId="{40B1167C-FA95-44C4-B42A-2DA648C3CAC8}" dt="2023-05-29T13:59:56.927" v="3723" actId="478"/>
          <ac:picMkLst>
            <pc:docMk/>
            <pc:sldMk cId="2801147263" sldId="7338"/>
            <ac:picMk id="6" creationId="{8E81C315-A171-683B-5B6D-7C655B051142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5-29T20:54:32.040" v="3956" actId="2696"/>
        <pc:sldMkLst>
          <pc:docMk/>
          <pc:sldMk cId="606559653" sldId="7339"/>
        </pc:sldMkLst>
        <pc:spChg chg="mod">
          <ac:chgData name="Jason Dick" userId="c94a13a7-9fbd-4f24-ac29-988e9d2ed3d5" providerId="ADAL" clId="{40B1167C-FA95-44C4-B42A-2DA648C3CAC8}" dt="2023-05-29T14:01:56.500" v="3830" actId="20577"/>
          <ac:spMkLst>
            <pc:docMk/>
            <pc:sldMk cId="606559653" sldId="7339"/>
            <ac:spMk id="4" creationId="{9D58C323-071B-47AC-8F47-3F1B126A1419}"/>
          </ac:spMkLst>
        </pc:spChg>
        <pc:picChg chg="add mod">
          <ac:chgData name="Jason Dick" userId="c94a13a7-9fbd-4f24-ac29-988e9d2ed3d5" providerId="ADAL" clId="{40B1167C-FA95-44C4-B42A-2DA648C3CAC8}" dt="2023-05-29T14:01:52.048" v="3821" actId="14100"/>
          <ac:picMkLst>
            <pc:docMk/>
            <pc:sldMk cId="606559653" sldId="7339"/>
            <ac:picMk id="2" creationId="{F6EBB3C8-6CB9-70CC-F840-A2DECDE4506D}"/>
          </ac:picMkLst>
        </pc:picChg>
        <pc:picChg chg="del">
          <ac:chgData name="Jason Dick" userId="c94a13a7-9fbd-4f24-ac29-988e9d2ed3d5" providerId="ADAL" clId="{40B1167C-FA95-44C4-B42A-2DA648C3CAC8}" dt="2023-05-29T14:01:46.814" v="3818" actId="478"/>
          <ac:picMkLst>
            <pc:docMk/>
            <pc:sldMk cId="606559653" sldId="7339"/>
            <ac:picMk id="3" creationId="{0A97EEC7-D589-5BBB-CE2A-195A4181BBD1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5-31T19:48:10.919" v="4175" actId="2696"/>
        <pc:sldMkLst>
          <pc:docMk/>
          <pc:sldMk cId="3049693129" sldId="7340"/>
        </pc:sldMkLst>
        <pc:spChg chg="add mod">
          <ac:chgData name="Jason Dick" userId="c94a13a7-9fbd-4f24-ac29-988e9d2ed3d5" providerId="ADAL" clId="{40B1167C-FA95-44C4-B42A-2DA648C3CAC8}" dt="2023-05-29T14:03:03.379" v="3841" actId="403"/>
          <ac:spMkLst>
            <pc:docMk/>
            <pc:sldMk cId="3049693129" sldId="7340"/>
            <ac:spMk id="5" creationId="{64965830-B55B-991E-6416-5219AB69159A}"/>
          </ac:spMkLst>
        </pc:spChg>
        <pc:picChg chg="del">
          <ac:chgData name="Jason Dick" userId="c94a13a7-9fbd-4f24-ac29-988e9d2ed3d5" providerId="ADAL" clId="{40B1167C-FA95-44C4-B42A-2DA648C3CAC8}" dt="2023-05-29T14:02:49.056" v="3837" actId="478"/>
          <ac:picMkLst>
            <pc:docMk/>
            <pc:sldMk cId="3049693129" sldId="7340"/>
            <ac:picMk id="2" creationId="{F6EBB3C8-6CB9-70CC-F840-A2DECDE4506D}"/>
          </ac:picMkLst>
        </pc:picChg>
        <pc:picChg chg="add mod">
          <ac:chgData name="Jason Dick" userId="c94a13a7-9fbd-4f24-ac29-988e9d2ed3d5" providerId="ADAL" clId="{40B1167C-FA95-44C4-B42A-2DA648C3CAC8}" dt="2023-05-29T14:03:27.049" v="3843" actId="1076"/>
          <ac:picMkLst>
            <pc:docMk/>
            <pc:sldMk cId="3049693129" sldId="7340"/>
            <ac:picMk id="7" creationId="{6F9540CA-B0E1-FFFA-D3DC-C9BF30E01A45}"/>
          </ac:picMkLst>
        </pc:picChg>
        <pc:picChg chg="add mod">
          <ac:chgData name="Jason Dick" userId="c94a13a7-9fbd-4f24-ac29-988e9d2ed3d5" providerId="ADAL" clId="{40B1167C-FA95-44C4-B42A-2DA648C3CAC8}" dt="2023-05-29T14:03:50.017" v="3846" actId="14100"/>
          <ac:picMkLst>
            <pc:docMk/>
            <pc:sldMk cId="3049693129" sldId="7340"/>
            <ac:picMk id="9" creationId="{E6DCE5F9-B6EF-203E-D607-CBB7831ECF59}"/>
          </ac:picMkLst>
        </pc:picChg>
        <pc:picChg chg="add mod">
          <ac:chgData name="Jason Dick" userId="c94a13a7-9fbd-4f24-ac29-988e9d2ed3d5" providerId="ADAL" clId="{40B1167C-FA95-44C4-B42A-2DA648C3CAC8}" dt="2023-05-29T14:04:10.617" v="3849" actId="14100"/>
          <ac:picMkLst>
            <pc:docMk/>
            <pc:sldMk cId="3049693129" sldId="7340"/>
            <ac:picMk id="11" creationId="{96C7A3D0-2027-3F68-ADE1-0BDB299B6E89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6-11T17:13:03.228" v="5652" actId="2696"/>
        <pc:sldMkLst>
          <pc:docMk/>
          <pc:sldMk cId="1694294024" sldId="7341"/>
        </pc:sldMkLst>
        <pc:picChg chg="add mod">
          <ac:chgData name="Jason Dick" userId="c94a13a7-9fbd-4f24-ac29-988e9d2ed3d5" providerId="ADAL" clId="{40B1167C-FA95-44C4-B42A-2DA648C3CAC8}" dt="2023-05-29T14:04:52.655" v="3854" actId="14100"/>
          <ac:picMkLst>
            <pc:docMk/>
            <pc:sldMk cId="1694294024" sldId="7341"/>
            <ac:picMk id="2" creationId="{89E43E02-CE81-A952-C3AB-FFC1C2B62C1E}"/>
          </ac:picMkLst>
        </pc:picChg>
        <pc:picChg chg="del">
          <ac:chgData name="Jason Dick" userId="c94a13a7-9fbd-4f24-ac29-988e9d2ed3d5" providerId="ADAL" clId="{40B1167C-FA95-44C4-B42A-2DA648C3CAC8}" dt="2023-05-29T14:04:46.976" v="3851" actId="478"/>
          <ac:picMkLst>
            <pc:docMk/>
            <pc:sldMk cId="1694294024" sldId="7341"/>
            <ac:picMk id="3" creationId="{0A97EEC7-D589-5BBB-CE2A-195A4181BBD1}"/>
          </ac:picMkLst>
        </pc:picChg>
      </pc:sldChg>
      <pc:sldChg chg="addSp delSp modSp add del mod ord">
        <pc:chgData name="Jason Dick" userId="c94a13a7-9fbd-4f24-ac29-988e9d2ed3d5" providerId="ADAL" clId="{40B1167C-FA95-44C4-B42A-2DA648C3CAC8}" dt="2023-06-11T17:11:34.521" v="5611" actId="2696"/>
        <pc:sldMkLst>
          <pc:docMk/>
          <pc:sldMk cId="3990799622" sldId="7342"/>
        </pc:sldMkLst>
        <pc:spChg chg="add mod">
          <ac:chgData name="Jason Dick" userId="c94a13a7-9fbd-4f24-ac29-988e9d2ed3d5" providerId="ADAL" clId="{40B1167C-FA95-44C4-B42A-2DA648C3CAC8}" dt="2023-06-04T17:14:16.513" v="5074" actId="20577"/>
          <ac:spMkLst>
            <pc:docMk/>
            <pc:sldMk cId="3990799622" sldId="7342"/>
            <ac:spMk id="3" creationId="{A72F709D-3855-6312-D085-FCB7AF2A995B}"/>
          </ac:spMkLst>
        </pc:spChg>
        <pc:spChg chg="del">
          <ac:chgData name="Jason Dick" userId="c94a13a7-9fbd-4f24-ac29-988e9d2ed3d5" providerId="ADAL" clId="{40B1167C-FA95-44C4-B42A-2DA648C3CAC8}" dt="2023-05-29T14:05:17.836" v="3856" actId="478"/>
          <ac:spMkLst>
            <pc:docMk/>
            <pc:sldMk cId="3990799622" sldId="7342"/>
            <ac:spMk id="5" creationId="{14631AB5-1837-536A-01E3-49F94882D80B}"/>
          </ac:spMkLst>
        </pc:spChg>
        <pc:picChg chg="add del mod">
          <ac:chgData name="Jason Dick" userId="c94a13a7-9fbd-4f24-ac29-988e9d2ed3d5" providerId="ADAL" clId="{40B1167C-FA95-44C4-B42A-2DA648C3CAC8}" dt="2023-05-31T19:49:07.723" v="4182" actId="478"/>
          <ac:picMkLst>
            <pc:docMk/>
            <pc:sldMk cId="3990799622" sldId="7342"/>
            <ac:picMk id="2" creationId="{4F989F14-6F4B-6E2F-3CF0-204FC0851298}"/>
          </ac:picMkLst>
        </pc:picChg>
        <pc:picChg chg="add mod">
          <ac:chgData name="Jason Dick" userId="c94a13a7-9fbd-4f24-ac29-988e9d2ed3d5" providerId="ADAL" clId="{40B1167C-FA95-44C4-B42A-2DA648C3CAC8}" dt="2023-06-01T13:44:51.610" v="4440" actId="14100"/>
          <ac:picMkLst>
            <pc:docMk/>
            <pc:sldMk cId="3990799622" sldId="7342"/>
            <ac:picMk id="2" creationId="{F3FDC811-D58D-193A-B397-76D36484C819}"/>
          </ac:picMkLst>
        </pc:picChg>
        <pc:picChg chg="add del mod">
          <ac:chgData name="Jason Dick" userId="c94a13a7-9fbd-4f24-ac29-988e9d2ed3d5" providerId="ADAL" clId="{40B1167C-FA95-44C4-B42A-2DA648C3CAC8}" dt="2023-05-31T19:50:28.732" v="4186" actId="478"/>
          <ac:picMkLst>
            <pc:docMk/>
            <pc:sldMk cId="3990799622" sldId="7342"/>
            <ac:picMk id="3" creationId="{933A3987-C7EA-A879-2804-36E6046ED24F}"/>
          </ac:picMkLst>
        </pc:picChg>
        <pc:picChg chg="add del mod">
          <ac:chgData name="Jason Dick" userId="c94a13a7-9fbd-4f24-ac29-988e9d2ed3d5" providerId="ADAL" clId="{40B1167C-FA95-44C4-B42A-2DA648C3CAC8}" dt="2023-06-01T13:44:44.724" v="4437" actId="478"/>
          <ac:picMkLst>
            <pc:docMk/>
            <pc:sldMk cId="3990799622" sldId="7342"/>
            <ac:picMk id="5" creationId="{EF08DEF0-444A-4D8C-3AC3-25035E2E0889}"/>
          </ac:picMkLst>
        </pc:picChg>
      </pc:sldChg>
      <pc:sldChg chg="add del ord">
        <pc:chgData name="Jason Dick" userId="c94a13a7-9fbd-4f24-ac29-988e9d2ed3d5" providerId="ADAL" clId="{40B1167C-FA95-44C4-B42A-2DA648C3CAC8}" dt="2023-06-11T17:13:00.367" v="5651" actId="2696"/>
        <pc:sldMkLst>
          <pc:docMk/>
          <pc:sldMk cId="480516554" sldId="7343"/>
        </pc:sldMkLst>
      </pc:sldChg>
      <pc:sldChg chg="del">
        <pc:chgData name="Jason Dick" userId="c94a13a7-9fbd-4f24-ac29-988e9d2ed3d5" providerId="ADAL" clId="{40B1167C-FA95-44C4-B42A-2DA648C3CAC8}" dt="2023-06-08T13:41:10.307" v="5362" actId="2696"/>
        <pc:sldMkLst>
          <pc:docMk/>
          <pc:sldMk cId="2835666479" sldId="7344"/>
        </pc:sldMkLst>
      </pc:sldChg>
      <pc:sldChg chg="del">
        <pc:chgData name="Jason Dick" userId="c94a13a7-9fbd-4f24-ac29-988e9d2ed3d5" providerId="ADAL" clId="{40B1167C-FA95-44C4-B42A-2DA648C3CAC8}" dt="2023-06-06T22:34:05.490" v="5301" actId="2696"/>
        <pc:sldMkLst>
          <pc:docMk/>
          <pc:sldMk cId="2965190764" sldId="7345"/>
        </pc:sldMkLst>
      </pc:sldChg>
      <pc:sldChg chg="addSp delSp modSp del mod ord">
        <pc:chgData name="Jason Dick" userId="c94a13a7-9fbd-4f24-ac29-988e9d2ed3d5" providerId="ADAL" clId="{40B1167C-FA95-44C4-B42A-2DA648C3CAC8}" dt="2023-06-14T13:46:17.428" v="5729" actId="2696"/>
        <pc:sldMkLst>
          <pc:docMk/>
          <pc:sldMk cId="2359589944" sldId="7346"/>
        </pc:sldMkLst>
        <pc:picChg chg="add del mod">
          <ac:chgData name="Jason Dick" userId="c94a13a7-9fbd-4f24-ac29-988e9d2ed3d5" providerId="ADAL" clId="{40B1167C-FA95-44C4-B42A-2DA648C3CAC8}" dt="2023-06-08T13:44:05.383" v="5371" actId="478"/>
          <ac:picMkLst>
            <pc:docMk/>
            <pc:sldMk cId="2359589944" sldId="7346"/>
            <ac:picMk id="2" creationId="{45CC4737-65D5-E596-9EAF-0E61A514057C}"/>
          </ac:picMkLst>
        </pc:picChg>
        <pc:picChg chg="add del mod">
          <ac:chgData name="Jason Dick" userId="c94a13a7-9fbd-4f24-ac29-988e9d2ed3d5" providerId="ADAL" clId="{40B1167C-FA95-44C4-B42A-2DA648C3CAC8}" dt="2023-06-02T13:54:46.625" v="4931" actId="478"/>
          <ac:picMkLst>
            <pc:docMk/>
            <pc:sldMk cId="2359589944" sldId="7346"/>
            <ac:picMk id="2" creationId="{F089C230-7747-F7AE-5DB9-099572D69FD7}"/>
          </ac:picMkLst>
        </pc:picChg>
        <pc:picChg chg="add del mod">
          <ac:chgData name="Jason Dick" userId="c94a13a7-9fbd-4f24-ac29-988e9d2ed3d5" providerId="ADAL" clId="{40B1167C-FA95-44C4-B42A-2DA648C3CAC8}" dt="2023-06-04T17:16:34.736" v="5144" actId="478"/>
          <ac:picMkLst>
            <pc:docMk/>
            <pc:sldMk cId="2359589944" sldId="7346"/>
            <ac:picMk id="3" creationId="{B5CB94E0-BA9D-E8F3-02B3-F0D7F6730CC1}"/>
          </ac:picMkLst>
        </pc:picChg>
        <pc:picChg chg="add mod">
          <ac:chgData name="Jason Dick" userId="c94a13a7-9fbd-4f24-ac29-988e9d2ed3d5" providerId="ADAL" clId="{40B1167C-FA95-44C4-B42A-2DA648C3CAC8}" dt="2023-06-08T13:44:48.527" v="5382" actId="14100"/>
          <ac:picMkLst>
            <pc:docMk/>
            <pc:sldMk cId="2359589944" sldId="7346"/>
            <ac:picMk id="5" creationId="{2B9DB5F2-29DD-A277-D2DD-842A932726EA}"/>
          </ac:picMkLst>
        </pc:picChg>
        <pc:picChg chg="del">
          <ac:chgData name="Jason Dick" userId="c94a13a7-9fbd-4f24-ac29-988e9d2ed3d5" providerId="ADAL" clId="{40B1167C-FA95-44C4-B42A-2DA648C3CAC8}" dt="2023-05-31T19:48:41.359" v="4177" actId="478"/>
          <ac:picMkLst>
            <pc:docMk/>
            <pc:sldMk cId="2359589944" sldId="7346"/>
            <ac:picMk id="5" creationId="{B02B11A9-CD8D-1E86-2724-0E5931E2EFA5}"/>
          </ac:picMkLst>
        </pc:picChg>
      </pc:sldChg>
      <pc:sldChg chg="add del">
        <pc:chgData name="Jason Dick" userId="c94a13a7-9fbd-4f24-ac29-988e9d2ed3d5" providerId="ADAL" clId="{40B1167C-FA95-44C4-B42A-2DA648C3CAC8}" dt="2023-05-31T19:48:17.344" v="4176" actId="2696"/>
        <pc:sldMkLst>
          <pc:docMk/>
          <pc:sldMk cId="2633697787" sldId="7347"/>
        </pc:sldMkLst>
      </pc:sldChg>
      <pc:sldChg chg="add del">
        <pc:chgData name="Jason Dick" userId="c94a13a7-9fbd-4f24-ac29-988e9d2ed3d5" providerId="ADAL" clId="{40B1167C-FA95-44C4-B42A-2DA648C3CAC8}" dt="2023-06-05T19:58:02.887" v="5228" actId="2696"/>
        <pc:sldMkLst>
          <pc:docMk/>
          <pc:sldMk cId="3798628640" sldId="7347"/>
        </pc:sldMkLst>
      </pc:sldChg>
      <pc:sldChg chg="addSp delSp modSp add del mod">
        <pc:chgData name="Jason Dick" userId="c94a13a7-9fbd-4f24-ac29-988e9d2ed3d5" providerId="ADAL" clId="{40B1167C-FA95-44C4-B42A-2DA648C3CAC8}" dt="2023-06-02T13:48:36.351" v="4798" actId="2696"/>
        <pc:sldMkLst>
          <pc:docMk/>
          <pc:sldMk cId="3184195610" sldId="7348"/>
        </pc:sldMkLst>
        <pc:picChg chg="del">
          <ac:chgData name="Jason Dick" userId="c94a13a7-9fbd-4f24-ac29-988e9d2ed3d5" providerId="ADAL" clId="{40B1167C-FA95-44C4-B42A-2DA648C3CAC8}" dt="2023-05-31T19:51:14.703" v="4191" actId="478"/>
          <ac:picMkLst>
            <pc:docMk/>
            <pc:sldMk cId="3184195610" sldId="7348"/>
            <ac:picMk id="2" creationId="{2C57297A-DB94-69FF-BADB-24B420C42138}"/>
          </ac:picMkLst>
        </pc:picChg>
        <pc:picChg chg="add mod">
          <ac:chgData name="Jason Dick" userId="c94a13a7-9fbd-4f24-ac29-988e9d2ed3d5" providerId="ADAL" clId="{40B1167C-FA95-44C4-B42A-2DA648C3CAC8}" dt="2023-05-31T19:51:21.683" v="4194" actId="14100"/>
          <ac:picMkLst>
            <pc:docMk/>
            <pc:sldMk cId="3184195610" sldId="7348"/>
            <ac:picMk id="3" creationId="{E24BDED2-3B70-91C2-1E15-50DD685EC6A7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6-02T13:48:42.831" v="4799" actId="2696"/>
        <pc:sldMkLst>
          <pc:docMk/>
          <pc:sldMk cId="3115164850" sldId="7349"/>
        </pc:sldMkLst>
        <pc:picChg chg="del">
          <ac:chgData name="Jason Dick" userId="c94a13a7-9fbd-4f24-ac29-988e9d2ed3d5" providerId="ADAL" clId="{40B1167C-FA95-44C4-B42A-2DA648C3CAC8}" dt="2023-06-01T13:43:39.778" v="4429" actId="478"/>
          <ac:picMkLst>
            <pc:docMk/>
            <pc:sldMk cId="3115164850" sldId="7349"/>
            <ac:picMk id="2" creationId="{F089C230-7747-F7AE-5DB9-099572D69FD7}"/>
          </ac:picMkLst>
        </pc:picChg>
        <pc:picChg chg="add mod ord">
          <ac:chgData name="Jason Dick" userId="c94a13a7-9fbd-4f24-ac29-988e9d2ed3d5" providerId="ADAL" clId="{40B1167C-FA95-44C4-B42A-2DA648C3CAC8}" dt="2023-06-01T13:43:50.226" v="4433" actId="167"/>
          <ac:picMkLst>
            <pc:docMk/>
            <pc:sldMk cId="3115164850" sldId="7349"/>
            <ac:picMk id="3" creationId="{602F6429-84AF-CD5C-D748-EFEA7306D85F}"/>
          </ac:picMkLst>
        </pc:picChg>
      </pc:sldChg>
      <pc:sldChg chg="addSp delSp modSp add mod">
        <pc:chgData name="Jason Dick" userId="c94a13a7-9fbd-4f24-ac29-988e9d2ed3d5" providerId="ADAL" clId="{40B1167C-FA95-44C4-B42A-2DA648C3CAC8}" dt="2023-06-02T13:51:56.040" v="4929" actId="14100"/>
        <pc:sldMkLst>
          <pc:docMk/>
          <pc:sldMk cId="3767828754" sldId="7350"/>
        </pc:sldMkLst>
        <pc:picChg chg="add mod">
          <ac:chgData name="Jason Dick" userId="c94a13a7-9fbd-4f24-ac29-988e9d2ed3d5" providerId="ADAL" clId="{40B1167C-FA95-44C4-B42A-2DA648C3CAC8}" dt="2023-06-02T13:51:56.040" v="4929" actId="14100"/>
          <ac:picMkLst>
            <pc:docMk/>
            <pc:sldMk cId="3767828754" sldId="7350"/>
            <ac:picMk id="2" creationId="{EA2909BB-5F93-B118-9E11-3615DDB4DFB1}"/>
          </ac:picMkLst>
        </pc:picChg>
        <pc:picChg chg="del">
          <ac:chgData name="Jason Dick" userId="c94a13a7-9fbd-4f24-ac29-988e9d2ed3d5" providerId="ADAL" clId="{40B1167C-FA95-44C4-B42A-2DA648C3CAC8}" dt="2023-06-02T13:51:47.026" v="4925" actId="478"/>
          <ac:picMkLst>
            <pc:docMk/>
            <pc:sldMk cId="3767828754" sldId="7350"/>
            <ac:picMk id="5" creationId="{EF08DEF0-444A-4D8C-3AC3-25035E2E0889}"/>
          </ac:picMkLst>
        </pc:picChg>
      </pc:sldChg>
      <pc:sldChg chg="addSp delSp modSp add del mod">
        <pc:chgData name="Jason Dick" userId="c94a13a7-9fbd-4f24-ac29-988e9d2ed3d5" providerId="ADAL" clId="{40B1167C-FA95-44C4-B42A-2DA648C3CAC8}" dt="2023-06-08T13:33:14.642" v="5339" actId="2696"/>
        <pc:sldMkLst>
          <pc:docMk/>
          <pc:sldMk cId="587277634" sldId="7351"/>
        </pc:sldMkLst>
        <pc:spChg chg="mod">
          <ac:chgData name="Jason Dick" userId="c94a13a7-9fbd-4f24-ac29-988e9d2ed3d5" providerId="ADAL" clId="{40B1167C-FA95-44C4-B42A-2DA648C3CAC8}" dt="2023-06-02T13:51:22.956" v="4923" actId="207"/>
          <ac:spMkLst>
            <pc:docMk/>
            <pc:sldMk cId="587277634" sldId="7351"/>
            <ac:spMk id="5" creationId="{14631AB5-1837-536A-01E3-49F94882D80B}"/>
          </ac:spMkLst>
        </pc:spChg>
        <pc:spChg chg="add mod">
          <ac:chgData name="Jason Dick" userId="c94a13a7-9fbd-4f24-ac29-988e9d2ed3d5" providerId="ADAL" clId="{40B1167C-FA95-44C4-B42A-2DA648C3CAC8}" dt="2023-06-06T22:30:06.075" v="5280" actId="404"/>
          <ac:spMkLst>
            <pc:docMk/>
            <pc:sldMk cId="587277634" sldId="7351"/>
            <ac:spMk id="5" creationId="{1556FB05-B7B5-7DB6-17FF-12C6B7BFD2E0}"/>
          </ac:spMkLst>
        </pc:spChg>
        <pc:picChg chg="del">
          <ac:chgData name="Jason Dick" userId="c94a13a7-9fbd-4f24-ac29-988e9d2ed3d5" providerId="ADAL" clId="{40B1167C-FA95-44C4-B42A-2DA648C3CAC8}" dt="2023-06-06T22:29:42.176" v="5259" actId="478"/>
          <ac:picMkLst>
            <pc:docMk/>
            <pc:sldMk cId="587277634" sldId="7351"/>
            <ac:picMk id="2" creationId="{5AF8FC84-D299-5CF3-A97C-E97F513A9764}"/>
          </ac:picMkLst>
        </pc:picChg>
      </pc:sldChg>
      <pc:sldChg chg="add del">
        <pc:chgData name="Jason Dick" userId="c94a13a7-9fbd-4f24-ac29-988e9d2ed3d5" providerId="ADAL" clId="{40B1167C-FA95-44C4-B42A-2DA648C3CAC8}" dt="2023-06-08T22:07:24.896" v="5582" actId="2696"/>
        <pc:sldMkLst>
          <pc:docMk/>
          <pc:sldMk cId="2660823861" sldId="7352"/>
        </pc:sldMkLst>
      </pc:sldChg>
      <pc:sldChg chg="add del">
        <pc:chgData name="Jason Dick" userId="c94a13a7-9fbd-4f24-ac29-988e9d2ed3d5" providerId="ADAL" clId="{40B1167C-FA95-44C4-B42A-2DA648C3CAC8}" dt="2023-06-08T13:40:32.079" v="5358" actId="2696"/>
        <pc:sldMkLst>
          <pc:docMk/>
          <pc:sldMk cId="1743245024" sldId="7353"/>
        </pc:sldMkLst>
      </pc:sldChg>
      <pc:sldChg chg="del">
        <pc:chgData name="Jason Dick" userId="c94a13a7-9fbd-4f24-ac29-988e9d2ed3d5" providerId="ADAL" clId="{40B1167C-FA95-44C4-B42A-2DA648C3CAC8}" dt="2023-06-06T22:30:10.612" v="5281" actId="2696"/>
        <pc:sldMkLst>
          <pc:docMk/>
          <pc:sldMk cId="3603095490" sldId="7354"/>
        </pc:sldMkLst>
      </pc:sldChg>
      <pc:sldChg chg="del">
        <pc:chgData name="Jason Dick" userId="c94a13a7-9fbd-4f24-ac29-988e9d2ed3d5" providerId="ADAL" clId="{40B1167C-FA95-44C4-B42A-2DA648C3CAC8}" dt="2023-06-08T13:33:18.357" v="5340" actId="2696"/>
        <pc:sldMkLst>
          <pc:docMk/>
          <pc:sldMk cId="3050465900" sldId="7355"/>
        </pc:sldMkLst>
      </pc:sldChg>
      <pc:sldChg chg="del">
        <pc:chgData name="Jason Dick" userId="c94a13a7-9fbd-4f24-ac29-988e9d2ed3d5" providerId="ADAL" clId="{40B1167C-FA95-44C4-B42A-2DA648C3CAC8}" dt="2023-06-06T22:30:14.882" v="5282" actId="2696"/>
        <pc:sldMkLst>
          <pc:docMk/>
          <pc:sldMk cId="2166190720" sldId="7356"/>
        </pc:sldMkLst>
      </pc:sldChg>
      <pc:sldChg chg="addSp delSp modSp add mod">
        <pc:chgData name="Jason Dick" userId="c94a13a7-9fbd-4f24-ac29-988e9d2ed3d5" providerId="ADAL" clId="{40B1167C-FA95-44C4-B42A-2DA648C3CAC8}" dt="2023-06-11T17:12:52.999" v="5650" actId="20577"/>
        <pc:sldMkLst>
          <pc:docMk/>
          <pc:sldMk cId="759976193" sldId="7357"/>
        </pc:sldMkLst>
        <pc:spChg chg="add mod">
          <ac:chgData name="Jason Dick" userId="c94a13a7-9fbd-4f24-ac29-988e9d2ed3d5" providerId="ADAL" clId="{40B1167C-FA95-44C4-B42A-2DA648C3CAC8}" dt="2023-06-11T17:12:52.999" v="5650" actId="20577"/>
          <ac:spMkLst>
            <pc:docMk/>
            <pc:sldMk cId="759976193" sldId="7357"/>
            <ac:spMk id="5" creationId="{B3D462F7-5483-9E11-8673-779B410630F4}"/>
          </ac:spMkLst>
        </pc:spChg>
        <pc:picChg chg="del">
          <ac:chgData name="Jason Dick" userId="c94a13a7-9fbd-4f24-ac29-988e9d2ed3d5" providerId="ADAL" clId="{40B1167C-FA95-44C4-B42A-2DA648C3CAC8}" dt="2023-06-05T13:37:33.307" v="5159" actId="478"/>
          <ac:picMkLst>
            <pc:docMk/>
            <pc:sldMk cId="759976193" sldId="7357"/>
            <ac:picMk id="2" creationId="{45CC4737-65D5-E596-9EAF-0E61A514057C}"/>
          </ac:picMkLst>
        </pc:picChg>
        <pc:picChg chg="add mod">
          <ac:chgData name="Jason Dick" userId="c94a13a7-9fbd-4f24-ac29-988e9d2ed3d5" providerId="ADAL" clId="{40B1167C-FA95-44C4-B42A-2DA648C3CAC8}" dt="2023-06-08T13:40:25.112" v="5357" actId="14100"/>
          <ac:picMkLst>
            <pc:docMk/>
            <pc:sldMk cId="759976193" sldId="7357"/>
            <ac:picMk id="2" creationId="{4C35649A-1FC8-2684-5C95-725DCED09310}"/>
          </ac:picMkLst>
        </pc:picChg>
      </pc:sldChg>
      <pc:sldChg chg="add del">
        <pc:chgData name="Jason Dick" userId="c94a13a7-9fbd-4f24-ac29-988e9d2ed3d5" providerId="ADAL" clId="{40B1167C-FA95-44C4-B42A-2DA648C3CAC8}" dt="2023-06-08T13:41:03.973" v="5361" actId="2696"/>
        <pc:sldMkLst>
          <pc:docMk/>
          <pc:sldMk cId="1732543802" sldId="7358"/>
        </pc:sldMkLst>
      </pc:sldChg>
      <pc:sldChg chg="addSp delSp modSp add del mod">
        <pc:chgData name="Jason Dick" userId="c94a13a7-9fbd-4f24-ac29-988e9d2ed3d5" providerId="ADAL" clId="{40B1167C-FA95-44C4-B42A-2DA648C3CAC8}" dt="2023-06-11T17:12:33.997" v="5619" actId="2696"/>
        <pc:sldMkLst>
          <pc:docMk/>
          <pc:sldMk cId="703599738" sldId="7359"/>
        </pc:sldMkLst>
        <pc:picChg chg="del">
          <ac:chgData name="Jason Dick" userId="c94a13a7-9fbd-4f24-ac29-988e9d2ed3d5" providerId="ADAL" clId="{40B1167C-FA95-44C4-B42A-2DA648C3CAC8}" dt="2023-06-05T20:11:59.301" v="5241" actId="478"/>
          <ac:picMkLst>
            <pc:docMk/>
            <pc:sldMk cId="703599738" sldId="7359"/>
            <ac:picMk id="2" creationId="{45CC4737-65D5-E596-9EAF-0E61A514057C}"/>
          </ac:picMkLst>
        </pc:picChg>
        <pc:picChg chg="add mod">
          <ac:chgData name="Jason Dick" userId="c94a13a7-9fbd-4f24-ac29-988e9d2ed3d5" providerId="ADAL" clId="{40B1167C-FA95-44C4-B42A-2DA648C3CAC8}" dt="2023-06-05T20:12:04.810" v="5244" actId="14100"/>
          <ac:picMkLst>
            <pc:docMk/>
            <pc:sldMk cId="703599738" sldId="7359"/>
            <ac:picMk id="5" creationId="{C0F58018-94F5-B960-715D-A02E24FC77EB}"/>
          </ac:picMkLst>
        </pc:picChg>
      </pc:sldChg>
      <pc:sldChg chg="addSp delSp modSp add del mod setBg">
        <pc:chgData name="Jason Dick" userId="c94a13a7-9fbd-4f24-ac29-988e9d2ed3d5" providerId="ADAL" clId="{40B1167C-FA95-44C4-B42A-2DA648C3CAC8}" dt="2023-06-11T17:12:36.291" v="5620" actId="2696"/>
        <pc:sldMkLst>
          <pc:docMk/>
          <pc:sldMk cId="2727679261" sldId="7360"/>
        </pc:sldMkLst>
        <pc:picChg chg="add mod">
          <ac:chgData name="Jason Dick" userId="c94a13a7-9fbd-4f24-ac29-988e9d2ed3d5" providerId="ADAL" clId="{40B1167C-FA95-44C4-B42A-2DA648C3CAC8}" dt="2023-06-05T21:28:15.126" v="5249" actId="14100"/>
          <ac:picMkLst>
            <pc:docMk/>
            <pc:sldMk cId="2727679261" sldId="7360"/>
            <ac:picMk id="3" creationId="{52061F8F-BE18-59E6-7D71-77EC92271524}"/>
          </ac:picMkLst>
        </pc:picChg>
        <pc:picChg chg="del">
          <ac:chgData name="Jason Dick" userId="c94a13a7-9fbd-4f24-ac29-988e9d2ed3d5" providerId="ADAL" clId="{40B1167C-FA95-44C4-B42A-2DA648C3CAC8}" dt="2023-06-05T21:28:09.283" v="5246" actId="478"/>
          <ac:picMkLst>
            <pc:docMk/>
            <pc:sldMk cId="2727679261" sldId="7360"/>
            <ac:picMk id="5" creationId="{C0F58018-94F5-B960-715D-A02E24FC77EB}"/>
          </ac:picMkLst>
        </pc:picChg>
      </pc:sldChg>
      <pc:sldChg chg="del">
        <pc:chgData name="Jason Dick" userId="c94a13a7-9fbd-4f24-ac29-988e9d2ed3d5" providerId="ADAL" clId="{40B1167C-FA95-44C4-B42A-2DA648C3CAC8}" dt="2023-06-11T17:12:30.866" v="5618" actId="2696"/>
        <pc:sldMkLst>
          <pc:docMk/>
          <pc:sldMk cId="14405" sldId="7361"/>
        </pc:sldMkLst>
      </pc:sldChg>
      <pc:sldChg chg="addSp delSp modSp add mod">
        <pc:chgData name="Jason Dick" userId="c94a13a7-9fbd-4f24-ac29-988e9d2ed3d5" providerId="ADAL" clId="{40B1167C-FA95-44C4-B42A-2DA648C3CAC8}" dt="2023-06-08T13:41:42.401" v="5367" actId="14100"/>
        <pc:sldMkLst>
          <pc:docMk/>
          <pc:sldMk cId="2994652473" sldId="7362"/>
        </pc:sldMkLst>
        <pc:picChg chg="add mod">
          <ac:chgData name="Jason Dick" userId="c94a13a7-9fbd-4f24-ac29-988e9d2ed3d5" providerId="ADAL" clId="{40B1167C-FA95-44C4-B42A-2DA648C3CAC8}" dt="2023-06-08T13:41:42.401" v="5367" actId="14100"/>
          <ac:picMkLst>
            <pc:docMk/>
            <pc:sldMk cId="2994652473" sldId="7362"/>
            <ac:picMk id="2" creationId="{0A7A1DA1-41D9-5ADE-D997-7787B797707A}"/>
          </ac:picMkLst>
        </pc:picChg>
        <pc:picChg chg="del">
          <ac:chgData name="Jason Dick" userId="c94a13a7-9fbd-4f24-ac29-988e9d2ed3d5" providerId="ADAL" clId="{40B1167C-FA95-44C4-B42A-2DA648C3CAC8}" dt="2023-06-08T13:41:35.397" v="5364" actId="478"/>
          <ac:picMkLst>
            <pc:docMk/>
            <pc:sldMk cId="2994652473" sldId="7362"/>
            <ac:picMk id="5" creationId="{EF08DEF0-444A-4D8C-3AC3-25035E2E0889}"/>
          </ac:picMkLst>
        </pc:picChg>
      </pc:sldChg>
      <pc:sldChg chg="add del">
        <pc:chgData name="Jason Dick" userId="c94a13a7-9fbd-4f24-ac29-988e9d2ed3d5" providerId="ADAL" clId="{40B1167C-FA95-44C4-B42A-2DA648C3CAC8}" dt="2023-06-08T22:08:39.232" v="5589" actId="2696"/>
        <pc:sldMkLst>
          <pc:docMk/>
          <pc:sldMk cId="3532308265" sldId="7363"/>
        </pc:sldMkLst>
      </pc:sldChg>
      <pc:sldChg chg="addSp delSp modSp add del mod">
        <pc:chgData name="Jason Dick" userId="c94a13a7-9fbd-4f24-ac29-988e9d2ed3d5" providerId="ADAL" clId="{40B1167C-FA95-44C4-B42A-2DA648C3CAC8}" dt="2023-06-14T13:46:19.803" v="5730" actId="2696"/>
        <pc:sldMkLst>
          <pc:docMk/>
          <pc:sldMk cId="274207875" sldId="7364"/>
        </pc:sldMkLst>
        <pc:picChg chg="add mod">
          <ac:chgData name="Jason Dick" userId="c94a13a7-9fbd-4f24-ac29-988e9d2ed3d5" providerId="ADAL" clId="{40B1167C-FA95-44C4-B42A-2DA648C3CAC8}" dt="2023-06-08T13:44:43.472" v="5381" actId="14100"/>
          <ac:picMkLst>
            <pc:docMk/>
            <pc:sldMk cId="274207875" sldId="7364"/>
            <ac:picMk id="3" creationId="{AB7DA1DF-9382-16C8-629F-7F7F7385E251}"/>
          </ac:picMkLst>
        </pc:picChg>
        <pc:picChg chg="del">
          <ac:chgData name="Jason Dick" userId="c94a13a7-9fbd-4f24-ac29-988e9d2ed3d5" providerId="ADAL" clId="{40B1167C-FA95-44C4-B42A-2DA648C3CAC8}" dt="2023-06-08T13:44:33.273" v="5376" actId="478"/>
          <ac:picMkLst>
            <pc:docMk/>
            <pc:sldMk cId="274207875" sldId="7364"/>
            <ac:picMk id="5" creationId="{2B9DB5F2-29DD-A277-D2DD-842A932726EA}"/>
          </ac:picMkLst>
        </pc:picChg>
      </pc:sldChg>
      <pc:sldChg chg="addSp delSp modSp add mod">
        <pc:chgData name="Jason Dick" userId="c94a13a7-9fbd-4f24-ac29-988e9d2ed3d5" providerId="ADAL" clId="{40B1167C-FA95-44C4-B42A-2DA648C3CAC8}" dt="2023-06-08T13:47:41.993" v="5500" actId="14100"/>
        <pc:sldMkLst>
          <pc:docMk/>
          <pc:sldMk cId="2519628729" sldId="7365"/>
        </pc:sldMkLst>
        <pc:spChg chg="add mod">
          <ac:chgData name="Jason Dick" userId="c94a13a7-9fbd-4f24-ac29-988e9d2ed3d5" providerId="ADAL" clId="{40B1167C-FA95-44C4-B42A-2DA648C3CAC8}" dt="2023-06-08T13:47:38.067" v="5499" actId="20577"/>
          <ac:spMkLst>
            <pc:docMk/>
            <pc:sldMk cId="2519628729" sldId="7365"/>
            <ac:spMk id="2" creationId="{384DCB20-5620-0A29-B1CA-4419EFD9EFB4}"/>
          </ac:spMkLst>
        </pc:spChg>
        <pc:picChg chg="del">
          <ac:chgData name="Jason Dick" userId="c94a13a7-9fbd-4f24-ac29-988e9d2ed3d5" providerId="ADAL" clId="{40B1167C-FA95-44C4-B42A-2DA648C3CAC8}" dt="2023-06-08T13:45:16.843" v="5384" actId="478"/>
          <ac:picMkLst>
            <pc:docMk/>
            <pc:sldMk cId="2519628729" sldId="7365"/>
            <ac:picMk id="3" creationId="{AB7DA1DF-9382-16C8-629F-7F7F7385E251}"/>
          </ac:picMkLst>
        </pc:picChg>
        <pc:picChg chg="add mod ord">
          <ac:chgData name="Jason Dick" userId="c94a13a7-9fbd-4f24-ac29-988e9d2ed3d5" providerId="ADAL" clId="{40B1167C-FA95-44C4-B42A-2DA648C3CAC8}" dt="2023-06-08T13:47:41.993" v="5500" actId="14100"/>
          <ac:picMkLst>
            <pc:docMk/>
            <pc:sldMk cId="2519628729" sldId="7365"/>
            <ac:picMk id="5" creationId="{D9FE39A7-CD59-D5C0-7595-07171F9F7439}"/>
          </ac:picMkLst>
        </pc:picChg>
      </pc:sldChg>
      <pc:sldChg chg="del">
        <pc:chgData name="Jason Dick" userId="c94a13a7-9fbd-4f24-ac29-988e9d2ed3d5" providerId="ADAL" clId="{40B1167C-FA95-44C4-B42A-2DA648C3CAC8}" dt="2023-06-12T19:24:30.457" v="5669" actId="2696"/>
        <pc:sldMkLst>
          <pc:docMk/>
          <pc:sldMk cId="2753421150" sldId="7366"/>
        </pc:sldMkLst>
      </pc:sldChg>
    </pc:docChg>
  </pc:docChgLst>
  <pc:docChgLst>
    <pc:chgData name="Jason Dick" userId="c94a13a7-9fbd-4f24-ac29-988e9d2ed3d5" providerId="ADAL" clId="{EAB74DA9-5887-4DB0-8253-BD8E43826CC7}"/>
    <pc:docChg chg="undo custSel addSld delSld modSld sldOrd">
      <pc:chgData name="Jason Dick" userId="c94a13a7-9fbd-4f24-ac29-988e9d2ed3d5" providerId="ADAL" clId="{EAB74DA9-5887-4DB0-8253-BD8E43826CC7}" dt="2024-06-11T13:56:16.240" v="4584" actId="167"/>
      <pc:docMkLst>
        <pc:docMk/>
      </pc:docMkLst>
      <pc:sldChg chg="add del">
        <pc:chgData name="Jason Dick" userId="c94a13a7-9fbd-4f24-ac29-988e9d2ed3d5" providerId="ADAL" clId="{EAB74DA9-5887-4DB0-8253-BD8E43826CC7}" dt="2024-05-14T22:13:55.867" v="716"/>
        <pc:sldMkLst>
          <pc:docMk/>
          <pc:sldMk cId="2811410661" sldId="309"/>
        </pc:sldMkLst>
      </pc:sldChg>
      <pc:sldChg chg="addSp delSp modSp mod">
        <pc:chgData name="Jason Dick" userId="c94a13a7-9fbd-4f24-ac29-988e9d2ed3d5" providerId="ADAL" clId="{EAB74DA9-5887-4DB0-8253-BD8E43826CC7}" dt="2024-06-10T19:19:53.796" v="4548" actId="20577"/>
        <pc:sldMkLst>
          <pc:docMk/>
          <pc:sldMk cId="0" sldId="4037"/>
        </pc:sldMkLst>
        <pc:spChg chg="mod">
          <ac:chgData name="Jason Dick" userId="c94a13a7-9fbd-4f24-ac29-988e9d2ed3d5" providerId="ADAL" clId="{EAB74DA9-5887-4DB0-8253-BD8E43826CC7}" dt="2024-06-10T19:19:53.796" v="4548" actId="20577"/>
          <ac:spMkLst>
            <pc:docMk/>
            <pc:sldMk cId="0" sldId="4037"/>
            <ac:spMk id="3" creationId="{66934846-27AD-963C-5A5A-F9B2EFDDC46B}"/>
          </ac:spMkLst>
        </pc:spChg>
        <pc:spChg chg="mod">
          <ac:chgData name="Jason Dick" userId="c94a13a7-9fbd-4f24-ac29-988e9d2ed3d5" providerId="ADAL" clId="{EAB74DA9-5887-4DB0-8253-BD8E43826CC7}" dt="2024-06-10T19:19:48.725" v="4545" actId="20577"/>
          <ac:spMkLst>
            <pc:docMk/>
            <pc:sldMk cId="0" sldId="4037"/>
            <ac:spMk id="11" creationId="{C1228867-298B-4E4D-AE34-5A4202C1A24D}"/>
          </ac:spMkLst>
        </pc:spChg>
        <pc:picChg chg="del">
          <ac:chgData name="Jason Dick" userId="c94a13a7-9fbd-4f24-ac29-988e9d2ed3d5" providerId="ADAL" clId="{EAB74DA9-5887-4DB0-8253-BD8E43826CC7}" dt="2024-06-02T16:22:01.024" v="3403" actId="478"/>
          <ac:picMkLst>
            <pc:docMk/>
            <pc:sldMk cId="0" sldId="4037"/>
            <ac:picMk id="4" creationId="{FCA23F97-7B6E-F3CE-36B7-166B04A71C19}"/>
          </ac:picMkLst>
        </pc:picChg>
        <pc:picChg chg="add mod">
          <ac:chgData name="Jason Dick" userId="c94a13a7-9fbd-4f24-ac29-988e9d2ed3d5" providerId="ADAL" clId="{EAB74DA9-5887-4DB0-8253-BD8E43826CC7}" dt="2024-06-02T16:22:34.309" v="3408" actId="14100"/>
          <ac:picMkLst>
            <pc:docMk/>
            <pc:sldMk cId="0" sldId="4037"/>
            <ac:picMk id="1026" creationId="{D2C1EE08-A1D1-8A02-A66E-2BB74A5A951B}"/>
          </ac:picMkLst>
        </pc:picChg>
      </pc:sldChg>
      <pc:sldChg chg="addSp delSp modSp mod setBg">
        <pc:chgData name="Jason Dick" userId="c94a13a7-9fbd-4f24-ac29-988e9d2ed3d5" providerId="ADAL" clId="{EAB74DA9-5887-4DB0-8253-BD8E43826CC7}" dt="2024-06-11T13:55:40.662" v="4579" actId="14100"/>
        <pc:sldMkLst>
          <pc:docMk/>
          <pc:sldMk cId="0" sldId="6560"/>
        </pc:sldMkLst>
        <pc:spChg chg="add del">
          <ac:chgData name="Jason Dick" userId="c94a13a7-9fbd-4f24-ac29-988e9d2ed3d5" providerId="ADAL" clId="{EAB74DA9-5887-4DB0-8253-BD8E43826CC7}" dt="2024-06-06T19:24:51.693" v="4181" actId="478"/>
          <ac:spMkLst>
            <pc:docMk/>
            <pc:sldMk cId="0" sldId="6560"/>
            <ac:spMk id="2" creationId="{FFB3F664-57D5-CBEA-7640-E9C56540911A}"/>
          </ac:spMkLst>
        </pc:spChg>
        <pc:spChg chg="add del mod">
          <ac:chgData name="Jason Dick" userId="c94a13a7-9fbd-4f24-ac29-988e9d2ed3d5" providerId="ADAL" clId="{EAB74DA9-5887-4DB0-8253-BD8E43826CC7}" dt="2024-06-04T13:35:45.332" v="3578" actId="478"/>
          <ac:spMkLst>
            <pc:docMk/>
            <pc:sldMk cId="0" sldId="6560"/>
            <ac:spMk id="3" creationId="{296957B2-1AF7-6A83-A091-6E5E90E234DE}"/>
          </ac:spMkLst>
        </pc:spChg>
        <pc:spChg chg="add del">
          <ac:chgData name="Jason Dick" userId="c94a13a7-9fbd-4f24-ac29-988e9d2ed3d5" providerId="ADAL" clId="{EAB74DA9-5887-4DB0-8253-BD8E43826CC7}" dt="2024-06-06T19:25:01.098" v="4183" actId="478"/>
          <ac:spMkLst>
            <pc:docMk/>
            <pc:sldMk cId="0" sldId="6560"/>
            <ac:spMk id="3" creationId="{8D379F9A-3A13-0ECB-11B7-5A58D4C6855E}"/>
          </ac:spMkLst>
        </pc:spChg>
        <pc:spChg chg="add del mod">
          <ac:chgData name="Jason Dick" userId="c94a13a7-9fbd-4f24-ac29-988e9d2ed3d5" providerId="ADAL" clId="{EAB74DA9-5887-4DB0-8253-BD8E43826CC7}" dt="2024-05-29T21:47:07.753" v="3158" actId="478"/>
          <ac:spMkLst>
            <pc:docMk/>
            <pc:sldMk cId="0" sldId="6560"/>
            <ac:spMk id="4" creationId="{C5C25D7F-A125-18D8-FB66-E1A3244BF649}"/>
          </ac:spMkLst>
        </pc:spChg>
        <pc:spChg chg="add mod">
          <ac:chgData name="Jason Dick" userId="c94a13a7-9fbd-4f24-ac29-988e9d2ed3d5" providerId="ADAL" clId="{EAB74DA9-5887-4DB0-8253-BD8E43826CC7}" dt="2024-06-10T19:22:15.153" v="4571" actId="114"/>
          <ac:spMkLst>
            <pc:docMk/>
            <pc:sldMk cId="0" sldId="6560"/>
            <ac:spMk id="4" creationId="{DC6C47A6-5A62-F501-AB1B-64616B916A35}"/>
          </ac:spMkLst>
        </pc:spChg>
        <pc:spChg chg="add del mod">
          <ac:chgData name="Jason Dick" userId="c94a13a7-9fbd-4f24-ac29-988e9d2ed3d5" providerId="ADAL" clId="{EAB74DA9-5887-4DB0-8253-BD8E43826CC7}" dt="2024-06-06T19:25:13.643" v="4186" actId="478"/>
          <ac:spMkLst>
            <pc:docMk/>
            <pc:sldMk cId="0" sldId="6560"/>
            <ac:spMk id="6" creationId="{88D47305-8E54-4FF4-00BE-AC4F4D68DD16}"/>
          </ac:spMkLst>
        </pc:spChg>
        <pc:spChg chg="mod">
          <ac:chgData name="Jason Dick" userId="c94a13a7-9fbd-4f24-ac29-988e9d2ed3d5" providerId="ADAL" clId="{EAB74DA9-5887-4DB0-8253-BD8E43826CC7}" dt="2024-06-04T21:38:31.760" v="3717" actId="20577"/>
          <ac:spMkLst>
            <pc:docMk/>
            <pc:sldMk cId="0" sldId="6560"/>
            <ac:spMk id="17410" creationId="{05D10DDF-FB1B-4505-BBFC-C76F0CD46BA8}"/>
          </ac:spMkLst>
        </pc:spChg>
        <pc:picChg chg="add del mod">
          <ac:chgData name="Jason Dick" userId="c94a13a7-9fbd-4f24-ac29-988e9d2ed3d5" providerId="ADAL" clId="{EAB74DA9-5887-4DB0-8253-BD8E43826CC7}" dt="2024-05-13T13:45:20.797" v="70" actId="478"/>
          <ac:picMkLst>
            <pc:docMk/>
            <pc:sldMk cId="0" sldId="6560"/>
            <ac:picMk id="2" creationId="{1A55BE75-7D14-5EAE-CDFC-5B2C1E40D7F4}"/>
          </ac:picMkLst>
        </pc:picChg>
        <pc:picChg chg="add del mod">
          <ac:chgData name="Jason Dick" userId="c94a13a7-9fbd-4f24-ac29-988e9d2ed3d5" providerId="ADAL" clId="{EAB74DA9-5887-4DB0-8253-BD8E43826CC7}" dt="2024-06-06T13:45:21.228" v="4051" actId="478"/>
          <ac:picMkLst>
            <pc:docMk/>
            <pc:sldMk cId="0" sldId="6560"/>
            <ac:picMk id="2" creationId="{8A21FE64-2952-C08A-BE58-BE552CD3B358}"/>
          </ac:picMkLst>
        </pc:picChg>
        <pc:picChg chg="add del mod">
          <ac:chgData name="Jason Dick" userId="c94a13a7-9fbd-4f24-ac29-988e9d2ed3d5" providerId="ADAL" clId="{EAB74DA9-5887-4DB0-8253-BD8E43826CC7}" dt="2024-05-26T18:59:33.908" v="2087" actId="478"/>
          <ac:picMkLst>
            <pc:docMk/>
            <pc:sldMk cId="0" sldId="6560"/>
            <ac:picMk id="2" creationId="{908469F0-952D-1FF9-87B2-BDAEF3AA1198}"/>
          </ac:picMkLst>
        </pc:picChg>
        <pc:picChg chg="add del mod">
          <ac:chgData name="Jason Dick" userId="c94a13a7-9fbd-4f24-ac29-988e9d2ed3d5" providerId="ADAL" clId="{EAB74DA9-5887-4DB0-8253-BD8E43826CC7}" dt="2024-05-29T14:05:37.619" v="2602" actId="478"/>
          <ac:picMkLst>
            <pc:docMk/>
            <pc:sldMk cId="0" sldId="6560"/>
            <ac:picMk id="2" creationId="{9CDAC2A1-D276-F36C-3DC5-7CE40474DD0B}"/>
          </ac:picMkLst>
        </pc:picChg>
        <pc:picChg chg="add mod">
          <ac:chgData name="Jason Dick" userId="c94a13a7-9fbd-4f24-ac29-988e9d2ed3d5" providerId="ADAL" clId="{EAB74DA9-5887-4DB0-8253-BD8E43826CC7}" dt="2024-06-11T13:55:40.662" v="4579" actId="14100"/>
          <ac:picMkLst>
            <pc:docMk/>
            <pc:sldMk cId="0" sldId="6560"/>
            <ac:picMk id="2" creationId="{A3EE0628-33C2-588A-0762-E1CE4E2DA1F0}"/>
          </ac:picMkLst>
        </pc:picChg>
        <pc:picChg chg="add del mod">
          <ac:chgData name="Jason Dick" userId="c94a13a7-9fbd-4f24-ac29-988e9d2ed3d5" providerId="ADAL" clId="{EAB74DA9-5887-4DB0-8253-BD8E43826CC7}" dt="2024-05-30T17:48:00.368" v="3265" actId="478"/>
          <ac:picMkLst>
            <pc:docMk/>
            <pc:sldMk cId="0" sldId="6560"/>
            <ac:picMk id="2" creationId="{AFAA8F30-8C6D-0134-956F-54D22AA693CB}"/>
          </ac:picMkLst>
        </pc:picChg>
        <pc:picChg chg="add del mod">
          <ac:chgData name="Jason Dick" userId="c94a13a7-9fbd-4f24-ac29-988e9d2ed3d5" providerId="ADAL" clId="{EAB74DA9-5887-4DB0-8253-BD8E43826CC7}" dt="2024-05-20T19:49:00.473" v="1146" actId="478"/>
          <ac:picMkLst>
            <pc:docMk/>
            <pc:sldMk cId="0" sldId="6560"/>
            <ac:picMk id="2" creationId="{B35AAA8F-756C-D88E-6CC2-5F25847ED47E}"/>
          </ac:picMkLst>
        </pc:picChg>
        <pc:picChg chg="add del mod ord">
          <ac:chgData name="Jason Dick" userId="c94a13a7-9fbd-4f24-ac29-988e9d2ed3d5" providerId="ADAL" clId="{EAB74DA9-5887-4DB0-8253-BD8E43826CC7}" dt="2024-05-14T22:10:21.499" v="692" actId="478"/>
          <ac:picMkLst>
            <pc:docMk/>
            <pc:sldMk cId="0" sldId="6560"/>
            <ac:picMk id="2" creationId="{B626A8DF-557A-5007-834A-594F481532C3}"/>
          </ac:picMkLst>
        </pc:picChg>
        <pc:picChg chg="add del mod">
          <ac:chgData name="Jason Dick" userId="c94a13a7-9fbd-4f24-ac29-988e9d2ed3d5" providerId="ADAL" clId="{EAB74DA9-5887-4DB0-8253-BD8E43826CC7}" dt="2024-06-04T21:38:05.621" v="3703" actId="478"/>
          <ac:picMkLst>
            <pc:docMk/>
            <pc:sldMk cId="0" sldId="6560"/>
            <ac:picMk id="2" creationId="{B6F26BC8-AB5D-A6F0-33F6-747349BF81F5}"/>
          </ac:picMkLst>
        </pc:picChg>
        <pc:picChg chg="add del mod">
          <ac:chgData name="Jason Dick" userId="c94a13a7-9fbd-4f24-ac29-988e9d2ed3d5" providerId="ADAL" clId="{EAB74DA9-5887-4DB0-8253-BD8E43826CC7}" dt="2024-06-10T19:21:29.930" v="4566" actId="478"/>
          <ac:picMkLst>
            <pc:docMk/>
            <pc:sldMk cId="0" sldId="6560"/>
            <ac:picMk id="2" creationId="{CB209745-B1CE-097A-A544-8B93225FF92B}"/>
          </ac:picMkLst>
        </pc:picChg>
        <pc:picChg chg="add del mod">
          <ac:chgData name="Jason Dick" userId="c94a13a7-9fbd-4f24-ac29-988e9d2ed3d5" providerId="ADAL" clId="{EAB74DA9-5887-4DB0-8253-BD8E43826CC7}" dt="2024-05-23T13:42:29.660" v="1299" actId="478"/>
          <ac:picMkLst>
            <pc:docMk/>
            <pc:sldMk cId="0" sldId="6560"/>
            <ac:picMk id="2" creationId="{F9786656-A67A-8103-5E7F-8D057163119F}"/>
          </ac:picMkLst>
        </pc:picChg>
        <pc:picChg chg="add del mod">
          <ac:chgData name="Jason Dick" userId="c94a13a7-9fbd-4f24-ac29-988e9d2ed3d5" providerId="ADAL" clId="{EAB74DA9-5887-4DB0-8253-BD8E43826CC7}" dt="2024-05-13T19:42:38.926" v="449" actId="478"/>
          <ac:picMkLst>
            <pc:docMk/>
            <pc:sldMk cId="0" sldId="6560"/>
            <ac:picMk id="3" creationId="{1ABBFBA7-0ADD-07CA-45F5-462C57C1B3A2}"/>
          </ac:picMkLst>
        </pc:picChg>
        <pc:picChg chg="del">
          <ac:chgData name="Jason Dick" userId="c94a13a7-9fbd-4f24-ac29-988e9d2ed3d5" providerId="ADAL" clId="{EAB74DA9-5887-4DB0-8253-BD8E43826CC7}" dt="2024-05-08T14:02:02.619" v="40" actId="478"/>
          <ac:picMkLst>
            <pc:docMk/>
            <pc:sldMk cId="0" sldId="6560"/>
            <ac:picMk id="3" creationId="{44990843-F018-756B-BFFB-CAFA63FDCC29}"/>
          </ac:picMkLst>
        </pc:picChg>
        <pc:picChg chg="add del mod">
          <ac:chgData name="Jason Dick" userId="c94a13a7-9fbd-4f24-ac29-988e9d2ed3d5" providerId="ADAL" clId="{EAB74DA9-5887-4DB0-8253-BD8E43826CC7}" dt="2024-05-23T18:58:04.905" v="1394" actId="478"/>
          <ac:picMkLst>
            <pc:docMk/>
            <pc:sldMk cId="0" sldId="6560"/>
            <ac:picMk id="3" creationId="{519A4E9D-1B54-B97C-1595-E486A5E112E0}"/>
          </ac:picMkLst>
        </pc:picChg>
        <pc:picChg chg="add del mod ord">
          <ac:chgData name="Jason Dick" userId="c94a13a7-9fbd-4f24-ac29-988e9d2ed3d5" providerId="ADAL" clId="{EAB74DA9-5887-4DB0-8253-BD8E43826CC7}" dt="2024-05-22T13:48:27.285" v="1234" actId="478"/>
          <ac:picMkLst>
            <pc:docMk/>
            <pc:sldMk cId="0" sldId="6560"/>
            <ac:picMk id="3" creationId="{9400525A-B39A-7F9E-8858-E4730B4F1B6A}"/>
          </ac:picMkLst>
        </pc:picChg>
        <pc:picChg chg="add del mod">
          <ac:chgData name="Jason Dick" userId="c94a13a7-9fbd-4f24-ac29-988e9d2ed3d5" providerId="ADAL" clId="{EAB74DA9-5887-4DB0-8253-BD8E43826CC7}" dt="2024-05-29T21:40:44.082" v="3147" actId="478"/>
          <ac:picMkLst>
            <pc:docMk/>
            <pc:sldMk cId="0" sldId="6560"/>
            <ac:picMk id="3" creationId="{AF6B0880-B398-D4E4-2A55-EEF0D8F4E8A5}"/>
          </ac:picMkLst>
        </pc:picChg>
        <pc:picChg chg="add del mod">
          <ac:chgData name="Jason Dick" userId="c94a13a7-9fbd-4f24-ac29-988e9d2ed3d5" providerId="ADAL" clId="{EAB74DA9-5887-4DB0-8253-BD8E43826CC7}" dt="2024-05-16T14:00:05.631" v="917" actId="478"/>
          <ac:picMkLst>
            <pc:docMk/>
            <pc:sldMk cId="0" sldId="6560"/>
            <ac:picMk id="3" creationId="{BA0E62B7-CAD4-73D9-EB12-3CFCC29BCB41}"/>
          </ac:picMkLst>
        </pc:picChg>
        <pc:picChg chg="add del mod">
          <ac:chgData name="Jason Dick" userId="c94a13a7-9fbd-4f24-ac29-988e9d2ed3d5" providerId="ADAL" clId="{EAB74DA9-5887-4DB0-8253-BD8E43826CC7}" dt="2024-05-28T13:54:18.801" v="2118" actId="478"/>
          <ac:picMkLst>
            <pc:docMk/>
            <pc:sldMk cId="0" sldId="6560"/>
            <ac:picMk id="3" creationId="{D3C42AFD-0E9E-195D-9CFF-C89E963A202F}"/>
          </ac:picMkLst>
        </pc:picChg>
        <pc:picChg chg="add del mod">
          <ac:chgData name="Jason Dick" userId="c94a13a7-9fbd-4f24-ac29-988e9d2ed3d5" providerId="ADAL" clId="{EAB74DA9-5887-4DB0-8253-BD8E43826CC7}" dt="2024-06-06T13:57:29.187" v="4122" actId="21"/>
          <ac:picMkLst>
            <pc:docMk/>
            <pc:sldMk cId="0" sldId="6560"/>
            <ac:picMk id="3" creationId="{EE2179A5-FA24-B753-DD03-AFC2D5A8A96C}"/>
          </ac:picMkLst>
        </pc:picChg>
        <pc:picChg chg="add del mod ord">
          <ac:chgData name="Jason Dick" userId="c94a13a7-9fbd-4f24-ac29-988e9d2ed3d5" providerId="ADAL" clId="{EAB74DA9-5887-4DB0-8253-BD8E43826CC7}" dt="2024-06-04T13:35:23.461" v="3577" actId="478"/>
          <ac:picMkLst>
            <pc:docMk/>
            <pc:sldMk cId="0" sldId="6560"/>
            <ac:picMk id="4" creationId="{050965C6-50AD-719D-49FF-064E26B16EAB}"/>
          </ac:picMkLst>
        </pc:picChg>
        <pc:picChg chg="add del mod">
          <ac:chgData name="Jason Dick" userId="c94a13a7-9fbd-4f24-ac29-988e9d2ed3d5" providerId="ADAL" clId="{EAB74DA9-5887-4DB0-8253-BD8E43826CC7}" dt="2024-05-30T17:51:28.137" v="3270" actId="478"/>
          <ac:picMkLst>
            <pc:docMk/>
            <pc:sldMk cId="0" sldId="6560"/>
            <ac:picMk id="4" creationId="{CE95C5C4-5698-7C9C-4182-92CF429E9E18}"/>
          </ac:picMkLst>
        </pc:picChg>
        <pc:picChg chg="add del mod">
          <ac:chgData name="Jason Dick" userId="c94a13a7-9fbd-4f24-ac29-988e9d2ed3d5" providerId="ADAL" clId="{EAB74DA9-5887-4DB0-8253-BD8E43826CC7}" dt="2024-06-06T19:22:17.253" v="4165" actId="478"/>
          <ac:picMkLst>
            <pc:docMk/>
            <pc:sldMk cId="0" sldId="6560"/>
            <ac:picMk id="5" creationId="{A304D5F1-0082-88D1-1F5B-F015C6EE9334}"/>
          </ac:picMkLst>
        </pc:picChg>
        <pc:picChg chg="add del mod">
          <ac:chgData name="Jason Dick" userId="c94a13a7-9fbd-4f24-ac29-988e9d2ed3d5" providerId="ADAL" clId="{EAB74DA9-5887-4DB0-8253-BD8E43826CC7}" dt="2024-06-02T16:23:40.185" v="3423" actId="478"/>
          <ac:picMkLst>
            <pc:docMk/>
            <pc:sldMk cId="0" sldId="6560"/>
            <ac:picMk id="5" creationId="{EA5104A3-B8F6-8EC1-E015-66668F895504}"/>
          </ac:picMkLst>
        </pc:picChg>
        <pc:picChg chg="add del">
          <ac:chgData name="Jason Dick" userId="c94a13a7-9fbd-4f24-ac29-988e9d2ed3d5" providerId="ADAL" clId="{EAB74DA9-5887-4DB0-8253-BD8E43826CC7}" dt="2024-06-06T19:25:28.798" v="4188" actId="478"/>
          <ac:picMkLst>
            <pc:docMk/>
            <pc:sldMk cId="0" sldId="6560"/>
            <ac:picMk id="2056" creationId="{6F794502-1C7F-37AE-C0B8-2275A629432F}"/>
          </ac:picMkLst>
        </pc:picChg>
        <pc:picChg chg="add del mod">
          <ac:chgData name="Jason Dick" userId="c94a13a7-9fbd-4f24-ac29-988e9d2ed3d5" providerId="ADAL" clId="{EAB74DA9-5887-4DB0-8253-BD8E43826CC7}" dt="2024-06-07T20:53:38.570" v="4364" actId="478"/>
          <ac:picMkLst>
            <pc:docMk/>
            <pc:sldMk cId="0" sldId="6560"/>
            <ac:picMk id="2058" creationId="{0D78C298-34FF-AFA0-E804-E067E038A2EE}"/>
          </ac:picMkLst>
        </pc:picChg>
      </pc:sldChg>
      <pc:sldChg chg="addSp delSp modSp mod">
        <pc:chgData name="Jason Dick" userId="c94a13a7-9fbd-4f24-ac29-988e9d2ed3d5" providerId="ADAL" clId="{EAB74DA9-5887-4DB0-8253-BD8E43826CC7}" dt="2024-06-11T13:56:16.240" v="4584" actId="167"/>
        <pc:sldMkLst>
          <pc:docMk/>
          <pc:sldMk cId="0" sldId="6631"/>
        </pc:sldMkLst>
        <pc:spChg chg="add del mod">
          <ac:chgData name="Jason Dick" userId="c94a13a7-9fbd-4f24-ac29-988e9d2ed3d5" providerId="ADAL" clId="{EAB74DA9-5887-4DB0-8253-BD8E43826CC7}" dt="2024-06-04T13:34:47.292" v="3551" actId="478"/>
          <ac:spMkLst>
            <pc:docMk/>
            <pc:sldMk cId="0" sldId="6631"/>
            <ac:spMk id="3" creationId="{983E07CE-3CCA-40F8-2EA7-E602D1566701}"/>
          </ac:spMkLst>
        </pc:spChg>
        <pc:spChg chg="add del mod">
          <ac:chgData name="Jason Dick" userId="c94a13a7-9fbd-4f24-ac29-988e9d2ed3d5" providerId="ADAL" clId="{EAB74DA9-5887-4DB0-8253-BD8E43826CC7}" dt="2024-05-29T21:46:51.484" v="3153" actId="478"/>
          <ac:spMkLst>
            <pc:docMk/>
            <pc:sldMk cId="0" sldId="6631"/>
            <ac:spMk id="4" creationId="{52FF5AD2-8ADF-F323-04C9-D67B123B2A2C}"/>
          </ac:spMkLst>
        </pc:spChg>
        <pc:spChg chg="add mod">
          <ac:chgData name="Jason Dick" userId="c94a13a7-9fbd-4f24-ac29-988e9d2ed3d5" providerId="ADAL" clId="{EAB74DA9-5887-4DB0-8253-BD8E43826CC7}" dt="2024-06-11T13:55:51.188" v="4580" actId="114"/>
          <ac:spMkLst>
            <pc:docMk/>
            <pc:sldMk cId="0" sldId="6631"/>
            <ac:spMk id="4" creationId="{D343254B-4D7E-9FB2-9B02-360E2091AD79}"/>
          </ac:spMkLst>
        </pc:spChg>
        <pc:spChg chg="add del mod">
          <ac:chgData name="Jason Dick" userId="c94a13a7-9fbd-4f24-ac29-988e9d2ed3d5" providerId="ADAL" clId="{EAB74DA9-5887-4DB0-8253-BD8E43826CC7}" dt="2024-05-30T17:47:07.567" v="3260" actId="478"/>
          <ac:spMkLst>
            <pc:docMk/>
            <pc:sldMk cId="0" sldId="6631"/>
            <ac:spMk id="5" creationId="{D80009BC-81CD-B3DE-F97E-096B43E2AB8E}"/>
          </ac:spMkLst>
        </pc:spChg>
        <pc:spChg chg="mod">
          <ac:chgData name="Jason Dick" userId="c94a13a7-9fbd-4f24-ac29-988e9d2ed3d5" providerId="ADAL" clId="{EAB74DA9-5887-4DB0-8253-BD8E43826CC7}" dt="2024-06-10T19:21:18.479" v="4564" actId="20577"/>
          <ac:spMkLst>
            <pc:docMk/>
            <pc:sldMk cId="0" sldId="6631"/>
            <ac:spMk id="11266" creationId="{A5BFD98E-F85C-4865-A1BD-5DDF46079551}"/>
          </ac:spMkLst>
        </pc:spChg>
        <pc:picChg chg="add del mod ord">
          <ac:chgData name="Jason Dick" userId="c94a13a7-9fbd-4f24-ac29-988e9d2ed3d5" providerId="ADAL" clId="{EAB74DA9-5887-4DB0-8253-BD8E43826CC7}" dt="2024-06-10T19:19:56.492" v="4549" actId="478"/>
          <ac:picMkLst>
            <pc:docMk/>
            <pc:sldMk cId="0" sldId="6631"/>
            <ac:picMk id="2" creationId="{03C54040-D7F4-AC9F-9C5A-0DF5191A5244}"/>
          </ac:picMkLst>
        </pc:picChg>
        <pc:picChg chg="add del mod">
          <ac:chgData name="Jason Dick" userId="c94a13a7-9fbd-4f24-ac29-988e9d2ed3d5" providerId="ADAL" clId="{EAB74DA9-5887-4DB0-8253-BD8E43826CC7}" dt="2024-05-13T13:44:31.124" v="66" actId="478"/>
          <ac:picMkLst>
            <pc:docMk/>
            <pc:sldMk cId="0" sldId="6631"/>
            <ac:picMk id="2" creationId="{2BF39942-BD2F-9467-D462-9AF026BD64A2}"/>
          </ac:picMkLst>
        </pc:picChg>
        <pc:picChg chg="add del mod">
          <ac:chgData name="Jason Dick" userId="c94a13a7-9fbd-4f24-ac29-988e9d2ed3d5" providerId="ADAL" clId="{EAB74DA9-5887-4DB0-8253-BD8E43826CC7}" dt="2024-05-30T17:47:05.245" v="3259" actId="478"/>
          <ac:picMkLst>
            <pc:docMk/>
            <pc:sldMk cId="0" sldId="6631"/>
            <ac:picMk id="2" creationId="{30902BA1-7F52-96BD-7868-B5DD351FA51B}"/>
          </ac:picMkLst>
        </pc:picChg>
        <pc:picChg chg="add mod ord">
          <ac:chgData name="Jason Dick" userId="c94a13a7-9fbd-4f24-ac29-988e9d2ed3d5" providerId="ADAL" clId="{EAB74DA9-5887-4DB0-8253-BD8E43826CC7}" dt="2024-06-11T13:56:16.240" v="4584" actId="167"/>
          <ac:picMkLst>
            <pc:docMk/>
            <pc:sldMk cId="0" sldId="6631"/>
            <ac:picMk id="2" creationId="{4D90E0AC-2961-364F-64C7-A725DCD448FC}"/>
          </ac:picMkLst>
        </pc:picChg>
        <pc:picChg chg="add del mod">
          <ac:chgData name="Jason Dick" userId="c94a13a7-9fbd-4f24-ac29-988e9d2ed3d5" providerId="ADAL" clId="{EAB74DA9-5887-4DB0-8253-BD8E43826CC7}" dt="2024-05-29T14:04:20.301" v="2595" actId="478"/>
          <ac:picMkLst>
            <pc:docMk/>
            <pc:sldMk cId="0" sldId="6631"/>
            <ac:picMk id="2" creationId="{57014AAE-BE9A-2A0A-0C8E-F563C9A03B28}"/>
          </ac:picMkLst>
        </pc:picChg>
        <pc:picChg chg="add del mod">
          <ac:chgData name="Jason Dick" userId="c94a13a7-9fbd-4f24-ac29-988e9d2ed3d5" providerId="ADAL" clId="{EAB74DA9-5887-4DB0-8253-BD8E43826CC7}" dt="2024-06-04T21:34:00.385" v="3678" actId="478"/>
          <ac:picMkLst>
            <pc:docMk/>
            <pc:sldMk cId="0" sldId="6631"/>
            <ac:picMk id="2" creationId="{9117AAD2-60C5-915B-C33E-B0389467C248}"/>
          </ac:picMkLst>
        </pc:picChg>
        <pc:picChg chg="add del mod ord">
          <ac:chgData name="Jason Dick" userId="c94a13a7-9fbd-4f24-ac29-988e9d2ed3d5" providerId="ADAL" clId="{EAB74DA9-5887-4DB0-8253-BD8E43826CC7}" dt="2024-05-20T19:12:49.203" v="1125" actId="478"/>
          <ac:picMkLst>
            <pc:docMk/>
            <pc:sldMk cId="0" sldId="6631"/>
            <ac:picMk id="2" creationId="{D59816DA-60C8-BAC6-69D5-50A0D1C2C900}"/>
          </ac:picMkLst>
        </pc:picChg>
        <pc:picChg chg="add del mod">
          <ac:chgData name="Jason Dick" userId="c94a13a7-9fbd-4f24-ac29-988e9d2ed3d5" providerId="ADAL" clId="{EAB74DA9-5887-4DB0-8253-BD8E43826CC7}" dt="2024-05-14T22:09:33.075" v="689" actId="478"/>
          <ac:picMkLst>
            <pc:docMk/>
            <pc:sldMk cId="0" sldId="6631"/>
            <ac:picMk id="2" creationId="{D7B088D1-E5C0-44FA-51D7-4D6DA50C51F8}"/>
          </ac:picMkLst>
        </pc:picChg>
        <pc:picChg chg="add del mod">
          <ac:chgData name="Jason Dick" userId="c94a13a7-9fbd-4f24-ac29-988e9d2ed3d5" providerId="ADAL" clId="{EAB74DA9-5887-4DB0-8253-BD8E43826CC7}" dt="2024-06-06T13:38:21.511" v="3781" actId="478"/>
          <ac:picMkLst>
            <pc:docMk/>
            <pc:sldMk cId="0" sldId="6631"/>
            <ac:picMk id="2" creationId="{D9C6D26C-A65A-F83C-DE6E-85CB84ECC81E}"/>
          </ac:picMkLst>
        </pc:picChg>
        <pc:picChg chg="add del mod">
          <ac:chgData name="Jason Dick" userId="c94a13a7-9fbd-4f24-ac29-988e9d2ed3d5" providerId="ADAL" clId="{EAB74DA9-5887-4DB0-8253-BD8E43826CC7}" dt="2024-05-23T13:41:29.246" v="1297" actId="478"/>
          <ac:picMkLst>
            <pc:docMk/>
            <pc:sldMk cId="0" sldId="6631"/>
            <ac:picMk id="2" creationId="{E35160ED-B86D-6B76-4E59-6E6054C78DC6}"/>
          </ac:picMkLst>
        </pc:picChg>
        <pc:picChg chg="add del mod">
          <ac:chgData name="Jason Dick" userId="c94a13a7-9fbd-4f24-ac29-988e9d2ed3d5" providerId="ADAL" clId="{EAB74DA9-5887-4DB0-8253-BD8E43826CC7}" dt="2024-05-26T18:58:23.836" v="2074" actId="478"/>
          <ac:picMkLst>
            <pc:docMk/>
            <pc:sldMk cId="0" sldId="6631"/>
            <ac:picMk id="2" creationId="{FEAB5350-16A8-84E9-0112-E3F062E1CC5A}"/>
          </ac:picMkLst>
        </pc:picChg>
        <pc:picChg chg="del">
          <ac:chgData name="Jason Dick" userId="c94a13a7-9fbd-4f24-ac29-988e9d2ed3d5" providerId="ADAL" clId="{EAB74DA9-5887-4DB0-8253-BD8E43826CC7}" dt="2024-05-08T14:01:36.834" v="33" actId="478"/>
          <ac:picMkLst>
            <pc:docMk/>
            <pc:sldMk cId="0" sldId="6631"/>
            <ac:picMk id="3" creationId="{3EA9C947-AEF0-2D4D-25CA-9B4A68276264}"/>
          </ac:picMkLst>
        </pc:picChg>
        <pc:picChg chg="add del mod">
          <ac:chgData name="Jason Dick" userId="c94a13a7-9fbd-4f24-ac29-988e9d2ed3d5" providerId="ADAL" clId="{EAB74DA9-5887-4DB0-8253-BD8E43826CC7}" dt="2024-05-16T13:57:11.308" v="848" actId="478"/>
          <ac:picMkLst>
            <pc:docMk/>
            <pc:sldMk cId="0" sldId="6631"/>
            <ac:picMk id="3" creationId="{40889495-3864-CA07-B62B-DDC1D4338E1A}"/>
          </ac:picMkLst>
        </pc:picChg>
        <pc:picChg chg="add del mod">
          <ac:chgData name="Jason Dick" userId="c94a13a7-9fbd-4f24-ac29-988e9d2ed3d5" providerId="ADAL" clId="{EAB74DA9-5887-4DB0-8253-BD8E43826CC7}" dt="2024-05-23T13:44:41.610" v="1303" actId="21"/>
          <ac:picMkLst>
            <pc:docMk/>
            <pc:sldMk cId="0" sldId="6631"/>
            <ac:picMk id="3" creationId="{519A4E9D-1B54-B97C-1595-E486A5E112E0}"/>
          </ac:picMkLst>
        </pc:picChg>
        <pc:picChg chg="add del mod">
          <ac:chgData name="Jason Dick" userId="c94a13a7-9fbd-4f24-ac29-988e9d2ed3d5" providerId="ADAL" clId="{EAB74DA9-5887-4DB0-8253-BD8E43826CC7}" dt="2024-05-28T13:54:06.091" v="2112" actId="478"/>
          <ac:picMkLst>
            <pc:docMk/>
            <pc:sldMk cId="0" sldId="6631"/>
            <ac:picMk id="3" creationId="{A3EC6EA6-AF1A-C27F-B44B-80B3CACB7F30}"/>
          </ac:picMkLst>
        </pc:picChg>
        <pc:picChg chg="add del mod">
          <ac:chgData name="Jason Dick" userId="c94a13a7-9fbd-4f24-ac29-988e9d2ed3d5" providerId="ADAL" clId="{EAB74DA9-5887-4DB0-8253-BD8E43826CC7}" dt="2024-05-29T21:39:43.091" v="3141" actId="478"/>
          <ac:picMkLst>
            <pc:docMk/>
            <pc:sldMk cId="0" sldId="6631"/>
            <ac:picMk id="3" creationId="{A7592FF5-83DE-0A16-53C9-6736C2CFA4C9}"/>
          </ac:picMkLst>
        </pc:picChg>
        <pc:picChg chg="add del mod">
          <ac:chgData name="Jason Dick" userId="c94a13a7-9fbd-4f24-ac29-988e9d2ed3d5" providerId="ADAL" clId="{EAB74DA9-5887-4DB0-8253-BD8E43826CC7}" dt="2024-06-06T19:21:31.042" v="4147" actId="478"/>
          <ac:picMkLst>
            <pc:docMk/>
            <pc:sldMk cId="0" sldId="6631"/>
            <ac:picMk id="3" creationId="{C416B2D5-0EBC-6618-032B-BC385208A384}"/>
          </ac:picMkLst>
        </pc:picChg>
        <pc:picChg chg="add del mod">
          <ac:chgData name="Jason Dick" userId="c94a13a7-9fbd-4f24-ac29-988e9d2ed3d5" providerId="ADAL" clId="{EAB74DA9-5887-4DB0-8253-BD8E43826CC7}" dt="2024-05-22T13:46:20.410" v="1221" actId="478"/>
          <ac:picMkLst>
            <pc:docMk/>
            <pc:sldMk cId="0" sldId="6631"/>
            <ac:picMk id="3" creationId="{D3B53500-B77A-DDA2-6765-1B5F7B787088}"/>
          </ac:picMkLst>
        </pc:picChg>
        <pc:picChg chg="add del mod">
          <ac:chgData name="Jason Dick" userId="c94a13a7-9fbd-4f24-ac29-988e9d2ed3d5" providerId="ADAL" clId="{EAB74DA9-5887-4DB0-8253-BD8E43826CC7}" dt="2024-05-13T19:39:09.193" v="390" actId="478"/>
          <ac:picMkLst>
            <pc:docMk/>
            <pc:sldMk cId="0" sldId="6631"/>
            <ac:picMk id="3" creationId="{E1F6B093-A286-E85F-D1F7-BAD55C7CB21C}"/>
          </ac:picMkLst>
        </pc:picChg>
        <pc:picChg chg="add del mod">
          <ac:chgData name="Jason Dick" userId="c94a13a7-9fbd-4f24-ac29-988e9d2ed3d5" providerId="ADAL" clId="{EAB74DA9-5887-4DB0-8253-BD8E43826CC7}" dt="2024-06-02T16:22:38.405" v="3409" actId="478"/>
          <ac:picMkLst>
            <pc:docMk/>
            <pc:sldMk cId="0" sldId="6631"/>
            <ac:picMk id="4" creationId="{C59543EA-E7B0-38FD-192F-68B921F92DEF}"/>
          </ac:picMkLst>
        </pc:picChg>
        <pc:picChg chg="add del mod">
          <ac:chgData name="Jason Dick" userId="c94a13a7-9fbd-4f24-ac29-988e9d2ed3d5" providerId="ADAL" clId="{EAB74DA9-5887-4DB0-8253-BD8E43826CC7}" dt="2024-05-23T18:56:49.953" v="1376" actId="478"/>
          <ac:picMkLst>
            <pc:docMk/>
            <pc:sldMk cId="0" sldId="6631"/>
            <ac:picMk id="5" creationId="{0C8F38D3-C721-BA49-CF98-8D05404B94BE}"/>
          </ac:picMkLst>
        </pc:picChg>
        <pc:picChg chg="add del mod">
          <ac:chgData name="Jason Dick" userId="c94a13a7-9fbd-4f24-ac29-988e9d2ed3d5" providerId="ADAL" clId="{EAB74DA9-5887-4DB0-8253-BD8E43826CC7}" dt="2024-06-04T13:34:45.034" v="3550" actId="478"/>
          <ac:picMkLst>
            <pc:docMk/>
            <pc:sldMk cId="0" sldId="6631"/>
            <ac:picMk id="5" creationId="{2234E0C0-DDF1-F4D7-4631-9EA4D530F708}"/>
          </ac:picMkLst>
        </pc:picChg>
        <pc:picChg chg="add del mod">
          <ac:chgData name="Jason Dick" userId="c94a13a7-9fbd-4f24-ac29-988e9d2ed3d5" providerId="ADAL" clId="{EAB74DA9-5887-4DB0-8253-BD8E43826CC7}" dt="2024-06-06T19:24:09.381" v="4173" actId="478"/>
          <ac:picMkLst>
            <pc:docMk/>
            <pc:sldMk cId="0" sldId="6631"/>
            <ac:picMk id="1026" creationId="{2C270DA3-3A82-8286-BA37-25F1F7C4C813}"/>
          </ac:picMkLst>
        </pc:picChg>
        <pc:picChg chg="add del mod">
          <ac:chgData name="Jason Dick" userId="c94a13a7-9fbd-4f24-ac29-988e9d2ed3d5" providerId="ADAL" clId="{EAB74DA9-5887-4DB0-8253-BD8E43826CC7}" dt="2024-06-07T20:51:38.275" v="4330" actId="478"/>
          <ac:picMkLst>
            <pc:docMk/>
            <pc:sldMk cId="0" sldId="6631"/>
            <ac:picMk id="1028" creationId="{41240D85-7902-2CC5-448D-776D926B9EFD}"/>
          </ac:picMkLst>
        </pc:picChg>
      </pc:sldChg>
      <pc:sldChg chg="addSp delSp modSp del mod">
        <pc:chgData name="Jason Dick" userId="c94a13a7-9fbd-4f24-ac29-988e9d2ed3d5" providerId="ADAL" clId="{EAB74DA9-5887-4DB0-8253-BD8E43826CC7}" dt="2024-05-20T19:50:05.754" v="1165" actId="2696"/>
        <pc:sldMkLst>
          <pc:docMk/>
          <pc:sldMk cId="3603538176" sldId="7666"/>
        </pc:sldMkLst>
        <pc:picChg chg="del">
          <ac:chgData name="Jason Dick" userId="c94a13a7-9fbd-4f24-ac29-988e9d2ed3d5" providerId="ADAL" clId="{EAB74DA9-5887-4DB0-8253-BD8E43826CC7}" dt="2024-05-13T19:52:04.689" v="483" actId="478"/>
          <ac:picMkLst>
            <pc:docMk/>
            <pc:sldMk cId="3603538176" sldId="7666"/>
            <ac:picMk id="2" creationId="{2C717D04-872A-B0BE-C8BC-EF1F60666677}"/>
          </ac:picMkLst>
        </pc:picChg>
        <pc:picChg chg="add mod">
          <ac:chgData name="Jason Dick" userId="c94a13a7-9fbd-4f24-ac29-988e9d2ed3d5" providerId="ADAL" clId="{EAB74DA9-5887-4DB0-8253-BD8E43826CC7}" dt="2024-05-13T19:53:19.178" v="497" actId="14100"/>
          <ac:picMkLst>
            <pc:docMk/>
            <pc:sldMk cId="3603538176" sldId="7666"/>
            <ac:picMk id="5" creationId="{809A50F6-ABD0-50CC-1B60-9FCCA6D50609}"/>
          </ac:picMkLst>
        </pc:picChg>
      </pc:sldChg>
      <pc:sldChg chg="del">
        <pc:chgData name="Jason Dick" userId="c94a13a7-9fbd-4f24-ac29-988e9d2ed3d5" providerId="ADAL" clId="{EAB74DA9-5887-4DB0-8253-BD8E43826CC7}" dt="2024-05-16T14:07:53.395" v="1028" actId="2696"/>
        <pc:sldMkLst>
          <pc:docMk/>
          <pc:sldMk cId="2090544306" sldId="7670"/>
        </pc:sldMkLst>
      </pc:sldChg>
      <pc:sldChg chg="addSp delSp modSp del mod">
        <pc:chgData name="Jason Dick" userId="c94a13a7-9fbd-4f24-ac29-988e9d2ed3d5" providerId="ADAL" clId="{EAB74DA9-5887-4DB0-8253-BD8E43826CC7}" dt="2024-05-14T22:12:50.659" v="707" actId="2696"/>
        <pc:sldMkLst>
          <pc:docMk/>
          <pc:sldMk cId="2650514709" sldId="7674"/>
        </pc:sldMkLst>
        <pc:spChg chg="add mod">
          <ac:chgData name="Jason Dick" userId="c94a13a7-9fbd-4f24-ac29-988e9d2ed3d5" providerId="ADAL" clId="{EAB74DA9-5887-4DB0-8253-BD8E43826CC7}" dt="2024-05-13T13:50:34.483" v="134" actId="1076"/>
          <ac:spMkLst>
            <pc:docMk/>
            <pc:sldMk cId="2650514709" sldId="7674"/>
            <ac:spMk id="2" creationId="{5FDFB78E-9F1C-5C73-6AAB-85455C519091}"/>
          </ac:spMkLst>
        </pc:spChg>
        <pc:picChg chg="del">
          <ac:chgData name="Jason Dick" userId="c94a13a7-9fbd-4f24-ac29-988e9d2ed3d5" providerId="ADAL" clId="{EAB74DA9-5887-4DB0-8253-BD8E43826CC7}" dt="2024-05-13T13:45:48.900" v="76" actId="478"/>
          <ac:picMkLst>
            <pc:docMk/>
            <pc:sldMk cId="2650514709" sldId="7674"/>
            <ac:picMk id="6" creationId="{60067644-2DEA-46DA-FC49-92F1606546E7}"/>
          </ac:picMkLst>
        </pc:picChg>
      </pc:sldChg>
      <pc:sldChg chg="del">
        <pc:chgData name="Jason Dick" userId="c94a13a7-9fbd-4f24-ac29-988e9d2ed3d5" providerId="ADAL" clId="{EAB74DA9-5887-4DB0-8253-BD8E43826CC7}" dt="2024-05-14T22:13:19.150" v="711" actId="2696"/>
        <pc:sldMkLst>
          <pc:docMk/>
          <pc:sldMk cId="736090301" sldId="7680"/>
        </pc:sldMkLst>
      </pc:sldChg>
      <pc:sldChg chg="addSp delSp modSp del mod">
        <pc:chgData name="Jason Dick" userId="c94a13a7-9fbd-4f24-ac29-988e9d2ed3d5" providerId="ADAL" clId="{EAB74DA9-5887-4DB0-8253-BD8E43826CC7}" dt="2024-05-13T13:46:03.781" v="77" actId="2696"/>
        <pc:sldMkLst>
          <pc:docMk/>
          <pc:sldMk cId="2534629624" sldId="7681"/>
        </pc:sldMkLst>
        <pc:picChg chg="del">
          <ac:chgData name="Jason Dick" userId="c94a13a7-9fbd-4f24-ac29-988e9d2ed3d5" providerId="ADAL" clId="{EAB74DA9-5887-4DB0-8253-BD8E43826CC7}" dt="2024-05-08T18:15:32.262" v="46" actId="478"/>
          <ac:picMkLst>
            <pc:docMk/>
            <pc:sldMk cId="2534629624" sldId="7681"/>
            <ac:picMk id="2" creationId="{E7E3E1FF-45DD-5D16-FD93-4364AFB55224}"/>
          </ac:picMkLst>
        </pc:picChg>
        <pc:picChg chg="add mod">
          <ac:chgData name="Jason Dick" userId="c94a13a7-9fbd-4f24-ac29-988e9d2ed3d5" providerId="ADAL" clId="{EAB74DA9-5887-4DB0-8253-BD8E43826CC7}" dt="2024-05-08T18:15:39.029" v="49" actId="14100"/>
          <ac:picMkLst>
            <pc:docMk/>
            <pc:sldMk cId="2534629624" sldId="7681"/>
            <ac:picMk id="3" creationId="{C23306C4-4BAE-3217-ECD9-BA222E40DB8F}"/>
          </ac:picMkLst>
        </pc:picChg>
      </pc:sldChg>
      <pc:sldChg chg="addSp delSp modSp del mod">
        <pc:chgData name="Jason Dick" userId="c94a13a7-9fbd-4f24-ac29-988e9d2ed3d5" providerId="ADAL" clId="{EAB74DA9-5887-4DB0-8253-BD8E43826CC7}" dt="2024-05-13T19:51:57.620" v="481" actId="2696"/>
        <pc:sldMkLst>
          <pc:docMk/>
          <pc:sldMk cId="1449175212" sldId="7683"/>
        </pc:sldMkLst>
        <pc:spChg chg="add mod">
          <ac:chgData name="Jason Dick" userId="c94a13a7-9fbd-4f24-ac29-988e9d2ed3d5" providerId="ADAL" clId="{EAB74DA9-5887-4DB0-8253-BD8E43826CC7}" dt="2024-05-13T13:46:40.054" v="95" actId="404"/>
          <ac:spMkLst>
            <pc:docMk/>
            <pc:sldMk cId="1449175212" sldId="7683"/>
            <ac:spMk id="2" creationId="{52DB11A8-C940-AFD5-F450-DBB1B5503EFC}"/>
          </ac:spMkLst>
        </pc:spChg>
        <pc:picChg chg="del">
          <ac:chgData name="Jason Dick" userId="c94a13a7-9fbd-4f24-ac29-988e9d2ed3d5" providerId="ADAL" clId="{EAB74DA9-5887-4DB0-8253-BD8E43826CC7}" dt="2024-05-08T19:07:23.868" v="50" actId="478"/>
          <ac:picMkLst>
            <pc:docMk/>
            <pc:sldMk cId="1449175212" sldId="7683"/>
            <ac:picMk id="2" creationId="{21991585-11E5-DAB0-04B1-ACD877A42ED2}"/>
          </ac:picMkLst>
        </pc:picChg>
        <pc:picChg chg="add mod">
          <ac:chgData name="Jason Dick" userId="c94a13a7-9fbd-4f24-ac29-988e9d2ed3d5" providerId="ADAL" clId="{EAB74DA9-5887-4DB0-8253-BD8E43826CC7}" dt="2024-05-08T19:07:28.915" v="53" actId="14100"/>
          <ac:picMkLst>
            <pc:docMk/>
            <pc:sldMk cId="1449175212" sldId="7683"/>
            <ac:picMk id="5" creationId="{FB867536-A78B-55F1-EB30-4E8A7DBAF243}"/>
          </ac:picMkLst>
        </pc:picChg>
      </pc:sldChg>
      <pc:sldChg chg="del">
        <pc:chgData name="Jason Dick" userId="c94a13a7-9fbd-4f24-ac29-988e9d2ed3d5" providerId="ADAL" clId="{EAB74DA9-5887-4DB0-8253-BD8E43826CC7}" dt="2024-05-14T22:13:23.715" v="713" actId="2696"/>
        <pc:sldMkLst>
          <pc:docMk/>
          <pc:sldMk cId="1866299379" sldId="7696"/>
        </pc:sldMkLst>
      </pc:sldChg>
      <pc:sldChg chg="del">
        <pc:chgData name="Jason Dick" userId="c94a13a7-9fbd-4f24-ac29-988e9d2ed3d5" providerId="ADAL" clId="{EAB74DA9-5887-4DB0-8253-BD8E43826CC7}" dt="2024-06-02T16:26:35.695" v="3517" actId="2696"/>
        <pc:sldMkLst>
          <pc:docMk/>
          <pc:sldMk cId="1427583896" sldId="7697"/>
        </pc:sldMkLst>
      </pc:sldChg>
      <pc:sldChg chg="del">
        <pc:chgData name="Jason Dick" userId="c94a13a7-9fbd-4f24-ac29-988e9d2ed3d5" providerId="ADAL" clId="{EAB74DA9-5887-4DB0-8253-BD8E43826CC7}" dt="2024-05-08T14:02:00.666" v="39" actId="2696"/>
        <pc:sldMkLst>
          <pc:docMk/>
          <pc:sldMk cId="3007232377" sldId="7699"/>
        </pc:sldMkLst>
      </pc:sldChg>
      <pc:sldChg chg="addSp delSp modSp mod">
        <pc:chgData name="Jason Dick" userId="c94a13a7-9fbd-4f24-ac29-988e9d2ed3d5" providerId="ADAL" clId="{EAB74DA9-5887-4DB0-8253-BD8E43826CC7}" dt="2024-06-11T13:49:56.921" v="4576" actId="14100"/>
        <pc:sldMkLst>
          <pc:docMk/>
          <pc:sldMk cId="2775809380" sldId="7701"/>
        </pc:sldMkLst>
        <pc:spChg chg="del mod">
          <ac:chgData name="Jason Dick" userId="c94a13a7-9fbd-4f24-ac29-988e9d2ed3d5" providerId="ADAL" clId="{EAB74DA9-5887-4DB0-8253-BD8E43826CC7}" dt="2024-06-03T13:54:24.722" v="3526" actId="478"/>
          <ac:spMkLst>
            <pc:docMk/>
            <pc:sldMk cId="2775809380" sldId="7701"/>
            <ac:spMk id="8" creationId="{A3258039-D49E-52FF-032D-9503607DA1EC}"/>
          </ac:spMkLst>
        </pc:spChg>
        <pc:picChg chg="add del mod">
          <ac:chgData name="Jason Dick" userId="c94a13a7-9fbd-4f24-ac29-988e9d2ed3d5" providerId="ADAL" clId="{EAB74DA9-5887-4DB0-8253-BD8E43826CC7}" dt="2024-06-11T13:49:50.670" v="4573" actId="478"/>
          <ac:picMkLst>
            <pc:docMk/>
            <pc:sldMk cId="2775809380" sldId="7701"/>
            <ac:picMk id="2" creationId="{7F9B477C-338B-68C4-F06C-11964DA6C507}"/>
          </ac:picMkLst>
        </pc:picChg>
        <pc:picChg chg="add del mod">
          <ac:chgData name="Jason Dick" userId="c94a13a7-9fbd-4f24-ac29-988e9d2ed3d5" providerId="ADAL" clId="{EAB74DA9-5887-4DB0-8253-BD8E43826CC7}" dt="2024-06-05T13:50:19.561" v="3763" actId="478"/>
          <ac:picMkLst>
            <pc:docMk/>
            <pc:sldMk cId="2775809380" sldId="7701"/>
            <ac:picMk id="2" creationId="{DB7B8A7F-6B2B-1659-BE12-3538844D9C18}"/>
          </ac:picMkLst>
        </pc:picChg>
        <pc:picChg chg="add del mod">
          <ac:chgData name="Jason Dick" userId="c94a13a7-9fbd-4f24-ac29-988e9d2ed3d5" providerId="ADAL" clId="{EAB74DA9-5887-4DB0-8253-BD8E43826CC7}" dt="2024-06-07T20:57:10.463" v="4372" actId="478"/>
          <ac:picMkLst>
            <pc:docMk/>
            <pc:sldMk cId="2775809380" sldId="7701"/>
            <ac:picMk id="3" creationId="{A6508995-3E9E-24D2-D648-73A337D5BAE3}"/>
          </ac:picMkLst>
        </pc:picChg>
        <pc:picChg chg="add mod">
          <ac:chgData name="Jason Dick" userId="c94a13a7-9fbd-4f24-ac29-988e9d2ed3d5" providerId="ADAL" clId="{EAB74DA9-5887-4DB0-8253-BD8E43826CC7}" dt="2024-06-11T13:49:56.921" v="4576" actId="14100"/>
          <ac:picMkLst>
            <pc:docMk/>
            <pc:sldMk cId="2775809380" sldId="7701"/>
            <ac:picMk id="5" creationId="{DB207DAF-F49D-065A-42CE-F5D738854133}"/>
          </ac:picMkLst>
        </pc:picChg>
        <pc:picChg chg="del">
          <ac:chgData name="Jason Dick" userId="c94a13a7-9fbd-4f24-ac29-988e9d2ed3d5" providerId="ADAL" clId="{EAB74DA9-5887-4DB0-8253-BD8E43826CC7}" dt="2024-05-24T17:51:41.646" v="1820" actId="478"/>
          <ac:picMkLst>
            <pc:docMk/>
            <pc:sldMk cId="2775809380" sldId="7701"/>
            <ac:picMk id="10" creationId="{2C413219-7211-FA56-AC63-E43DA9A3ADF1}"/>
          </ac:picMkLst>
        </pc:picChg>
      </pc:sldChg>
      <pc:sldChg chg="add del">
        <pc:chgData name="Jason Dick" userId="c94a13a7-9fbd-4f24-ac29-988e9d2ed3d5" providerId="ADAL" clId="{EAB74DA9-5887-4DB0-8253-BD8E43826CC7}" dt="2024-05-14T22:13:21.158" v="712" actId="2696"/>
        <pc:sldMkLst>
          <pc:docMk/>
          <pc:sldMk cId="2445462252" sldId="7702"/>
        </pc:sldMkLst>
      </pc:sldChg>
      <pc:sldChg chg="del">
        <pc:chgData name="Jason Dick" userId="c94a13a7-9fbd-4f24-ac29-988e9d2ed3d5" providerId="ADAL" clId="{EAB74DA9-5887-4DB0-8253-BD8E43826CC7}" dt="2024-05-08T14:01:58.005" v="38" actId="2696"/>
        <pc:sldMkLst>
          <pc:docMk/>
          <pc:sldMk cId="3696667751" sldId="7702"/>
        </pc:sldMkLst>
      </pc:sldChg>
      <pc:sldChg chg="addSp delSp modSp add del mod">
        <pc:chgData name="Jason Dick" userId="c94a13a7-9fbd-4f24-ac29-988e9d2ed3d5" providerId="ADAL" clId="{EAB74DA9-5887-4DB0-8253-BD8E43826CC7}" dt="2024-05-20T19:50:22.852" v="1170" actId="2696"/>
        <pc:sldMkLst>
          <pc:docMk/>
          <pc:sldMk cId="448306914" sldId="7703"/>
        </pc:sldMkLst>
        <pc:spChg chg="del">
          <ac:chgData name="Jason Dick" userId="c94a13a7-9fbd-4f24-ac29-988e9d2ed3d5" providerId="ADAL" clId="{EAB74DA9-5887-4DB0-8253-BD8E43826CC7}" dt="2024-05-13T13:48:02.096" v="98" actId="478"/>
          <ac:spMkLst>
            <pc:docMk/>
            <pc:sldMk cId="448306914" sldId="7703"/>
            <ac:spMk id="2" creationId="{52DB11A8-C940-AFD5-F450-DBB1B5503EFC}"/>
          </ac:spMkLst>
        </pc:spChg>
        <pc:picChg chg="add del mod">
          <ac:chgData name="Jason Dick" userId="c94a13a7-9fbd-4f24-ac29-988e9d2ed3d5" providerId="ADAL" clId="{EAB74DA9-5887-4DB0-8253-BD8E43826CC7}" dt="2024-05-14T22:13:43.591" v="714" actId="478"/>
          <ac:picMkLst>
            <pc:docMk/>
            <pc:sldMk cId="448306914" sldId="7703"/>
            <ac:picMk id="3" creationId="{D92AC951-7FB0-A86A-58B4-E98D582AAFE7}"/>
          </ac:picMkLst>
        </pc:picChg>
        <pc:picChg chg="add mod">
          <ac:chgData name="Jason Dick" userId="c94a13a7-9fbd-4f24-ac29-988e9d2ed3d5" providerId="ADAL" clId="{EAB74DA9-5887-4DB0-8253-BD8E43826CC7}" dt="2024-05-14T22:14:39.304" v="719" actId="14100"/>
          <ac:picMkLst>
            <pc:docMk/>
            <pc:sldMk cId="448306914" sldId="7703"/>
            <ac:picMk id="5" creationId="{4817BE62-5AE1-35C4-3D75-48C1AC7A755D}"/>
          </ac:picMkLst>
        </pc:picChg>
        <pc:picChg chg="del">
          <ac:chgData name="Jason Dick" userId="c94a13a7-9fbd-4f24-ac29-988e9d2ed3d5" providerId="ADAL" clId="{EAB74DA9-5887-4DB0-8253-BD8E43826CC7}" dt="2024-05-13T13:48:00.517" v="97" actId="478"/>
          <ac:picMkLst>
            <pc:docMk/>
            <pc:sldMk cId="448306914" sldId="7703"/>
            <ac:picMk id="5" creationId="{FB867536-A78B-55F1-EB30-4E8A7DBAF243}"/>
          </ac:picMkLst>
        </pc:picChg>
      </pc:sldChg>
      <pc:sldChg chg="addSp modSp add del mod">
        <pc:chgData name="Jason Dick" userId="c94a13a7-9fbd-4f24-ac29-988e9d2ed3d5" providerId="ADAL" clId="{EAB74DA9-5887-4DB0-8253-BD8E43826CC7}" dt="2024-05-14T22:13:00.277" v="709" actId="2696"/>
        <pc:sldMkLst>
          <pc:docMk/>
          <pc:sldMk cId="3971239774" sldId="7704"/>
        </pc:sldMkLst>
        <pc:spChg chg="mod">
          <ac:chgData name="Jason Dick" userId="c94a13a7-9fbd-4f24-ac29-988e9d2ed3d5" providerId="ADAL" clId="{EAB74DA9-5887-4DB0-8253-BD8E43826CC7}" dt="2024-05-14T13:50:38.054" v="592" actId="404"/>
          <ac:spMkLst>
            <pc:docMk/>
            <pc:sldMk cId="3971239774" sldId="7704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13T13:58:31.362" v="374" actId="14100"/>
          <ac:picMkLst>
            <pc:docMk/>
            <pc:sldMk cId="3971239774" sldId="7704"/>
            <ac:picMk id="3" creationId="{3362579F-DB8E-9A41-CDDC-0C5AE1B13524}"/>
          </ac:picMkLst>
        </pc:picChg>
        <pc:picChg chg="add mod">
          <ac:chgData name="Jason Dick" userId="c94a13a7-9fbd-4f24-ac29-988e9d2ed3d5" providerId="ADAL" clId="{EAB74DA9-5887-4DB0-8253-BD8E43826CC7}" dt="2024-05-14T13:50:48.696" v="593" actId="14100"/>
          <ac:picMkLst>
            <pc:docMk/>
            <pc:sldMk cId="3971239774" sldId="7704"/>
            <ac:picMk id="6" creationId="{813B4756-040A-37FF-F748-0DF3120815C4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14T22:13:07.224" v="710" actId="2696"/>
        <pc:sldMkLst>
          <pc:docMk/>
          <pc:sldMk cId="513275947" sldId="7705"/>
        </pc:sldMkLst>
        <pc:spChg chg="mod">
          <ac:chgData name="Jason Dick" userId="c94a13a7-9fbd-4f24-ac29-988e9d2ed3d5" providerId="ADAL" clId="{EAB74DA9-5887-4DB0-8253-BD8E43826CC7}" dt="2024-05-13T19:42:31.932" v="447" actId="20577"/>
          <ac:spMkLst>
            <pc:docMk/>
            <pc:sldMk cId="513275947" sldId="7705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13T19:42:35.379" v="448" actId="1076"/>
          <ac:picMkLst>
            <pc:docMk/>
            <pc:sldMk cId="513275947" sldId="7705"/>
            <ac:picMk id="3" creationId="{8DBB2C2F-DE3C-7352-40BD-45009CCC30E2}"/>
          </ac:picMkLst>
        </pc:picChg>
        <pc:picChg chg="add del">
          <ac:chgData name="Jason Dick" userId="c94a13a7-9fbd-4f24-ac29-988e9d2ed3d5" providerId="ADAL" clId="{EAB74DA9-5887-4DB0-8253-BD8E43826CC7}" dt="2024-05-13T13:58:52.102" v="376" actId="478"/>
          <ac:picMkLst>
            <pc:docMk/>
            <pc:sldMk cId="513275947" sldId="7705"/>
            <ac:picMk id="1026" creationId="{B0119E97-E0AE-780E-FF33-0BE410711B32}"/>
          </ac:picMkLst>
        </pc:picChg>
      </pc:sldChg>
      <pc:sldChg chg="addSp modSp add del mod">
        <pc:chgData name="Jason Dick" userId="c94a13a7-9fbd-4f24-ac29-988e9d2ed3d5" providerId="ADAL" clId="{EAB74DA9-5887-4DB0-8253-BD8E43826CC7}" dt="2024-05-14T22:12:56.602" v="708" actId="2696"/>
        <pc:sldMkLst>
          <pc:docMk/>
          <pc:sldMk cId="4153627361" sldId="7706"/>
        </pc:sldMkLst>
        <pc:spChg chg="mod">
          <ac:chgData name="Jason Dick" userId="c94a13a7-9fbd-4f24-ac29-988e9d2ed3d5" providerId="ADAL" clId="{EAB74DA9-5887-4DB0-8253-BD8E43826CC7}" dt="2024-05-13T19:42:08.635" v="425" actId="207"/>
          <ac:spMkLst>
            <pc:docMk/>
            <pc:sldMk cId="4153627361" sldId="7706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13T13:58:09.427" v="371" actId="14100"/>
          <ac:picMkLst>
            <pc:docMk/>
            <pc:sldMk cId="4153627361" sldId="7706"/>
            <ac:picMk id="3" creationId="{3A7261C5-74F8-B1E9-34D6-9534111BBF34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23T13:45:35.687" v="1311" actId="2696"/>
        <pc:sldMkLst>
          <pc:docMk/>
          <pc:sldMk cId="853746589" sldId="7707"/>
        </pc:sldMkLst>
        <pc:spChg chg="add mod">
          <ac:chgData name="Jason Dick" userId="c94a13a7-9fbd-4f24-ac29-988e9d2ed3d5" providerId="ADAL" clId="{EAB74DA9-5887-4DB0-8253-BD8E43826CC7}" dt="2024-05-22T13:52:18.600" v="1260" actId="403"/>
          <ac:spMkLst>
            <pc:docMk/>
            <pc:sldMk cId="853746589" sldId="7707"/>
            <ac:spMk id="5" creationId="{DA9980D5-84C5-5926-1112-4F18EFFFBC09}"/>
          </ac:spMkLst>
        </pc:spChg>
        <pc:picChg chg="del">
          <ac:chgData name="Jason Dick" userId="c94a13a7-9fbd-4f24-ac29-988e9d2ed3d5" providerId="ADAL" clId="{EAB74DA9-5887-4DB0-8253-BD8E43826CC7}" dt="2024-05-22T13:52:00.590" v="1243" actId="478"/>
          <ac:picMkLst>
            <pc:docMk/>
            <pc:sldMk cId="853746589" sldId="7707"/>
            <ac:picMk id="2" creationId="{2C717D04-872A-B0BE-C8BC-EF1F60666677}"/>
          </ac:picMkLst>
        </pc:picChg>
      </pc:sldChg>
      <pc:sldChg chg="addSp modSp add del mod">
        <pc:chgData name="Jason Dick" userId="c94a13a7-9fbd-4f24-ac29-988e9d2ed3d5" providerId="ADAL" clId="{EAB74DA9-5887-4DB0-8253-BD8E43826CC7}" dt="2024-05-20T19:50:12.603" v="1169" actId="2696"/>
        <pc:sldMkLst>
          <pc:docMk/>
          <pc:sldMk cId="1878288894" sldId="7708"/>
        </pc:sldMkLst>
        <pc:picChg chg="add mod">
          <ac:chgData name="Jason Dick" userId="c94a13a7-9fbd-4f24-ac29-988e9d2ed3d5" providerId="ADAL" clId="{EAB74DA9-5887-4DB0-8253-BD8E43826CC7}" dt="2024-05-13T19:53:46.002" v="512" actId="14100"/>
          <ac:picMkLst>
            <pc:docMk/>
            <pc:sldMk cId="1878288894" sldId="7708"/>
            <ac:picMk id="3" creationId="{22B0C3C6-07B1-F72E-28F7-518C4E289D2F}"/>
          </ac:picMkLst>
        </pc:picChg>
      </pc:sldChg>
      <pc:sldChg chg="addSp modSp add del mod">
        <pc:chgData name="Jason Dick" userId="c94a13a7-9fbd-4f24-ac29-988e9d2ed3d5" providerId="ADAL" clId="{EAB74DA9-5887-4DB0-8253-BD8E43826CC7}" dt="2024-05-20T19:50:10.813" v="1168" actId="2696"/>
        <pc:sldMkLst>
          <pc:docMk/>
          <pc:sldMk cId="2607936792" sldId="7709"/>
        </pc:sldMkLst>
        <pc:picChg chg="add mod">
          <ac:chgData name="Jason Dick" userId="c94a13a7-9fbd-4f24-ac29-988e9d2ed3d5" providerId="ADAL" clId="{EAB74DA9-5887-4DB0-8253-BD8E43826CC7}" dt="2024-05-13T19:53:37.874" v="507" actId="14100"/>
          <ac:picMkLst>
            <pc:docMk/>
            <pc:sldMk cId="2607936792" sldId="7709"/>
            <ac:picMk id="3" creationId="{68289C06-0579-C05B-24CC-71606601300B}"/>
          </ac:picMkLst>
        </pc:picChg>
      </pc:sldChg>
      <pc:sldChg chg="addSp modSp add del mod">
        <pc:chgData name="Jason Dick" userId="c94a13a7-9fbd-4f24-ac29-988e9d2ed3d5" providerId="ADAL" clId="{EAB74DA9-5887-4DB0-8253-BD8E43826CC7}" dt="2024-05-20T19:50:09.134" v="1167" actId="2696"/>
        <pc:sldMkLst>
          <pc:docMk/>
          <pc:sldMk cId="220731610" sldId="7710"/>
        </pc:sldMkLst>
        <pc:picChg chg="add mod">
          <ac:chgData name="Jason Dick" userId="c94a13a7-9fbd-4f24-ac29-988e9d2ed3d5" providerId="ADAL" clId="{EAB74DA9-5887-4DB0-8253-BD8E43826CC7}" dt="2024-05-13T19:53:27.346" v="502" actId="14100"/>
          <ac:picMkLst>
            <pc:docMk/>
            <pc:sldMk cId="220731610" sldId="7710"/>
            <ac:picMk id="3" creationId="{B131215B-C86D-B7B1-1592-98925CF22247}"/>
          </ac:picMkLst>
        </pc:picChg>
      </pc:sldChg>
      <pc:sldChg chg="addSp modSp add del mod">
        <pc:chgData name="Jason Dick" userId="c94a13a7-9fbd-4f24-ac29-988e9d2ed3d5" providerId="ADAL" clId="{EAB74DA9-5887-4DB0-8253-BD8E43826CC7}" dt="2024-05-20T19:50:07.431" v="1166" actId="2696"/>
        <pc:sldMkLst>
          <pc:docMk/>
          <pc:sldMk cId="3365708104" sldId="7711"/>
        </pc:sldMkLst>
        <pc:picChg chg="add mod">
          <ac:chgData name="Jason Dick" userId="c94a13a7-9fbd-4f24-ac29-988e9d2ed3d5" providerId="ADAL" clId="{EAB74DA9-5887-4DB0-8253-BD8E43826CC7}" dt="2024-05-13T19:53:09.626" v="492" actId="14100"/>
          <ac:picMkLst>
            <pc:docMk/>
            <pc:sldMk cId="3365708104" sldId="7711"/>
            <ac:picMk id="3" creationId="{EBDC6C8A-DD18-D136-7FF2-32E1B48C0C15}"/>
          </ac:picMkLst>
        </pc:picChg>
      </pc:sldChg>
      <pc:sldChg chg="addSp delSp modSp add del mod ord">
        <pc:chgData name="Jason Dick" userId="c94a13a7-9fbd-4f24-ac29-988e9d2ed3d5" providerId="ADAL" clId="{EAB74DA9-5887-4DB0-8253-BD8E43826CC7}" dt="2024-05-16T14:07:59.561" v="1029" actId="2696"/>
        <pc:sldMkLst>
          <pc:docMk/>
          <pc:sldMk cId="4148435579" sldId="7712"/>
        </pc:sldMkLst>
        <pc:picChg chg="add del mod">
          <ac:chgData name="Jason Dick" userId="c94a13a7-9fbd-4f24-ac29-988e9d2ed3d5" providerId="ADAL" clId="{EAB74DA9-5887-4DB0-8253-BD8E43826CC7}" dt="2024-05-14T22:15:23.289" v="722" actId="478"/>
          <ac:picMkLst>
            <pc:docMk/>
            <pc:sldMk cId="4148435579" sldId="7712"/>
            <ac:picMk id="2" creationId="{2021364B-FF59-A4E9-EC62-1B3EFADD505E}"/>
          </ac:picMkLst>
        </pc:picChg>
        <pc:picChg chg="del">
          <ac:chgData name="Jason Dick" userId="c94a13a7-9fbd-4f24-ac29-988e9d2ed3d5" providerId="ADAL" clId="{EAB74DA9-5887-4DB0-8253-BD8E43826CC7}" dt="2024-05-13T19:57:36.342" v="514" actId="478"/>
          <ac:picMkLst>
            <pc:docMk/>
            <pc:sldMk cId="4148435579" sldId="7712"/>
            <ac:picMk id="3" creationId="{D92AC951-7FB0-A86A-58B4-E98D582AAFE7}"/>
          </ac:picMkLst>
        </pc:picChg>
        <pc:picChg chg="add mod">
          <ac:chgData name="Jason Dick" userId="c94a13a7-9fbd-4f24-ac29-988e9d2ed3d5" providerId="ADAL" clId="{EAB74DA9-5887-4DB0-8253-BD8E43826CC7}" dt="2024-05-14T22:15:29.471" v="725" actId="14100"/>
          <ac:picMkLst>
            <pc:docMk/>
            <pc:sldMk cId="4148435579" sldId="7712"/>
            <ac:picMk id="5" creationId="{EECD95C6-3ED9-7DF0-972A-194420516C4A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20T19:50:25.818" v="1171" actId="2696"/>
        <pc:sldMkLst>
          <pc:docMk/>
          <pc:sldMk cId="14527163" sldId="7713"/>
        </pc:sldMkLst>
        <pc:picChg chg="del">
          <ac:chgData name="Jason Dick" userId="c94a13a7-9fbd-4f24-ac29-988e9d2ed3d5" providerId="ADAL" clId="{EAB74DA9-5887-4DB0-8253-BD8E43826CC7}" dt="2024-05-13T19:58:11.507" v="521" actId="478"/>
          <ac:picMkLst>
            <pc:docMk/>
            <pc:sldMk cId="14527163" sldId="7713"/>
            <ac:picMk id="2" creationId="{2021364B-FF59-A4E9-EC62-1B3EFADD505E}"/>
          </ac:picMkLst>
        </pc:picChg>
        <pc:picChg chg="add del mod">
          <ac:chgData name="Jason Dick" userId="c94a13a7-9fbd-4f24-ac29-988e9d2ed3d5" providerId="ADAL" clId="{EAB74DA9-5887-4DB0-8253-BD8E43826CC7}" dt="2024-05-14T22:15:51.804" v="726" actId="478"/>
          <ac:picMkLst>
            <pc:docMk/>
            <pc:sldMk cId="14527163" sldId="7713"/>
            <ac:picMk id="2" creationId="{D1DBD8A6-4234-2B56-DC12-007744EFAE74}"/>
          </ac:picMkLst>
        </pc:picChg>
        <pc:picChg chg="add del mod">
          <ac:chgData name="Jason Dick" userId="c94a13a7-9fbd-4f24-ac29-988e9d2ed3d5" providerId="ADAL" clId="{EAB74DA9-5887-4DB0-8253-BD8E43826CC7}" dt="2024-05-14T13:47:07.795" v="536" actId="478"/>
          <ac:picMkLst>
            <pc:docMk/>
            <pc:sldMk cId="14527163" sldId="7713"/>
            <ac:picMk id="3" creationId="{2A8952EB-41FF-C6DE-32AF-581D7F57BBEA}"/>
          </ac:picMkLst>
        </pc:picChg>
        <pc:picChg chg="add mod">
          <ac:chgData name="Jason Dick" userId="c94a13a7-9fbd-4f24-ac29-988e9d2ed3d5" providerId="ADAL" clId="{EAB74DA9-5887-4DB0-8253-BD8E43826CC7}" dt="2024-05-16T14:08:46.249" v="1033" actId="14100"/>
          <ac:picMkLst>
            <pc:docMk/>
            <pc:sldMk cId="14527163" sldId="7713"/>
            <ac:picMk id="3" creationId="{7F975D6A-F476-355A-91CD-937769870AD4}"/>
          </ac:picMkLst>
        </pc:picChg>
        <pc:picChg chg="add del mod">
          <ac:chgData name="Jason Dick" userId="c94a13a7-9fbd-4f24-ac29-988e9d2ed3d5" providerId="ADAL" clId="{EAB74DA9-5887-4DB0-8253-BD8E43826CC7}" dt="2024-05-16T14:08:41.635" v="1030" actId="478"/>
          <ac:picMkLst>
            <pc:docMk/>
            <pc:sldMk cId="14527163" sldId="7713"/>
            <ac:picMk id="5" creationId="{C493C241-3178-DA6C-AC78-8F7B9D02F818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23T13:45:26.346" v="1310" actId="2696"/>
        <pc:sldMkLst>
          <pc:docMk/>
          <pc:sldMk cId="3620891691" sldId="7714"/>
        </pc:sldMkLst>
        <pc:spChg chg="mod">
          <ac:chgData name="Jason Dick" userId="c94a13a7-9fbd-4f24-ac29-988e9d2ed3d5" providerId="ADAL" clId="{EAB74DA9-5887-4DB0-8253-BD8E43826CC7}" dt="2024-05-22T13:53:54.215" v="1280" actId="404"/>
          <ac:spMkLst>
            <pc:docMk/>
            <pc:sldMk cId="3620891691" sldId="7714"/>
            <ac:spMk id="2" creationId="{5FDFB78E-9F1C-5C73-6AAB-85455C519091}"/>
          </ac:spMkLst>
        </pc:spChg>
        <pc:picChg chg="del">
          <ac:chgData name="Jason Dick" userId="c94a13a7-9fbd-4f24-ac29-988e9d2ed3d5" providerId="ADAL" clId="{EAB74DA9-5887-4DB0-8253-BD8E43826CC7}" dt="2024-05-14T13:52:02.904" v="595" actId="478"/>
          <ac:picMkLst>
            <pc:docMk/>
            <pc:sldMk cId="3620891691" sldId="7714"/>
            <ac:picMk id="3" creationId="{8DBB2C2F-DE3C-7352-40BD-45009CCC30E2}"/>
          </ac:picMkLst>
        </pc:picChg>
        <pc:picChg chg="add mod">
          <ac:chgData name="Jason Dick" userId="c94a13a7-9fbd-4f24-ac29-988e9d2ed3d5" providerId="ADAL" clId="{EAB74DA9-5887-4DB0-8253-BD8E43826CC7}" dt="2024-05-14T13:52:40.841" v="670" actId="1076"/>
          <ac:picMkLst>
            <pc:docMk/>
            <pc:sldMk cId="3620891691" sldId="7714"/>
            <ac:picMk id="6" creationId="{94A6EDC2-DDED-1EA9-AF93-0FE3E44DB18E}"/>
          </ac:picMkLst>
        </pc:picChg>
        <pc:picChg chg="add del mod">
          <ac:chgData name="Jason Dick" userId="c94a13a7-9fbd-4f24-ac29-988e9d2ed3d5" providerId="ADAL" clId="{EAB74DA9-5887-4DB0-8253-BD8E43826CC7}" dt="2024-05-22T13:53:26.987" v="1261" actId="478"/>
          <ac:picMkLst>
            <pc:docMk/>
            <pc:sldMk cId="3620891691" sldId="7714"/>
            <ac:picMk id="7" creationId="{2403D610-C525-091F-5248-CDD80DB02A7E}"/>
          </ac:picMkLst>
        </pc:picChg>
      </pc:sldChg>
      <pc:sldChg chg="delSp modSp add del mod">
        <pc:chgData name="Jason Dick" userId="c94a13a7-9fbd-4f24-ac29-988e9d2ed3d5" providerId="ADAL" clId="{EAB74DA9-5887-4DB0-8253-BD8E43826CC7}" dt="2024-05-22T13:48:18.397" v="1226" actId="2696"/>
        <pc:sldMkLst>
          <pc:docMk/>
          <pc:sldMk cId="241125642" sldId="7715"/>
        </pc:sldMkLst>
        <pc:spChg chg="mod">
          <ac:chgData name="Jason Dick" userId="c94a13a7-9fbd-4f24-ac29-988e9d2ed3d5" providerId="ADAL" clId="{EAB74DA9-5887-4DB0-8253-BD8E43826CC7}" dt="2024-05-20T19:52:08.205" v="1211" actId="20577"/>
          <ac:spMkLst>
            <pc:docMk/>
            <pc:sldMk cId="241125642" sldId="7715"/>
            <ac:spMk id="2" creationId="{5FDFB78E-9F1C-5C73-6AAB-85455C519091}"/>
          </ac:spMkLst>
        </pc:spChg>
        <pc:picChg chg="del">
          <ac:chgData name="Jason Dick" userId="c94a13a7-9fbd-4f24-ac29-988e9d2ed3d5" providerId="ADAL" clId="{EAB74DA9-5887-4DB0-8253-BD8E43826CC7}" dt="2024-05-20T19:51:18.262" v="1178" actId="478"/>
          <ac:picMkLst>
            <pc:docMk/>
            <pc:sldMk cId="241125642" sldId="7715"/>
            <ac:picMk id="6" creationId="{94A6EDC2-DDED-1EA9-AF93-0FE3E44DB18E}"/>
          </ac:picMkLst>
        </pc:picChg>
        <pc:picChg chg="del">
          <ac:chgData name="Jason Dick" userId="c94a13a7-9fbd-4f24-ac29-988e9d2ed3d5" providerId="ADAL" clId="{EAB74DA9-5887-4DB0-8253-BD8E43826CC7}" dt="2024-05-20T19:51:17.703" v="1177" actId="478"/>
          <ac:picMkLst>
            <pc:docMk/>
            <pc:sldMk cId="241125642" sldId="7715"/>
            <ac:picMk id="7" creationId="{2403D610-C525-091F-5248-CDD80DB02A7E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20T19:48:55.155" v="1144" actId="2696"/>
        <pc:sldMkLst>
          <pc:docMk/>
          <pc:sldMk cId="1227850447" sldId="7715"/>
        </pc:sldMkLst>
        <pc:spChg chg="mod">
          <ac:chgData name="Jason Dick" userId="c94a13a7-9fbd-4f24-ac29-988e9d2ed3d5" providerId="ADAL" clId="{EAB74DA9-5887-4DB0-8253-BD8E43826CC7}" dt="2024-05-15T13:41:54.767" v="808" actId="403"/>
          <ac:spMkLst>
            <pc:docMk/>
            <pc:sldMk cId="1227850447" sldId="7715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15T13:42:15.774" v="811" actId="14100"/>
          <ac:picMkLst>
            <pc:docMk/>
            <pc:sldMk cId="1227850447" sldId="7715"/>
            <ac:picMk id="3" creationId="{0E02B578-34B3-683D-8C46-47CCDA7749BF}"/>
          </ac:picMkLst>
        </pc:picChg>
        <pc:picChg chg="del">
          <ac:chgData name="Jason Dick" userId="c94a13a7-9fbd-4f24-ac29-988e9d2ed3d5" providerId="ADAL" clId="{EAB74DA9-5887-4DB0-8253-BD8E43826CC7}" dt="2024-05-15T13:41:04.633" v="732" actId="478"/>
          <ac:picMkLst>
            <pc:docMk/>
            <pc:sldMk cId="1227850447" sldId="7715"/>
            <ac:picMk id="6" creationId="{94A6EDC2-DDED-1EA9-AF93-0FE3E44DB18E}"/>
          </ac:picMkLst>
        </pc:picChg>
        <pc:picChg chg="del">
          <ac:chgData name="Jason Dick" userId="c94a13a7-9fbd-4f24-ac29-988e9d2ed3d5" providerId="ADAL" clId="{EAB74DA9-5887-4DB0-8253-BD8E43826CC7}" dt="2024-05-15T13:41:04.136" v="731" actId="478"/>
          <ac:picMkLst>
            <pc:docMk/>
            <pc:sldMk cId="1227850447" sldId="7715"/>
            <ac:picMk id="7" creationId="{2403D610-C525-091F-5248-CDD80DB02A7E}"/>
          </ac:picMkLst>
        </pc:picChg>
      </pc:sldChg>
      <pc:sldChg chg="addSp delSp modSp del mod">
        <pc:chgData name="Jason Dick" userId="c94a13a7-9fbd-4f24-ac29-988e9d2ed3d5" providerId="ADAL" clId="{EAB74DA9-5887-4DB0-8253-BD8E43826CC7}" dt="2024-06-02T16:26:39.684" v="3518" actId="2696"/>
        <pc:sldMkLst>
          <pc:docMk/>
          <pc:sldMk cId="1915210017" sldId="7716"/>
        </pc:sldMkLst>
        <pc:picChg chg="add mod">
          <ac:chgData name="Jason Dick" userId="c94a13a7-9fbd-4f24-ac29-988e9d2ed3d5" providerId="ADAL" clId="{EAB74DA9-5887-4DB0-8253-BD8E43826CC7}" dt="2024-05-22T16:14:31.096" v="1285" actId="14100"/>
          <ac:picMkLst>
            <pc:docMk/>
            <pc:sldMk cId="1915210017" sldId="7716"/>
            <ac:picMk id="2" creationId="{92E3C195-B2F5-7E55-167E-C712EADACEE1}"/>
          </ac:picMkLst>
        </pc:picChg>
        <pc:picChg chg="del">
          <ac:chgData name="Jason Dick" userId="c94a13a7-9fbd-4f24-ac29-988e9d2ed3d5" providerId="ADAL" clId="{EAB74DA9-5887-4DB0-8253-BD8E43826CC7}" dt="2024-05-22T16:14:24.846" v="1282" actId="478"/>
          <ac:picMkLst>
            <pc:docMk/>
            <pc:sldMk cId="1915210017" sldId="7716"/>
            <ac:picMk id="3" creationId="{D58CD88B-1E01-D059-2F84-F8A6694D0E8D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20T19:48:58.376" v="1145" actId="2696"/>
        <pc:sldMkLst>
          <pc:docMk/>
          <pc:sldMk cId="2892781644" sldId="7716"/>
        </pc:sldMkLst>
        <pc:spChg chg="mod">
          <ac:chgData name="Jason Dick" userId="c94a13a7-9fbd-4f24-ac29-988e9d2ed3d5" providerId="ADAL" clId="{EAB74DA9-5887-4DB0-8253-BD8E43826CC7}" dt="2024-05-15T13:43:05.434" v="824" actId="207"/>
          <ac:spMkLst>
            <pc:docMk/>
            <pc:sldMk cId="2892781644" sldId="7716"/>
            <ac:spMk id="2" creationId="{5FDFB78E-9F1C-5C73-6AAB-85455C519091}"/>
          </ac:spMkLst>
        </pc:spChg>
        <pc:picChg chg="del">
          <ac:chgData name="Jason Dick" userId="c94a13a7-9fbd-4f24-ac29-988e9d2ed3d5" providerId="ADAL" clId="{EAB74DA9-5887-4DB0-8253-BD8E43826CC7}" dt="2024-05-15T13:42:27.053" v="818" actId="478"/>
          <ac:picMkLst>
            <pc:docMk/>
            <pc:sldMk cId="2892781644" sldId="7716"/>
            <ac:picMk id="3" creationId="{0E02B578-34B3-683D-8C46-47CCDA7749BF}"/>
          </ac:picMkLst>
        </pc:picChg>
        <pc:picChg chg="add mod">
          <ac:chgData name="Jason Dick" userId="c94a13a7-9fbd-4f24-ac29-988e9d2ed3d5" providerId="ADAL" clId="{EAB74DA9-5887-4DB0-8253-BD8E43826CC7}" dt="2024-05-15T13:43:36.723" v="827" actId="14100"/>
          <ac:picMkLst>
            <pc:docMk/>
            <pc:sldMk cId="2892781644" sldId="7716"/>
            <ac:picMk id="5" creationId="{07AAB141-5A59-75E5-94A4-6ABB10EC39A0}"/>
          </ac:picMkLst>
        </pc:picChg>
        <pc:picChg chg="add mod">
          <ac:chgData name="Jason Dick" userId="c94a13a7-9fbd-4f24-ac29-988e9d2ed3d5" providerId="ADAL" clId="{EAB74DA9-5887-4DB0-8253-BD8E43826CC7}" dt="2024-05-15T13:44:04.354" v="833" actId="14100"/>
          <ac:picMkLst>
            <pc:docMk/>
            <pc:sldMk cId="2892781644" sldId="7716"/>
            <ac:picMk id="1026" creationId="{3757F5FB-92EF-D3B1-B726-CD9AE5413BB6}"/>
          </ac:picMkLst>
        </pc:picChg>
        <pc:picChg chg="add mod">
          <ac:chgData name="Jason Dick" userId="c94a13a7-9fbd-4f24-ac29-988e9d2ed3d5" providerId="ADAL" clId="{EAB74DA9-5887-4DB0-8253-BD8E43826CC7}" dt="2024-05-15T13:44:12.779" v="836" actId="1076"/>
          <ac:picMkLst>
            <pc:docMk/>
            <pc:sldMk cId="2892781644" sldId="7716"/>
            <ac:picMk id="1027" creationId="{251386F5-6735-0B7D-F7C1-3E4E8C9DED98}"/>
          </ac:picMkLst>
        </pc:picChg>
      </pc:sldChg>
      <pc:sldChg chg="addSp delSp modSp del mod">
        <pc:chgData name="Jason Dick" userId="c94a13a7-9fbd-4f24-ac29-988e9d2ed3d5" providerId="ADAL" clId="{EAB74DA9-5887-4DB0-8253-BD8E43826CC7}" dt="2024-05-26T18:58:59.029" v="2079" actId="2696"/>
        <pc:sldMkLst>
          <pc:docMk/>
          <pc:sldMk cId="2063543656" sldId="7717"/>
        </pc:sldMkLst>
        <pc:spChg chg="mod">
          <ac:chgData name="Jason Dick" userId="c94a13a7-9fbd-4f24-ac29-988e9d2ed3d5" providerId="ADAL" clId="{EAB74DA9-5887-4DB0-8253-BD8E43826CC7}" dt="2024-05-23T13:49:57.218" v="1331" actId="404"/>
          <ac:spMkLst>
            <pc:docMk/>
            <pc:sldMk cId="2063543656" sldId="7717"/>
            <ac:spMk id="2" creationId="{5FDFB78E-9F1C-5C73-6AAB-85455C519091}"/>
          </ac:spMkLst>
        </pc:spChg>
        <pc:picChg chg="add del mod">
          <ac:chgData name="Jason Dick" userId="c94a13a7-9fbd-4f24-ac29-988e9d2ed3d5" providerId="ADAL" clId="{EAB74DA9-5887-4DB0-8253-BD8E43826CC7}" dt="2024-05-23T13:52:26.339" v="1351" actId="21"/>
          <ac:picMkLst>
            <pc:docMk/>
            <pc:sldMk cId="2063543656" sldId="7717"/>
            <ac:picMk id="5" creationId="{5DC35E37-6E1C-09E6-8A6B-E95788423EC4}"/>
          </ac:picMkLst>
        </pc:picChg>
        <pc:picChg chg="add mod">
          <ac:chgData name="Jason Dick" userId="c94a13a7-9fbd-4f24-ac29-988e9d2ed3d5" providerId="ADAL" clId="{EAB74DA9-5887-4DB0-8253-BD8E43826CC7}" dt="2024-05-23T13:50:58.065" v="1335" actId="1076"/>
          <ac:picMkLst>
            <pc:docMk/>
            <pc:sldMk cId="2063543656" sldId="7717"/>
            <ac:picMk id="7" creationId="{2AE76042-44B5-0ADA-C8DE-1217EDDB1888}"/>
          </ac:picMkLst>
        </pc:picChg>
        <pc:picChg chg="add del mod">
          <ac:chgData name="Jason Dick" userId="c94a13a7-9fbd-4f24-ac29-988e9d2ed3d5" providerId="ADAL" clId="{EAB74DA9-5887-4DB0-8253-BD8E43826CC7}" dt="2024-05-23T13:52:41.902" v="1358" actId="21"/>
          <ac:picMkLst>
            <pc:docMk/>
            <pc:sldMk cId="2063543656" sldId="7717"/>
            <ac:picMk id="9" creationId="{85FA8498-8871-3B50-CC7F-B682A71F628D}"/>
          </ac:picMkLst>
        </pc:picChg>
        <pc:picChg chg="add mod">
          <ac:chgData name="Jason Dick" userId="c94a13a7-9fbd-4f24-ac29-988e9d2ed3d5" providerId="ADAL" clId="{EAB74DA9-5887-4DB0-8253-BD8E43826CC7}" dt="2024-05-23T13:52:58.992" v="1366" actId="14100"/>
          <ac:picMkLst>
            <pc:docMk/>
            <pc:sldMk cId="2063543656" sldId="7717"/>
            <ac:picMk id="10" creationId="{D1FA57BD-FACC-54F8-5413-06B08F76927E}"/>
          </ac:picMkLst>
        </pc:picChg>
        <pc:picChg chg="add mod">
          <ac:chgData name="Jason Dick" userId="c94a13a7-9fbd-4f24-ac29-988e9d2ed3d5" providerId="ADAL" clId="{EAB74DA9-5887-4DB0-8253-BD8E43826CC7}" dt="2024-05-23T13:52:56.410" v="1365" actId="1076"/>
          <ac:picMkLst>
            <pc:docMk/>
            <pc:sldMk cId="2063543656" sldId="7717"/>
            <ac:picMk id="11" creationId="{BB7F6DFA-B15E-D312-6B20-42A75205264D}"/>
          </ac:picMkLst>
        </pc:picChg>
      </pc:sldChg>
      <pc:sldChg chg="delSp add del mod ord">
        <pc:chgData name="Jason Dick" userId="c94a13a7-9fbd-4f24-ac29-988e9d2ed3d5" providerId="ADAL" clId="{EAB74DA9-5887-4DB0-8253-BD8E43826CC7}" dt="2024-05-16T14:06:10.181" v="1027" actId="2696"/>
        <pc:sldMkLst>
          <pc:docMk/>
          <pc:sldMk cId="3257486745" sldId="7717"/>
        </pc:sldMkLst>
        <pc:picChg chg="del">
          <ac:chgData name="Jason Dick" userId="c94a13a7-9fbd-4f24-ac29-988e9d2ed3d5" providerId="ADAL" clId="{EAB74DA9-5887-4DB0-8253-BD8E43826CC7}" dt="2024-05-16T14:05:56.364" v="1026" actId="478"/>
          <ac:picMkLst>
            <pc:docMk/>
            <pc:sldMk cId="3257486745" sldId="7717"/>
            <ac:picMk id="2" creationId="{B35AAA8F-756C-D88E-6CC2-5F25847ED47E}"/>
          </ac:picMkLst>
        </pc:picChg>
      </pc:sldChg>
      <pc:sldChg chg="del">
        <pc:chgData name="Jason Dick" userId="c94a13a7-9fbd-4f24-ac29-988e9d2ed3d5" providerId="ADAL" clId="{EAB74DA9-5887-4DB0-8253-BD8E43826CC7}" dt="2024-05-26T19:01:27.458" v="2101" actId="2696"/>
        <pc:sldMkLst>
          <pc:docMk/>
          <pc:sldMk cId="3355480829" sldId="7718"/>
        </pc:sldMkLst>
      </pc:sldChg>
      <pc:sldChg chg="add del">
        <pc:chgData name="Jason Dick" userId="c94a13a7-9fbd-4f24-ac29-988e9d2ed3d5" providerId="ADAL" clId="{EAB74DA9-5887-4DB0-8253-BD8E43826CC7}" dt="2024-05-23T13:45:43.045" v="1312" actId="2696"/>
        <pc:sldMkLst>
          <pc:docMk/>
          <pc:sldMk cId="3716949218" sldId="7719"/>
        </pc:sldMkLst>
      </pc:sldChg>
      <pc:sldChg chg="add del">
        <pc:chgData name="Jason Dick" userId="c94a13a7-9fbd-4f24-ac29-988e9d2ed3d5" providerId="ADAL" clId="{EAB74DA9-5887-4DB0-8253-BD8E43826CC7}" dt="2024-06-02T16:26:43.472" v="3519" actId="2696"/>
        <pc:sldMkLst>
          <pc:docMk/>
          <pc:sldMk cId="3162217710" sldId="7720"/>
        </pc:sldMkLst>
      </pc:sldChg>
      <pc:sldChg chg="addSp delSp modSp add del mod ord">
        <pc:chgData name="Jason Dick" userId="c94a13a7-9fbd-4f24-ac29-988e9d2ed3d5" providerId="ADAL" clId="{EAB74DA9-5887-4DB0-8253-BD8E43826CC7}" dt="2024-05-26T18:59:01.770" v="2080" actId="2696"/>
        <pc:sldMkLst>
          <pc:docMk/>
          <pc:sldMk cId="1204449344" sldId="7721"/>
        </pc:sldMkLst>
        <pc:spChg chg="mod">
          <ac:chgData name="Jason Dick" userId="c94a13a7-9fbd-4f24-ac29-988e9d2ed3d5" providerId="ADAL" clId="{EAB74DA9-5887-4DB0-8253-BD8E43826CC7}" dt="2024-05-23T13:51:30.898" v="1343" actId="6549"/>
          <ac:spMkLst>
            <pc:docMk/>
            <pc:sldMk cId="1204449344" sldId="7721"/>
            <ac:spMk id="2" creationId="{5FDFB78E-9F1C-5C73-6AAB-85455C519091}"/>
          </ac:spMkLst>
        </pc:spChg>
        <pc:picChg chg="del">
          <ac:chgData name="Jason Dick" userId="c94a13a7-9fbd-4f24-ac29-988e9d2ed3d5" providerId="ADAL" clId="{EAB74DA9-5887-4DB0-8253-BD8E43826CC7}" dt="2024-05-23T13:51:27.456" v="1342" actId="478"/>
          <ac:picMkLst>
            <pc:docMk/>
            <pc:sldMk cId="1204449344" sldId="7721"/>
            <ac:picMk id="5" creationId="{5DC35E37-6E1C-09E6-8A6B-E95788423EC4}"/>
          </ac:picMkLst>
        </pc:picChg>
        <pc:picChg chg="add del mod">
          <ac:chgData name="Jason Dick" userId="c94a13a7-9fbd-4f24-ac29-988e9d2ed3d5" providerId="ADAL" clId="{EAB74DA9-5887-4DB0-8253-BD8E43826CC7}" dt="2024-05-23T13:52:36.147" v="1356" actId="21"/>
          <ac:picMkLst>
            <pc:docMk/>
            <pc:sldMk cId="1204449344" sldId="7721"/>
            <ac:picMk id="6" creationId="{BB7F6DFA-B15E-D312-6B20-42A75205264D}"/>
          </ac:picMkLst>
        </pc:picChg>
        <pc:picChg chg="del">
          <ac:chgData name="Jason Dick" userId="c94a13a7-9fbd-4f24-ac29-988e9d2ed3d5" providerId="ADAL" clId="{EAB74DA9-5887-4DB0-8253-BD8E43826CC7}" dt="2024-05-23T13:51:26.292" v="1340" actId="478"/>
          <ac:picMkLst>
            <pc:docMk/>
            <pc:sldMk cId="1204449344" sldId="7721"/>
            <ac:picMk id="7" creationId="{2AE76042-44B5-0ADA-C8DE-1217EDDB1888}"/>
          </ac:picMkLst>
        </pc:picChg>
        <pc:picChg chg="del">
          <ac:chgData name="Jason Dick" userId="c94a13a7-9fbd-4f24-ac29-988e9d2ed3d5" providerId="ADAL" clId="{EAB74DA9-5887-4DB0-8253-BD8E43826CC7}" dt="2024-05-23T13:51:26.799" v="1341" actId="478"/>
          <ac:picMkLst>
            <pc:docMk/>
            <pc:sldMk cId="1204449344" sldId="7721"/>
            <ac:picMk id="9" creationId="{85FA8498-8871-3B50-CC7F-B682A71F628D}"/>
          </ac:picMkLst>
        </pc:picChg>
        <pc:picChg chg="add del mod">
          <ac:chgData name="Jason Dick" userId="c94a13a7-9fbd-4f24-ac29-988e9d2ed3d5" providerId="ADAL" clId="{EAB74DA9-5887-4DB0-8253-BD8E43826CC7}" dt="2024-05-23T13:52:20.825" v="1349" actId="21"/>
          <ac:picMkLst>
            <pc:docMk/>
            <pc:sldMk cId="1204449344" sldId="7721"/>
            <ac:picMk id="10" creationId="{D1FA57BD-FACC-54F8-5413-06B08F76927E}"/>
          </ac:picMkLst>
        </pc:picChg>
        <pc:picChg chg="add mod">
          <ac:chgData name="Jason Dick" userId="c94a13a7-9fbd-4f24-ac29-988e9d2ed3d5" providerId="ADAL" clId="{EAB74DA9-5887-4DB0-8253-BD8E43826CC7}" dt="2024-05-23T13:52:49.761" v="1362" actId="14100"/>
          <ac:picMkLst>
            <pc:docMk/>
            <pc:sldMk cId="1204449344" sldId="7721"/>
            <ac:picMk id="11" creationId="{5DC35E37-6E1C-09E6-8A6B-E95788423EC4}"/>
          </ac:picMkLst>
        </pc:picChg>
        <pc:picChg chg="add mod">
          <ac:chgData name="Jason Dick" userId="c94a13a7-9fbd-4f24-ac29-988e9d2ed3d5" providerId="ADAL" clId="{EAB74DA9-5887-4DB0-8253-BD8E43826CC7}" dt="2024-05-23T13:52:47.529" v="1361" actId="14100"/>
          <ac:picMkLst>
            <pc:docMk/>
            <pc:sldMk cId="1204449344" sldId="7721"/>
            <ac:picMk id="12" creationId="{85FA8498-8871-3B50-CC7F-B682A71F628D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5-26T18:59:03.936" v="2081" actId="2696"/>
        <pc:sldMkLst>
          <pc:docMk/>
          <pc:sldMk cId="1315707725" sldId="7722"/>
        </pc:sldMkLst>
        <pc:spChg chg="mod">
          <ac:chgData name="Jason Dick" userId="c94a13a7-9fbd-4f24-ac29-988e9d2ed3d5" providerId="ADAL" clId="{EAB74DA9-5887-4DB0-8253-BD8E43826CC7}" dt="2024-05-23T19:06:38.820" v="1507" actId="207"/>
          <ac:spMkLst>
            <pc:docMk/>
            <pc:sldMk cId="1315707725" sldId="7722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23T19:10:42.705" v="1510" actId="14100"/>
          <ac:picMkLst>
            <pc:docMk/>
            <pc:sldMk cId="1315707725" sldId="7722"/>
            <ac:picMk id="5" creationId="{A0D8F3E3-B577-38F5-2588-5879E9A80D50}"/>
          </ac:picMkLst>
        </pc:picChg>
        <pc:picChg chg="del">
          <ac:chgData name="Jason Dick" userId="c94a13a7-9fbd-4f24-ac29-988e9d2ed3d5" providerId="ADAL" clId="{EAB74DA9-5887-4DB0-8253-BD8E43826CC7}" dt="2024-05-23T19:04:59.370" v="1429" actId="478"/>
          <ac:picMkLst>
            <pc:docMk/>
            <pc:sldMk cId="1315707725" sldId="7722"/>
            <ac:picMk id="7" creationId="{2AE76042-44B5-0ADA-C8DE-1217EDDB1888}"/>
          </ac:picMkLst>
        </pc:picChg>
        <pc:picChg chg="del">
          <ac:chgData name="Jason Dick" userId="c94a13a7-9fbd-4f24-ac29-988e9d2ed3d5" providerId="ADAL" clId="{EAB74DA9-5887-4DB0-8253-BD8E43826CC7}" dt="2024-05-23T19:05:09.136" v="1431" actId="478"/>
          <ac:picMkLst>
            <pc:docMk/>
            <pc:sldMk cId="1315707725" sldId="7722"/>
            <ac:picMk id="10" creationId="{D1FA57BD-FACC-54F8-5413-06B08F76927E}"/>
          </ac:picMkLst>
        </pc:picChg>
        <pc:picChg chg="del">
          <ac:chgData name="Jason Dick" userId="c94a13a7-9fbd-4f24-ac29-988e9d2ed3d5" providerId="ADAL" clId="{EAB74DA9-5887-4DB0-8253-BD8E43826CC7}" dt="2024-05-23T19:05:06.468" v="1430" actId="478"/>
          <ac:picMkLst>
            <pc:docMk/>
            <pc:sldMk cId="1315707725" sldId="7722"/>
            <ac:picMk id="11" creationId="{BB7F6DFA-B15E-D312-6B20-42A75205264D}"/>
          </ac:picMkLst>
        </pc:picChg>
      </pc:sldChg>
      <pc:sldChg chg="delSp modSp add del mod">
        <pc:chgData name="Jason Dick" userId="c94a13a7-9fbd-4f24-ac29-988e9d2ed3d5" providerId="ADAL" clId="{EAB74DA9-5887-4DB0-8253-BD8E43826CC7}" dt="2024-05-29T14:05:28.385" v="2601" actId="2696"/>
        <pc:sldMkLst>
          <pc:docMk/>
          <pc:sldMk cId="1693961551" sldId="7723"/>
        </pc:sldMkLst>
        <pc:spChg chg="mod">
          <ac:chgData name="Jason Dick" userId="c94a13a7-9fbd-4f24-ac29-988e9d2ed3d5" providerId="ADAL" clId="{EAB74DA9-5887-4DB0-8253-BD8E43826CC7}" dt="2024-05-26T18:59:26.971" v="2086" actId="207"/>
          <ac:spMkLst>
            <pc:docMk/>
            <pc:sldMk cId="1693961551" sldId="7723"/>
            <ac:spMk id="2" creationId="{5FDFB78E-9F1C-5C73-6AAB-85455C519091}"/>
          </ac:spMkLst>
        </pc:spChg>
        <pc:picChg chg="del">
          <ac:chgData name="Jason Dick" userId="c94a13a7-9fbd-4f24-ac29-988e9d2ed3d5" providerId="ADAL" clId="{EAB74DA9-5887-4DB0-8253-BD8E43826CC7}" dt="2024-05-23T19:31:00.305" v="1512" actId="478"/>
          <ac:picMkLst>
            <pc:docMk/>
            <pc:sldMk cId="1693961551" sldId="7723"/>
            <ac:picMk id="5" creationId="{A0D8F3E3-B577-38F5-2588-5879E9A80D50}"/>
          </ac:picMkLst>
        </pc:picChg>
      </pc:sldChg>
      <pc:sldChg chg="add">
        <pc:chgData name="Jason Dick" userId="c94a13a7-9fbd-4f24-ac29-988e9d2ed3d5" providerId="ADAL" clId="{EAB74DA9-5887-4DB0-8253-BD8E43826CC7}" dt="2024-05-24T17:51:29.411" v="1819" actId="2890"/>
        <pc:sldMkLst>
          <pc:docMk/>
          <pc:sldMk cId="3251554351" sldId="7724"/>
        </pc:sldMkLst>
      </pc:sldChg>
      <pc:sldChg chg="addSp delSp modSp del mod ord">
        <pc:chgData name="Jason Dick" userId="c94a13a7-9fbd-4f24-ac29-988e9d2ed3d5" providerId="ADAL" clId="{EAB74DA9-5887-4DB0-8253-BD8E43826CC7}" dt="2024-06-10T19:21:24.245" v="4565" actId="2696"/>
        <pc:sldMkLst>
          <pc:docMk/>
          <pc:sldMk cId="1507590749" sldId="7725"/>
        </pc:sldMkLst>
        <pc:spChg chg="mod">
          <ac:chgData name="Jason Dick" userId="c94a13a7-9fbd-4f24-ac29-988e9d2ed3d5" providerId="ADAL" clId="{EAB74DA9-5887-4DB0-8253-BD8E43826CC7}" dt="2024-06-07T20:53:28.579" v="4361" actId="404"/>
          <ac:spMkLst>
            <pc:docMk/>
            <pc:sldMk cId="1507590749" sldId="7725"/>
            <ac:spMk id="2" creationId="{5FDFB78E-9F1C-5C73-6AAB-85455C519091}"/>
          </ac:spMkLst>
        </pc:spChg>
        <pc:picChg chg="add del mod">
          <ac:chgData name="Jason Dick" userId="c94a13a7-9fbd-4f24-ac29-988e9d2ed3d5" providerId="ADAL" clId="{EAB74DA9-5887-4DB0-8253-BD8E43826CC7}" dt="2024-06-04T13:38:59.974" v="3619" actId="478"/>
          <ac:picMkLst>
            <pc:docMk/>
            <pc:sldMk cId="1507590749" sldId="7725"/>
            <ac:picMk id="3" creationId="{E48673A7-A30C-9695-AFBA-1C09E9AB37E2}"/>
          </ac:picMkLst>
        </pc:picChg>
        <pc:picChg chg="add del mod">
          <ac:chgData name="Jason Dick" userId="c94a13a7-9fbd-4f24-ac29-988e9d2ed3d5" providerId="ADAL" clId="{EAB74DA9-5887-4DB0-8253-BD8E43826CC7}" dt="2024-06-07T20:53:33.972" v="4363" actId="14100"/>
          <ac:picMkLst>
            <pc:docMk/>
            <pc:sldMk cId="1507590749" sldId="7725"/>
            <ac:picMk id="5" creationId="{7BEBF885-5196-D3AD-D5DD-A7E00913BA36}"/>
          </ac:picMkLst>
        </pc:picChg>
      </pc:sldChg>
      <pc:sldChg chg="addSp modSp add del mod">
        <pc:chgData name="Jason Dick" userId="c94a13a7-9fbd-4f24-ac29-988e9d2ed3d5" providerId="ADAL" clId="{EAB74DA9-5887-4DB0-8253-BD8E43826CC7}" dt="2024-06-06T13:57:18.609" v="4112" actId="2696"/>
        <pc:sldMkLst>
          <pc:docMk/>
          <pc:sldMk cId="503189203" sldId="7726"/>
        </pc:sldMkLst>
        <pc:spChg chg="mod">
          <ac:chgData name="Jason Dick" userId="c94a13a7-9fbd-4f24-ac29-988e9d2ed3d5" providerId="ADAL" clId="{EAB74DA9-5887-4DB0-8253-BD8E43826CC7}" dt="2024-05-29T21:32:34.071" v="3125" actId="404"/>
          <ac:spMkLst>
            <pc:docMk/>
            <pc:sldMk cId="503189203" sldId="7726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29T21:35:13.252" v="3128" actId="14100"/>
          <ac:picMkLst>
            <pc:docMk/>
            <pc:sldMk cId="503189203" sldId="7726"/>
            <ac:picMk id="1026" creationId="{4FE6D09D-ADA7-8480-9B20-B9C9FC42870D}"/>
          </ac:picMkLst>
        </pc:picChg>
      </pc:sldChg>
      <pc:sldChg chg="del">
        <pc:chgData name="Jason Dick" userId="c94a13a7-9fbd-4f24-ac29-988e9d2ed3d5" providerId="ADAL" clId="{EAB74DA9-5887-4DB0-8253-BD8E43826CC7}" dt="2024-05-28T13:58:34.410" v="2124" actId="2696"/>
        <pc:sldMkLst>
          <pc:docMk/>
          <pc:sldMk cId="755932469" sldId="7726"/>
        </pc:sldMkLst>
      </pc:sldChg>
      <pc:sldChg chg="addSp delSp modSp add mod">
        <pc:chgData name="Jason Dick" userId="c94a13a7-9fbd-4f24-ac29-988e9d2ed3d5" providerId="ADAL" clId="{EAB74DA9-5887-4DB0-8253-BD8E43826CC7}" dt="2024-06-10T19:15:16.642" v="4539" actId="14100"/>
        <pc:sldMkLst>
          <pc:docMk/>
          <pc:sldMk cId="2579688443" sldId="7727"/>
        </pc:sldMkLst>
        <pc:spChg chg="add mod">
          <ac:chgData name="Jason Dick" userId="c94a13a7-9fbd-4f24-ac29-988e9d2ed3d5" providerId="ADAL" clId="{EAB74DA9-5887-4DB0-8253-BD8E43826CC7}" dt="2024-06-10T13:45:23.167" v="4451" actId="207"/>
          <ac:spMkLst>
            <pc:docMk/>
            <pc:sldMk cId="2579688443" sldId="7727"/>
            <ac:spMk id="2" creationId="{AF8A3FFF-DC6C-B100-238F-C57E8802678D}"/>
          </ac:spMkLst>
        </pc:spChg>
        <pc:spChg chg="mod">
          <ac:chgData name="Jason Dick" userId="c94a13a7-9fbd-4f24-ac29-988e9d2ed3d5" providerId="ADAL" clId="{EAB74DA9-5887-4DB0-8253-BD8E43826CC7}" dt="2024-06-10T19:15:11.021" v="4538" actId="404"/>
          <ac:spMkLst>
            <pc:docMk/>
            <pc:sldMk cId="2579688443" sldId="7727"/>
            <ac:spMk id="8" creationId="{A3258039-D49E-52FF-032D-9503607DA1EC}"/>
          </ac:spMkLst>
        </pc:spChg>
        <pc:picChg chg="add del mod">
          <ac:chgData name="Jason Dick" userId="c94a13a7-9fbd-4f24-ac29-988e9d2ed3d5" providerId="ADAL" clId="{EAB74DA9-5887-4DB0-8253-BD8E43826CC7}" dt="2024-05-29T14:09:55.817" v="2692" actId="478"/>
          <ac:picMkLst>
            <pc:docMk/>
            <pc:sldMk cId="2579688443" sldId="7727"/>
            <ac:picMk id="2" creationId="{6614C2A6-1FE5-186F-2D7B-E3753F9E9333}"/>
          </ac:picMkLst>
        </pc:picChg>
        <pc:picChg chg="add mod">
          <ac:chgData name="Jason Dick" userId="c94a13a7-9fbd-4f24-ac29-988e9d2ed3d5" providerId="ADAL" clId="{EAB74DA9-5887-4DB0-8253-BD8E43826CC7}" dt="2024-06-10T19:15:16.642" v="4539" actId="14100"/>
          <ac:picMkLst>
            <pc:docMk/>
            <pc:sldMk cId="2579688443" sldId="7727"/>
            <ac:picMk id="3" creationId="{141D7FAD-5F7C-726C-E2F9-6A715ED00FA5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7T21:05:04.517" v="4386" actId="2696"/>
        <pc:sldMkLst>
          <pc:docMk/>
          <pc:sldMk cId="777213581" sldId="7728"/>
        </pc:sldMkLst>
        <pc:spChg chg="mod">
          <ac:chgData name="Jason Dick" userId="c94a13a7-9fbd-4f24-ac29-988e9d2ed3d5" providerId="ADAL" clId="{EAB74DA9-5887-4DB0-8253-BD8E43826CC7}" dt="2024-06-06T21:43:05.754" v="4320" actId="20577"/>
          <ac:spMkLst>
            <pc:docMk/>
            <pc:sldMk cId="777213581" sldId="7728"/>
            <ac:spMk id="8" creationId="{A3258039-D49E-52FF-032D-9503607DA1EC}"/>
          </ac:spMkLst>
        </pc:spChg>
        <pc:picChg chg="del">
          <ac:chgData name="Jason Dick" userId="c94a13a7-9fbd-4f24-ac29-988e9d2ed3d5" providerId="ADAL" clId="{EAB74DA9-5887-4DB0-8253-BD8E43826CC7}" dt="2024-06-02T16:26:25.607" v="3514" actId="478"/>
          <ac:picMkLst>
            <pc:docMk/>
            <pc:sldMk cId="777213581" sldId="7728"/>
            <ac:picMk id="2" creationId="{6614C2A6-1FE5-186F-2D7B-E3753F9E9333}"/>
          </ac:picMkLst>
        </pc:picChg>
        <pc:picChg chg="add del mod ord">
          <ac:chgData name="Jason Dick" userId="c94a13a7-9fbd-4f24-ac29-988e9d2ed3d5" providerId="ADAL" clId="{EAB74DA9-5887-4DB0-8253-BD8E43826CC7}" dt="2024-06-04T13:36:18.614" v="3600" actId="478"/>
          <ac:picMkLst>
            <pc:docMk/>
            <pc:sldMk cId="777213581" sldId="7728"/>
            <ac:picMk id="2" creationId="{779A294B-C9A6-3214-D026-4DF2191F4F5E}"/>
          </ac:picMkLst>
        </pc:picChg>
        <pc:picChg chg="add del mod">
          <ac:chgData name="Jason Dick" userId="c94a13a7-9fbd-4f24-ac29-988e9d2ed3d5" providerId="ADAL" clId="{EAB74DA9-5887-4DB0-8253-BD8E43826CC7}" dt="2024-06-06T13:47:22.042" v="4064" actId="478"/>
          <ac:picMkLst>
            <pc:docMk/>
            <pc:sldMk cId="777213581" sldId="7728"/>
            <ac:picMk id="2" creationId="{78D12256-C3C1-6FF9-875E-1D9A194D0DFB}"/>
          </ac:picMkLst>
        </pc:picChg>
        <pc:picChg chg="add del mod">
          <ac:chgData name="Jason Dick" userId="c94a13a7-9fbd-4f24-ac29-988e9d2ed3d5" providerId="ADAL" clId="{EAB74DA9-5887-4DB0-8253-BD8E43826CC7}" dt="2024-06-05T13:48:40.056" v="3758" actId="478"/>
          <ac:picMkLst>
            <pc:docMk/>
            <pc:sldMk cId="777213581" sldId="7728"/>
            <ac:picMk id="5" creationId="{1179EAA9-D8E7-B179-8AC2-E20D063C745A}"/>
          </ac:picMkLst>
        </pc:picChg>
        <pc:picChg chg="add del mod">
          <ac:chgData name="Jason Dick" userId="c94a13a7-9fbd-4f24-ac29-988e9d2ed3d5" providerId="ADAL" clId="{EAB74DA9-5887-4DB0-8253-BD8E43826CC7}" dt="2024-06-06T19:26:13.253" v="4194" actId="478"/>
          <ac:picMkLst>
            <pc:docMk/>
            <pc:sldMk cId="777213581" sldId="7728"/>
            <ac:picMk id="1026" creationId="{8E386C83-0240-1B46-33F5-ABFABA626DB4}"/>
          </ac:picMkLst>
        </pc:picChg>
        <pc:picChg chg="add mod">
          <ac:chgData name="Jason Dick" userId="c94a13a7-9fbd-4f24-ac29-988e9d2ed3d5" providerId="ADAL" clId="{EAB74DA9-5887-4DB0-8253-BD8E43826CC7}" dt="2024-06-06T21:43:07.900" v="4321" actId="1076"/>
          <ac:picMkLst>
            <pc:docMk/>
            <pc:sldMk cId="777213581" sldId="7728"/>
            <ac:picMk id="3074" creationId="{EB346112-4579-E18B-76C5-595E057E7BEE}"/>
          </ac:picMkLst>
        </pc:picChg>
      </pc:sldChg>
      <pc:sldChg chg="addSp delSp modSp add mod">
        <pc:chgData name="Jason Dick" userId="c94a13a7-9fbd-4f24-ac29-988e9d2ed3d5" providerId="ADAL" clId="{EAB74DA9-5887-4DB0-8253-BD8E43826CC7}" dt="2024-05-29T14:12:55.605" v="2815" actId="1076"/>
        <pc:sldMkLst>
          <pc:docMk/>
          <pc:sldMk cId="1963810455" sldId="7729"/>
        </pc:sldMkLst>
        <pc:spChg chg="add mod">
          <ac:chgData name="Jason Dick" userId="c94a13a7-9fbd-4f24-ac29-988e9d2ed3d5" providerId="ADAL" clId="{EAB74DA9-5887-4DB0-8253-BD8E43826CC7}" dt="2024-05-29T14:12:50.554" v="2813" actId="403"/>
          <ac:spMkLst>
            <pc:docMk/>
            <pc:sldMk cId="1963810455" sldId="7729"/>
            <ac:spMk id="5" creationId="{E4670A66-F171-5232-D9D3-86DCEE77EEE9}"/>
          </ac:spMkLst>
        </pc:spChg>
        <pc:spChg chg="del">
          <ac:chgData name="Jason Dick" userId="c94a13a7-9fbd-4f24-ac29-988e9d2ed3d5" providerId="ADAL" clId="{EAB74DA9-5887-4DB0-8253-BD8E43826CC7}" dt="2024-05-29T14:12:23.743" v="2796" actId="478"/>
          <ac:spMkLst>
            <pc:docMk/>
            <pc:sldMk cId="1963810455" sldId="7729"/>
            <ac:spMk id="8" creationId="{A3258039-D49E-52FF-032D-9503607DA1EC}"/>
          </ac:spMkLst>
        </pc:spChg>
        <pc:picChg chg="add del mod">
          <ac:chgData name="Jason Dick" userId="c94a13a7-9fbd-4f24-ac29-988e9d2ed3d5" providerId="ADAL" clId="{EAB74DA9-5887-4DB0-8253-BD8E43826CC7}" dt="2024-05-29T14:12:30.292" v="2800" actId="478"/>
          <ac:picMkLst>
            <pc:docMk/>
            <pc:sldMk cId="1963810455" sldId="7729"/>
            <ac:picMk id="2" creationId="{6C82FA1A-94E7-DF33-ACC7-4B68AF5EE37F}"/>
          </ac:picMkLst>
        </pc:picChg>
        <pc:picChg chg="del">
          <ac:chgData name="Jason Dick" userId="c94a13a7-9fbd-4f24-ac29-988e9d2ed3d5" providerId="ADAL" clId="{EAB74DA9-5887-4DB0-8253-BD8E43826CC7}" dt="2024-05-29T14:12:24.467" v="2797" actId="478"/>
          <ac:picMkLst>
            <pc:docMk/>
            <pc:sldMk cId="1963810455" sldId="7729"/>
            <ac:picMk id="3" creationId="{141D7FAD-5F7C-726C-E2F9-6A715ED00FA5}"/>
          </ac:picMkLst>
        </pc:picChg>
        <pc:picChg chg="add mod">
          <ac:chgData name="Jason Dick" userId="c94a13a7-9fbd-4f24-ac29-988e9d2ed3d5" providerId="ADAL" clId="{EAB74DA9-5887-4DB0-8253-BD8E43826CC7}" dt="2024-05-29T14:12:55.605" v="2815" actId="1076"/>
          <ac:picMkLst>
            <pc:docMk/>
            <pc:sldMk cId="1963810455" sldId="7729"/>
            <ac:picMk id="6" creationId="{FF3A6A6B-0795-2A76-FC63-AC1C8E15EA42}"/>
          </ac:picMkLst>
        </pc:picChg>
      </pc:sldChg>
      <pc:sldChg chg="add del">
        <pc:chgData name="Jason Dick" userId="c94a13a7-9fbd-4f24-ac29-988e9d2ed3d5" providerId="ADAL" clId="{EAB74DA9-5887-4DB0-8253-BD8E43826CC7}" dt="2024-05-29T21:38:09.190" v="3129" actId="2696"/>
        <pc:sldMkLst>
          <pc:docMk/>
          <pc:sldMk cId="1933093280" sldId="7730"/>
        </pc:sldMkLst>
      </pc:sldChg>
      <pc:sldChg chg="addSp delSp modSp add del mod">
        <pc:chgData name="Jason Dick" userId="c94a13a7-9fbd-4f24-ac29-988e9d2ed3d5" providerId="ADAL" clId="{EAB74DA9-5887-4DB0-8253-BD8E43826CC7}" dt="2024-06-04T13:35:19.816" v="3576" actId="2696"/>
        <pc:sldMkLst>
          <pc:docMk/>
          <pc:sldMk cId="2199002173" sldId="7730"/>
        </pc:sldMkLst>
        <pc:spChg chg="del">
          <ac:chgData name="Jason Dick" userId="c94a13a7-9fbd-4f24-ac29-988e9d2ed3d5" providerId="ADAL" clId="{EAB74DA9-5887-4DB0-8253-BD8E43826CC7}" dt="2024-05-29T21:44:37.865" v="3149" actId="478"/>
          <ac:spMkLst>
            <pc:docMk/>
            <pc:sldMk cId="2199002173" sldId="7730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5-29T21:44:44.383" v="3152" actId="14100"/>
          <ac:picMkLst>
            <pc:docMk/>
            <pc:sldMk cId="2199002173" sldId="7730"/>
            <ac:picMk id="3" creationId="{C5B995D4-8AB7-CF54-4D17-720E017BDC46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10T13:44:51.354" v="4430" actId="2696"/>
        <pc:sldMkLst>
          <pc:docMk/>
          <pc:sldMk cId="1814306249" sldId="7731"/>
        </pc:sldMkLst>
        <pc:spChg chg="mod">
          <ac:chgData name="Jason Dick" userId="c94a13a7-9fbd-4f24-ac29-988e9d2ed3d5" providerId="ADAL" clId="{EAB74DA9-5887-4DB0-8253-BD8E43826CC7}" dt="2024-05-30T17:45:16.804" v="3233" actId="20577"/>
          <ac:spMkLst>
            <pc:docMk/>
            <pc:sldMk cId="1814306249" sldId="7731"/>
            <ac:spMk id="8" creationId="{A3258039-D49E-52FF-032D-9503607DA1EC}"/>
          </ac:spMkLst>
        </pc:spChg>
        <pc:picChg chg="del">
          <ac:chgData name="Jason Dick" userId="c94a13a7-9fbd-4f24-ac29-988e9d2ed3d5" providerId="ADAL" clId="{EAB74DA9-5887-4DB0-8253-BD8E43826CC7}" dt="2024-05-30T17:44:34.025" v="3207" actId="478"/>
          <ac:picMkLst>
            <pc:docMk/>
            <pc:sldMk cId="1814306249" sldId="7731"/>
            <ac:picMk id="3" creationId="{141D7FAD-5F7C-726C-E2F9-6A715ED00FA5}"/>
          </ac:picMkLst>
        </pc:picChg>
        <pc:picChg chg="add del">
          <ac:chgData name="Jason Dick" userId="c94a13a7-9fbd-4f24-ac29-988e9d2ed3d5" providerId="ADAL" clId="{EAB74DA9-5887-4DB0-8253-BD8E43826CC7}" dt="2024-05-30T17:45:06.422" v="3227" actId="478"/>
          <ac:picMkLst>
            <pc:docMk/>
            <pc:sldMk cId="1814306249" sldId="7731"/>
            <ac:picMk id="1026" creationId="{0F0FDF92-A815-064B-7447-DF58FC5984DF}"/>
          </ac:picMkLst>
        </pc:picChg>
        <pc:picChg chg="add mod">
          <ac:chgData name="Jason Dick" userId="c94a13a7-9fbd-4f24-ac29-988e9d2ed3d5" providerId="ADAL" clId="{EAB74DA9-5887-4DB0-8253-BD8E43826CC7}" dt="2024-05-30T17:45:22.354" v="3235" actId="14100"/>
          <ac:picMkLst>
            <pc:docMk/>
            <pc:sldMk cId="1814306249" sldId="7731"/>
            <ac:picMk id="1027" creationId="{403E5D92-E267-77B3-1E36-A023A149B7E3}"/>
          </ac:picMkLst>
        </pc:picChg>
      </pc:sldChg>
      <pc:sldChg chg="delSp modSp add del mod ord">
        <pc:chgData name="Jason Dick" userId="c94a13a7-9fbd-4f24-ac29-988e9d2ed3d5" providerId="ADAL" clId="{EAB74DA9-5887-4DB0-8253-BD8E43826CC7}" dt="2024-05-30T17:43:17.145" v="3182" actId="2696"/>
        <pc:sldMkLst>
          <pc:docMk/>
          <pc:sldMk cId="4150069491" sldId="7731"/>
        </pc:sldMkLst>
        <pc:spChg chg="mod">
          <ac:chgData name="Jason Dick" userId="c94a13a7-9fbd-4f24-ac29-988e9d2ed3d5" providerId="ADAL" clId="{EAB74DA9-5887-4DB0-8253-BD8E43826CC7}" dt="2024-05-30T13:52:00.910" v="3181" actId="20577"/>
          <ac:spMkLst>
            <pc:docMk/>
            <pc:sldMk cId="4150069491" sldId="7731"/>
            <ac:spMk id="8" creationId="{A3258039-D49E-52FF-032D-9503607DA1EC}"/>
          </ac:spMkLst>
        </pc:spChg>
        <pc:picChg chg="del">
          <ac:chgData name="Jason Dick" userId="c94a13a7-9fbd-4f24-ac29-988e9d2ed3d5" providerId="ADAL" clId="{EAB74DA9-5887-4DB0-8253-BD8E43826CC7}" dt="2024-05-30T13:51:39.699" v="3176" actId="478"/>
          <ac:picMkLst>
            <pc:docMk/>
            <pc:sldMk cId="4150069491" sldId="7731"/>
            <ac:picMk id="2" creationId="{6614C2A6-1FE5-186F-2D7B-E3753F9E9333}"/>
          </ac:picMkLst>
        </pc:picChg>
      </pc:sldChg>
      <pc:sldChg chg="addSp modSp add del mod">
        <pc:chgData name="Jason Dick" userId="c94a13a7-9fbd-4f24-ac29-988e9d2ed3d5" providerId="ADAL" clId="{EAB74DA9-5887-4DB0-8253-BD8E43826CC7}" dt="2024-06-05T13:47:49.235" v="3741" actId="2696"/>
        <pc:sldMkLst>
          <pc:docMk/>
          <pc:sldMk cId="3528850051" sldId="7732"/>
        </pc:sldMkLst>
        <pc:spChg chg="mod">
          <ac:chgData name="Jason Dick" userId="c94a13a7-9fbd-4f24-ac29-988e9d2ed3d5" providerId="ADAL" clId="{EAB74DA9-5887-4DB0-8253-BD8E43826CC7}" dt="2024-05-30T18:47:13.498" v="3357" actId="404"/>
          <ac:spMkLst>
            <pc:docMk/>
            <pc:sldMk cId="3528850051" sldId="7732"/>
            <ac:spMk id="2" creationId="{5FDFB78E-9F1C-5C73-6AAB-85455C519091}"/>
          </ac:spMkLst>
        </pc:spChg>
        <pc:spChg chg="add mod">
          <ac:chgData name="Jason Dick" userId="c94a13a7-9fbd-4f24-ac29-988e9d2ed3d5" providerId="ADAL" clId="{EAB74DA9-5887-4DB0-8253-BD8E43826CC7}" dt="2024-05-30T20:11:15.464" v="3380" actId="1076"/>
          <ac:spMkLst>
            <pc:docMk/>
            <pc:sldMk cId="3528850051" sldId="7732"/>
            <ac:spMk id="6" creationId="{A2B09DA9-4180-F042-A2E2-6D4C3660B5F8}"/>
          </ac:spMkLst>
        </pc:spChg>
        <pc:spChg chg="add mod">
          <ac:chgData name="Jason Dick" userId="c94a13a7-9fbd-4f24-ac29-988e9d2ed3d5" providerId="ADAL" clId="{EAB74DA9-5887-4DB0-8253-BD8E43826CC7}" dt="2024-05-30T20:11:29.530" v="3384" actId="207"/>
          <ac:spMkLst>
            <pc:docMk/>
            <pc:sldMk cId="3528850051" sldId="7732"/>
            <ac:spMk id="7" creationId="{BF1F63B6-8AFE-45C0-7BC6-803E98F6E2CA}"/>
          </ac:spMkLst>
        </pc:spChg>
        <pc:picChg chg="add mod">
          <ac:chgData name="Jason Dick" userId="c94a13a7-9fbd-4f24-ac29-988e9d2ed3d5" providerId="ADAL" clId="{EAB74DA9-5887-4DB0-8253-BD8E43826CC7}" dt="2024-05-30T20:00:18.030" v="3365" actId="14100"/>
          <ac:picMkLst>
            <pc:docMk/>
            <pc:sldMk cId="3528850051" sldId="7732"/>
            <ac:picMk id="3" creationId="{36E99F44-409C-FC95-F9EA-06235622CB9C}"/>
          </ac:picMkLst>
        </pc:picChg>
        <pc:picChg chg="add mod">
          <ac:chgData name="Jason Dick" userId="c94a13a7-9fbd-4f24-ac29-988e9d2ed3d5" providerId="ADAL" clId="{EAB74DA9-5887-4DB0-8253-BD8E43826CC7}" dt="2024-05-30T20:00:20.966" v="3366" actId="1076"/>
          <ac:picMkLst>
            <pc:docMk/>
            <pc:sldMk cId="3528850051" sldId="7732"/>
            <ac:picMk id="5" creationId="{1124DFC3-2300-0ED6-8BA6-C5B6B3424D05}"/>
          </ac:picMkLst>
        </pc:picChg>
      </pc:sldChg>
      <pc:sldChg chg="add del">
        <pc:chgData name="Jason Dick" userId="c94a13a7-9fbd-4f24-ac29-988e9d2ed3d5" providerId="ADAL" clId="{EAB74DA9-5887-4DB0-8253-BD8E43826CC7}" dt="2024-06-07T21:04:55.203" v="4385" actId="2696"/>
        <pc:sldMkLst>
          <pc:docMk/>
          <pc:sldMk cId="2190291477" sldId="7733"/>
        </pc:sldMkLst>
      </pc:sldChg>
      <pc:sldChg chg="addSp delSp modSp add del mod">
        <pc:chgData name="Jason Dick" userId="c94a13a7-9fbd-4f24-ac29-988e9d2ed3d5" providerId="ADAL" clId="{EAB74DA9-5887-4DB0-8253-BD8E43826CC7}" dt="2024-06-06T19:26:03.367" v="4193" actId="2696"/>
        <pc:sldMkLst>
          <pc:docMk/>
          <pc:sldMk cId="1028164725" sldId="7734"/>
        </pc:sldMkLst>
        <pc:picChg chg="del">
          <ac:chgData name="Jason Dick" userId="c94a13a7-9fbd-4f24-ac29-988e9d2ed3d5" providerId="ADAL" clId="{EAB74DA9-5887-4DB0-8253-BD8E43826CC7}" dt="2024-06-03T13:55:17.921" v="3531" actId="478"/>
          <ac:picMkLst>
            <pc:docMk/>
            <pc:sldMk cId="1028164725" sldId="7734"/>
            <ac:picMk id="2" creationId="{DB7B8A7F-6B2B-1659-BE12-3538844D9C18}"/>
          </ac:picMkLst>
        </pc:picChg>
        <pc:picChg chg="add mod">
          <ac:chgData name="Jason Dick" userId="c94a13a7-9fbd-4f24-ac29-988e9d2ed3d5" providerId="ADAL" clId="{EAB74DA9-5887-4DB0-8253-BD8E43826CC7}" dt="2024-06-03T13:55:25.667" v="3534" actId="14100"/>
          <ac:picMkLst>
            <pc:docMk/>
            <pc:sldMk cId="1028164725" sldId="7734"/>
            <ac:picMk id="3" creationId="{BA19AB3C-7B29-CB09-9165-F291AFD1AB1A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7T21:05:07.340" v="4387" actId="2696"/>
        <pc:sldMkLst>
          <pc:docMk/>
          <pc:sldMk cId="3724835184" sldId="7735"/>
        </pc:sldMkLst>
        <pc:spChg chg="del">
          <ac:chgData name="Jason Dick" userId="c94a13a7-9fbd-4f24-ac29-988e9d2ed3d5" providerId="ADAL" clId="{EAB74DA9-5887-4DB0-8253-BD8E43826CC7}" dt="2024-06-04T13:37:06.767" v="3603" actId="478"/>
          <ac:spMkLst>
            <pc:docMk/>
            <pc:sldMk cId="3724835184" sldId="7735"/>
            <ac:spMk id="8" creationId="{A3258039-D49E-52FF-032D-9503607DA1EC}"/>
          </ac:spMkLst>
        </pc:spChg>
        <pc:picChg chg="add mod">
          <ac:chgData name="Jason Dick" userId="c94a13a7-9fbd-4f24-ac29-988e9d2ed3d5" providerId="ADAL" clId="{EAB74DA9-5887-4DB0-8253-BD8E43826CC7}" dt="2024-06-04T13:37:13.212" v="3606" actId="14100"/>
          <ac:picMkLst>
            <pc:docMk/>
            <pc:sldMk cId="3724835184" sldId="7735"/>
            <ac:picMk id="2" creationId="{826C6537-58C8-FD38-430A-98AF0312D034}"/>
          </ac:picMkLst>
        </pc:picChg>
        <pc:picChg chg="del">
          <ac:chgData name="Jason Dick" userId="c94a13a7-9fbd-4f24-ac29-988e9d2ed3d5" providerId="ADAL" clId="{EAB74DA9-5887-4DB0-8253-BD8E43826CC7}" dt="2024-06-04T13:37:05.065" v="3602" actId="478"/>
          <ac:picMkLst>
            <pc:docMk/>
            <pc:sldMk cId="3724835184" sldId="7735"/>
            <ac:picMk id="10" creationId="{2C413219-7211-FA56-AC63-E43DA9A3ADF1}"/>
          </ac:picMkLst>
        </pc:picChg>
      </pc:sldChg>
      <pc:sldChg chg="add del">
        <pc:chgData name="Jason Dick" userId="c94a13a7-9fbd-4f24-ac29-988e9d2ed3d5" providerId="ADAL" clId="{EAB74DA9-5887-4DB0-8253-BD8E43826CC7}" dt="2024-06-06T13:45:18.862" v="4050" actId="2696"/>
        <pc:sldMkLst>
          <pc:docMk/>
          <pc:sldMk cId="56418566" sldId="7736"/>
        </pc:sldMkLst>
      </pc:sldChg>
      <pc:sldChg chg="addSp delSp modSp add mod">
        <pc:chgData name="Jason Dick" userId="c94a13a7-9fbd-4f24-ac29-988e9d2ed3d5" providerId="ADAL" clId="{EAB74DA9-5887-4DB0-8253-BD8E43826CC7}" dt="2024-06-04T13:41:05.084" v="3628" actId="14100"/>
        <pc:sldMkLst>
          <pc:docMk/>
          <pc:sldMk cId="918820851" sldId="7737"/>
        </pc:sldMkLst>
        <pc:picChg chg="del">
          <ac:chgData name="Jason Dick" userId="c94a13a7-9fbd-4f24-ac29-988e9d2ed3d5" providerId="ADAL" clId="{EAB74DA9-5887-4DB0-8253-BD8E43826CC7}" dt="2024-06-04T13:40:54.539" v="3623" actId="478"/>
          <ac:picMkLst>
            <pc:docMk/>
            <pc:sldMk cId="918820851" sldId="7737"/>
            <ac:picMk id="2" creationId="{826C6537-58C8-FD38-430A-98AF0312D034}"/>
          </ac:picMkLst>
        </pc:picChg>
        <pc:picChg chg="add mod ord">
          <ac:chgData name="Jason Dick" userId="c94a13a7-9fbd-4f24-ac29-988e9d2ed3d5" providerId="ADAL" clId="{EAB74DA9-5887-4DB0-8253-BD8E43826CC7}" dt="2024-06-04T13:41:05.084" v="3628" actId="14100"/>
          <ac:picMkLst>
            <pc:docMk/>
            <pc:sldMk cId="918820851" sldId="7737"/>
            <ac:picMk id="3" creationId="{20D0FCF2-46A7-5C3D-FC9D-6B1C1EDC3A26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6T13:45:16.051" v="4049" actId="2696"/>
        <pc:sldMkLst>
          <pc:docMk/>
          <pc:sldMk cId="3284529967" sldId="7738"/>
        </pc:sldMkLst>
        <pc:spChg chg="mod">
          <ac:chgData name="Jason Dick" userId="c94a13a7-9fbd-4f24-ac29-988e9d2ed3d5" providerId="ADAL" clId="{EAB74DA9-5887-4DB0-8253-BD8E43826CC7}" dt="2024-06-04T13:42:45.155" v="3665" actId="20577"/>
          <ac:spMkLst>
            <pc:docMk/>
            <pc:sldMk cId="3284529967" sldId="7738"/>
            <ac:spMk id="2" creationId="{5FDFB78E-9F1C-5C73-6AAB-85455C519091}"/>
          </ac:spMkLst>
        </pc:spChg>
        <pc:picChg chg="add del">
          <ac:chgData name="Jason Dick" userId="c94a13a7-9fbd-4f24-ac29-988e9d2ed3d5" providerId="ADAL" clId="{EAB74DA9-5887-4DB0-8253-BD8E43826CC7}" dt="2024-06-04T13:43:03.744" v="3667" actId="478"/>
          <ac:picMkLst>
            <pc:docMk/>
            <pc:sldMk cId="3284529967" sldId="7738"/>
            <ac:picMk id="3" creationId="{D31E6BFA-DA9E-149E-4717-0B59A5441FCE}"/>
          </ac:picMkLst>
        </pc:picChg>
        <pc:picChg chg="add mod">
          <ac:chgData name="Jason Dick" userId="c94a13a7-9fbd-4f24-ac29-988e9d2ed3d5" providerId="ADAL" clId="{EAB74DA9-5887-4DB0-8253-BD8E43826CC7}" dt="2024-06-04T13:43:20.863" v="3670" actId="14100"/>
          <ac:picMkLst>
            <pc:docMk/>
            <pc:sldMk cId="3284529967" sldId="7738"/>
            <ac:picMk id="6" creationId="{3BBAAC19-F54F-E6EE-0F3C-5BD88E71D30F}"/>
          </ac:picMkLst>
        </pc:picChg>
      </pc:sldChg>
      <pc:sldChg chg="add del">
        <pc:chgData name="Jason Dick" userId="c94a13a7-9fbd-4f24-ac29-988e9d2ed3d5" providerId="ADAL" clId="{EAB74DA9-5887-4DB0-8253-BD8E43826CC7}" dt="2024-06-07T21:04:44.336" v="4381" actId="2696"/>
        <pc:sldMkLst>
          <pc:docMk/>
          <pc:sldMk cId="2955937487" sldId="7739"/>
        </pc:sldMkLst>
      </pc:sldChg>
      <pc:sldChg chg="addSp delSp modSp add del mod">
        <pc:chgData name="Jason Dick" userId="c94a13a7-9fbd-4f24-ac29-988e9d2ed3d5" providerId="ADAL" clId="{EAB74DA9-5887-4DB0-8253-BD8E43826CC7}" dt="2024-06-07T20:57:08.087" v="4371" actId="2696"/>
        <pc:sldMkLst>
          <pc:docMk/>
          <pc:sldMk cId="235826922" sldId="7740"/>
        </pc:sldMkLst>
        <pc:picChg chg="add mod">
          <ac:chgData name="Jason Dick" userId="c94a13a7-9fbd-4f24-ac29-988e9d2ed3d5" providerId="ADAL" clId="{EAB74DA9-5887-4DB0-8253-BD8E43826CC7}" dt="2024-06-05T13:50:52.402" v="3771" actId="14100"/>
          <ac:picMkLst>
            <pc:docMk/>
            <pc:sldMk cId="235826922" sldId="7740"/>
            <ac:picMk id="2" creationId="{453BA2B4-6D7F-B000-11C7-D5AA5B147E99}"/>
          </ac:picMkLst>
        </pc:picChg>
        <pc:picChg chg="del">
          <ac:chgData name="Jason Dick" userId="c94a13a7-9fbd-4f24-ac29-988e9d2ed3d5" providerId="ADAL" clId="{EAB74DA9-5887-4DB0-8253-BD8E43826CC7}" dt="2024-06-05T13:50:43.260" v="3768" actId="478"/>
          <ac:picMkLst>
            <pc:docMk/>
            <pc:sldMk cId="235826922" sldId="7740"/>
            <ac:picMk id="3" creationId="{A6508995-3E9E-24D2-D648-73A337D5BAE3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6T13:58:39.712" v="4132" actId="47"/>
        <pc:sldMkLst>
          <pc:docMk/>
          <pc:sldMk cId="2394636740" sldId="7741"/>
        </pc:sldMkLst>
        <pc:picChg chg="del">
          <ac:chgData name="Jason Dick" userId="c94a13a7-9fbd-4f24-ac29-988e9d2ed3d5" providerId="ADAL" clId="{EAB74DA9-5887-4DB0-8253-BD8E43826CC7}" dt="2024-06-06T13:52:01.230" v="4070" actId="478"/>
          <ac:picMkLst>
            <pc:docMk/>
            <pc:sldMk cId="2394636740" sldId="7741"/>
            <ac:picMk id="2" creationId="{DB7B8A7F-6B2B-1659-BE12-3538844D9C18}"/>
          </ac:picMkLst>
        </pc:picChg>
        <pc:picChg chg="add mod">
          <ac:chgData name="Jason Dick" userId="c94a13a7-9fbd-4f24-ac29-988e9d2ed3d5" providerId="ADAL" clId="{EAB74DA9-5887-4DB0-8253-BD8E43826CC7}" dt="2024-06-06T13:52:18.052" v="4073" actId="14100"/>
          <ac:picMkLst>
            <pc:docMk/>
            <pc:sldMk cId="2394636740" sldId="7741"/>
            <ac:picMk id="3" creationId="{D1079F88-28D7-BC3C-D8F4-340B0D182CC4}"/>
          </ac:picMkLst>
        </pc:picChg>
        <pc:picChg chg="add mod">
          <ac:chgData name="Jason Dick" userId="c94a13a7-9fbd-4f24-ac29-988e9d2ed3d5" providerId="ADAL" clId="{EAB74DA9-5887-4DB0-8253-BD8E43826CC7}" dt="2024-06-06T13:52:37.459" v="4076" actId="14100"/>
          <ac:picMkLst>
            <pc:docMk/>
            <pc:sldMk cId="2394636740" sldId="7741"/>
            <ac:picMk id="5" creationId="{EE808434-9A60-3EA2-5CD7-6C7800B554C2}"/>
          </ac:picMkLst>
        </pc:picChg>
        <pc:picChg chg="add mod">
          <ac:chgData name="Jason Dick" userId="c94a13a7-9fbd-4f24-ac29-988e9d2ed3d5" providerId="ADAL" clId="{EAB74DA9-5887-4DB0-8253-BD8E43826CC7}" dt="2024-06-06T13:52:49.619" v="4079" actId="14100"/>
          <ac:picMkLst>
            <pc:docMk/>
            <pc:sldMk cId="2394636740" sldId="7741"/>
            <ac:picMk id="6" creationId="{DE2748F2-F98E-7FF9-FA8D-B2A33F24AFD3}"/>
          </ac:picMkLst>
        </pc:picChg>
        <pc:picChg chg="add mod">
          <ac:chgData name="Jason Dick" userId="c94a13a7-9fbd-4f24-ac29-988e9d2ed3d5" providerId="ADAL" clId="{EAB74DA9-5887-4DB0-8253-BD8E43826CC7}" dt="2024-06-06T13:53:02.283" v="4082" actId="14100"/>
          <ac:picMkLst>
            <pc:docMk/>
            <pc:sldMk cId="2394636740" sldId="7741"/>
            <ac:picMk id="7" creationId="{C4C66EDD-BD06-37F4-4249-DA8EEC5BE702}"/>
          </ac:picMkLst>
        </pc:picChg>
      </pc:sldChg>
      <pc:sldChg chg="addSp delSp modSp add del mod ord">
        <pc:chgData name="Jason Dick" userId="c94a13a7-9fbd-4f24-ac29-988e9d2ed3d5" providerId="ADAL" clId="{EAB74DA9-5887-4DB0-8253-BD8E43826CC7}" dt="2024-06-06T13:58:59.718" v="4134" actId="47"/>
        <pc:sldMkLst>
          <pc:docMk/>
          <pc:sldMk cId="3175949892" sldId="7742"/>
        </pc:sldMkLst>
        <pc:picChg chg="del">
          <ac:chgData name="Jason Dick" userId="c94a13a7-9fbd-4f24-ac29-988e9d2ed3d5" providerId="ADAL" clId="{EAB74DA9-5887-4DB0-8253-BD8E43826CC7}" dt="2024-06-06T13:53:10.244" v="4086" actId="478"/>
          <ac:picMkLst>
            <pc:docMk/>
            <pc:sldMk cId="3175949892" sldId="7742"/>
            <ac:picMk id="2" creationId="{DB7B8A7F-6B2B-1659-BE12-3538844D9C18}"/>
          </ac:picMkLst>
        </pc:picChg>
        <pc:picChg chg="add mod">
          <ac:chgData name="Jason Dick" userId="c94a13a7-9fbd-4f24-ac29-988e9d2ed3d5" providerId="ADAL" clId="{EAB74DA9-5887-4DB0-8253-BD8E43826CC7}" dt="2024-06-06T13:53:26.674" v="4089" actId="14100"/>
          <ac:picMkLst>
            <pc:docMk/>
            <pc:sldMk cId="3175949892" sldId="7742"/>
            <ac:picMk id="3" creationId="{522993AB-A7A5-022B-E2BC-E07485143BA5}"/>
          </ac:picMkLst>
        </pc:picChg>
        <pc:picChg chg="add mod">
          <ac:chgData name="Jason Dick" userId="c94a13a7-9fbd-4f24-ac29-988e9d2ed3d5" providerId="ADAL" clId="{EAB74DA9-5887-4DB0-8253-BD8E43826CC7}" dt="2024-06-06T13:53:41.005" v="4092" actId="14100"/>
          <ac:picMkLst>
            <pc:docMk/>
            <pc:sldMk cId="3175949892" sldId="7742"/>
            <ac:picMk id="5" creationId="{67CE115D-6CEE-96C2-B5B2-BB7D0C1AA0A6}"/>
          </ac:picMkLst>
        </pc:picChg>
        <pc:picChg chg="add mod">
          <ac:chgData name="Jason Dick" userId="c94a13a7-9fbd-4f24-ac29-988e9d2ed3d5" providerId="ADAL" clId="{EAB74DA9-5887-4DB0-8253-BD8E43826CC7}" dt="2024-06-06T13:53:54.322" v="4095" actId="14100"/>
          <ac:picMkLst>
            <pc:docMk/>
            <pc:sldMk cId="3175949892" sldId="7742"/>
            <ac:picMk id="6" creationId="{D049DB9D-6542-79B2-345B-936865AB4743}"/>
          </ac:picMkLst>
        </pc:picChg>
        <pc:picChg chg="add mod">
          <ac:chgData name="Jason Dick" userId="c94a13a7-9fbd-4f24-ac29-988e9d2ed3d5" providerId="ADAL" clId="{EAB74DA9-5887-4DB0-8253-BD8E43826CC7}" dt="2024-06-06T13:54:07.917" v="4098" actId="14100"/>
          <ac:picMkLst>
            <pc:docMk/>
            <pc:sldMk cId="3175949892" sldId="7742"/>
            <ac:picMk id="7" creationId="{B7397C97-7280-A93E-3B8C-64C8AF2AE828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6T13:57:24.721" v="4121" actId="2890"/>
        <pc:sldMkLst>
          <pc:docMk/>
          <pc:sldMk cId="661414880" sldId="7743"/>
        </pc:sldMkLst>
        <pc:spChg chg="add del mod">
          <ac:chgData name="Jason Dick" userId="c94a13a7-9fbd-4f24-ac29-988e9d2ed3d5" providerId="ADAL" clId="{EAB74DA9-5887-4DB0-8253-BD8E43826CC7}" dt="2024-06-06T13:57:24.025" v="4120" actId="6549"/>
          <ac:spMkLst>
            <pc:docMk/>
            <pc:sldMk cId="661414880" sldId="7743"/>
            <ac:spMk id="2" creationId="{5FDFB78E-9F1C-5C73-6AAB-85455C519091}"/>
          </ac:spMkLst>
        </pc:spChg>
        <pc:spChg chg="add del mod">
          <ac:chgData name="Jason Dick" userId="c94a13a7-9fbd-4f24-ac29-988e9d2ed3d5" providerId="ADAL" clId="{EAB74DA9-5887-4DB0-8253-BD8E43826CC7}" dt="2024-06-06T13:57:23.104" v="4118" actId="6549"/>
          <ac:spMkLst>
            <pc:docMk/>
            <pc:sldMk cId="661414880" sldId="7743"/>
            <ac:spMk id="4" creationId="{07D18114-07D0-E071-7C31-5FF5892D7503}"/>
          </ac:spMkLst>
        </pc:spChg>
        <pc:picChg chg="add mod">
          <ac:chgData name="Jason Dick" userId="c94a13a7-9fbd-4f24-ac29-988e9d2ed3d5" providerId="ADAL" clId="{EAB74DA9-5887-4DB0-8253-BD8E43826CC7}" dt="2024-06-06T13:57:20.112" v="4114" actId="1076"/>
          <ac:picMkLst>
            <pc:docMk/>
            <pc:sldMk cId="661414880" sldId="7743"/>
            <ac:picMk id="3" creationId="{10757D02-0B8F-E610-33E5-A6A0FC3C0046}"/>
          </ac:picMkLst>
        </pc:picChg>
        <pc:picChg chg="add del">
          <ac:chgData name="Jason Dick" userId="c94a13a7-9fbd-4f24-ac29-988e9d2ed3d5" providerId="ADAL" clId="{EAB74DA9-5887-4DB0-8253-BD8E43826CC7}" dt="2024-06-06T13:57:22.072" v="4116" actId="478"/>
          <ac:picMkLst>
            <pc:docMk/>
            <pc:sldMk cId="661414880" sldId="7743"/>
            <ac:picMk id="1026" creationId="{4FE6D09D-ADA7-8480-9B20-B9C9FC42870D}"/>
          </ac:picMkLst>
        </pc:picChg>
        <pc:picChg chg="add del">
          <ac:chgData name="Jason Dick" userId="c94a13a7-9fbd-4f24-ac29-988e9d2ed3d5" providerId="ADAL" clId="{EAB74DA9-5887-4DB0-8253-BD8E43826CC7}" dt="2024-06-06T13:57:21.377" v="4115" actId="478"/>
          <ac:picMkLst>
            <pc:docMk/>
            <pc:sldMk cId="661414880" sldId="7743"/>
            <ac:picMk id="20483" creationId="{A2632A4F-E42A-9993-35AD-DA68538AA716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7T21:04:47.471" v="4382" actId="2696"/>
        <pc:sldMkLst>
          <pc:docMk/>
          <pc:sldMk cId="766479687" sldId="7743"/>
        </pc:sldMkLst>
        <pc:picChg chg="del">
          <ac:chgData name="Jason Dick" userId="c94a13a7-9fbd-4f24-ac29-988e9d2ed3d5" providerId="ADAL" clId="{EAB74DA9-5887-4DB0-8253-BD8E43826CC7}" dt="2024-06-06T13:58:26.682" v="4127" actId="478"/>
          <ac:picMkLst>
            <pc:docMk/>
            <pc:sldMk cId="766479687" sldId="7743"/>
            <ac:picMk id="2" creationId="{DB7B8A7F-6B2B-1659-BE12-3538844D9C18}"/>
          </ac:picMkLst>
        </pc:picChg>
        <pc:picChg chg="add mod">
          <ac:chgData name="Jason Dick" userId="c94a13a7-9fbd-4f24-ac29-988e9d2ed3d5" providerId="ADAL" clId="{EAB74DA9-5887-4DB0-8253-BD8E43826CC7}" dt="2024-06-06T13:58:37.586" v="4131" actId="14100"/>
          <ac:picMkLst>
            <pc:docMk/>
            <pc:sldMk cId="766479687" sldId="7743"/>
            <ac:picMk id="3" creationId="{77D784E4-C036-A3AA-6260-BB4E36EAC674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7T21:04:49.505" v="4383" actId="2696"/>
        <pc:sldMkLst>
          <pc:docMk/>
          <pc:sldMk cId="149945552" sldId="7744"/>
        </pc:sldMkLst>
        <pc:picChg chg="add mod">
          <ac:chgData name="Jason Dick" userId="c94a13a7-9fbd-4f24-ac29-988e9d2ed3d5" providerId="ADAL" clId="{EAB74DA9-5887-4DB0-8253-BD8E43826CC7}" dt="2024-06-06T13:59:12.436" v="4139" actId="14100"/>
          <ac:picMkLst>
            <pc:docMk/>
            <pc:sldMk cId="149945552" sldId="7744"/>
            <ac:picMk id="2" creationId="{375E7F98-5D9C-DED1-A006-3283DB6130CF}"/>
          </ac:picMkLst>
        </pc:picChg>
        <pc:picChg chg="del">
          <ac:chgData name="Jason Dick" userId="c94a13a7-9fbd-4f24-ac29-988e9d2ed3d5" providerId="ADAL" clId="{EAB74DA9-5887-4DB0-8253-BD8E43826CC7}" dt="2024-06-06T13:59:02.995" v="4135" actId="478"/>
          <ac:picMkLst>
            <pc:docMk/>
            <pc:sldMk cId="149945552" sldId="7744"/>
            <ac:picMk id="3" creationId="{77D784E4-C036-A3AA-6260-BB4E36EAC674}"/>
          </ac:picMkLst>
        </pc:picChg>
      </pc:sldChg>
      <pc:sldChg chg="addSp delSp modSp add del mod">
        <pc:chgData name="Jason Dick" userId="c94a13a7-9fbd-4f24-ac29-988e9d2ed3d5" providerId="ADAL" clId="{EAB74DA9-5887-4DB0-8253-BD8E43826CC7}" dt="2024-06-07T21:04:51.804" v="4384" actId="2696"/>
        <pc:sldMkLst>
          <pc:docMk/>
          <pc:sldMk cId="283918010" sldId="7745"/>
        </pc:sldMkLst>
        <pc:spChg chg="add mod">
          <ac:chgData name="Jason Dick" userId="c94a13a7-9fbd-4f24-ac29-988e9d2ed3d5" providerId="ADAL" clId="{EAB74DA9-5887-4DB0-8253-BD8E43826CC7}" dt="2024-06-06T19:33:53.382" v="4272" actId="404"/>
          <ac:spMkLst>
            <pc:docMk/>
            <pc:sldMk cId="283918010" sldId="7745"/>
            <ac:spMk id="6" creationId="{155B212E-473C-0E4A-1E17-698D9516DA29}"/>
          </ac:spMkLst>
        </pc:spChg>
        <pc:picChg chg="del">
          <ac:chgData name="Jason Dick" userId="c94a13a7-9fbd-4f24-ac29-988e9d2ed3d5" providerId="ADAL" clId="{EAB74DA9-5887-4DB0-8253-BD8E43826CC7}" dt="2024-06-06T19:33:00.591" v="4199" actId="478"/>
          <ac:picMkLst>
            <pc:docMk/>
            <pc:sldMk cId="283918010" sldId="7745"/>
            <ac:picMk id="2" creationId="{375E7F98-5D9C-DED1-A006-3283DB6130CF}"/>
          </ac:picMkLst>
        </pc:picChg>
        <pc:picChg chg="add mod">
          <ac:chgData name="Jason Dick" userId="c94a13a7-9fbd-4f24-ac29-988e9d2ed3d5" providerId="ADAL" clId="{EAB74DA9-5887-4DB0-8253-BD8E43826CC7}" dt="2024-06-06T19:33:58.946" v="4273" actId="14100"/>
          <ac:picMkLst>
            <pc:docMk/>
            <pc:sldMk cId="283918010" sldId="7745"/>
            <ac:picMk id="5" creationId="{08A77736-56BC-F073-9667-20D77E8DAFEC}"/>
          </ac:picMkLst>
        </pc:picChg>
      </pc:sldChg>
      <pc:sldChg chg="addSp delSp modSp add mod">
        <pc:chgData name="Jason Dick" userId="c94a13a7-9fbd-4f24-ac29-988e9d2ed3d5" providerId="ADAL" clId="{EAB74DA9-5887-4DB0-8253-BD8E43826CC7}" dt="2024-06-07T21:06:30.928" v="4392" actId="14100"/>
        <pc:sldMkLst>
          <pc:docMk/>
          <pc:sldMk cId="2996324927" sldId="7747"/>
        </pc:sldMkLst>
        <pc:picChg chg="add mod">
          <ac:chgData name="Jason Dick" userId="c94a13a7-9fbd-4f24-ac29-988e9d2ed3d5" providerId="ADAL" clId="{EAB74DA9-5887-4DB0-8253-BD8E43826CC7}" dt="2024-06-07T21:06:30.928" v="4392" actId="14100"/>
          <ac:picMkLst>
            <pc:docMk/>
            <pc:sldMk cId="2996324927" sldId="7747"/>
            <ac:picMk id="2" creationId="{BBE3AA96-D7CF-0B48-D3CF-774D0AF28E5F}"/>
          </ac:picMkLst>
        </pc:picChg>
        <pc:picChg chg="del">
          <ac:chgData name="Jason Dick" userId="c94a13a7-9fbd-4f24-ac29-988e9d2ed3d5" providerId="ADAL" clId="{EAB74DA9-5887-4DB0-8253-BD8E43826CC7}" dt="2024-06-07T21:06:23.901" v="4389" actId="478"/>
          <ac:picMkLst>
            <pc:docMk/>
            <pc:sldMk cId="2996324927" sldId="7747"/>
            <ac:picMk id="3" creationId="{20D0FCF2-46A7-5C3D-FC9D-6B1C1EDC3A26}"/>
          </ac:picMkLst>
        </pc:picChg>
      </pc:sldChg>
      <pc:sldChg chg="addSp delSp modSp add mod">
        <pc:chgData name="Jason Dick" userId="c94a13a7-9fbd-4f24-ac29-988e9d2ed3d5" providerId="ADAL" clId="{EAB74DA9-5887-4DB0-8253-BD8E43826CC7}" dt="2024-06-10T19:12:36.523" v="4458" actId="14100"/>
        <pc:sldMkLst>
          <pc:docMk/>
          <pc:sldMk cId="1475679170" sldId="7748"/>
        </pc:sldMkLst>
        <pc:spChg chg="mod">
          <ac:chgData name="Jason Dick" userId="c94a13a7-9fbd-4f24-ac29-988e9d2ed3d5" providerId="ADAL" clId="{EAB74DA9-5887-4DB0-8253-BD8E43826CC7}" dt="2024-06-10T19:12:29.400" v="4452" actId="6549"/>
          <ac:spMkLst>
            <pc:docMk/>
            <pc:sldMk cId="1475679170" sldId="7748"/>
            <ac:spMk id="2" creationId="{5FDFB78E-9F1C-5C73-6AAB-85455C519091}"/>
          </ac:spMkLst>
        </pc:spChg>
        <pc:picChg chg="add mod">
          <ac:chgData name="Jason Dick" userId="c94a13a7-9fbd-4f24-ac29-988e9d2ed3d5" providerId="ADAL" clId="{EAB74DA9-5887-4DB0-8253-BD8E43826CC7}" dt="2024-06-10T19:12:36.523" v="4458" actId="14100"/>
          <ac:picMkLst>
            <pc:docMk/>
            <pc:sldMk cId="1475679170" sldId="7748"/>
            <ac:picMk id="3" creationId="{FF32573B-BA61-DDD6-B82E-D84719D4B61B}"/>
          </ac:picMkLst>
        </pc:picChg>
        <pc:picChg chg="del">
          <ac:chgData name="Jason Dick" userId="c94a13a7-9fbd-4f24-ac29-988e9d2ed3d5" providerId="ADAL" clId="{EAB74DA9-5887-4DB0-8253-BD8E43826CC7}" dt="2024-06-10T13:42:29.560" v="4414" actId="478"/>
          <ac:picMkLst>
            <pc:docMk/>
            <pc:sldMk cId="1475679170" sldId="7748"/>
            <ac:picMk id="5" creationId="{7BEBF885-5196-D3AD-D5DD-A7E00913BA36}"/>
          </ac:picMkLst>
        </pc:picChg>
        <pc:picChg chg="add del mod">
          <ac:chgData name="Jason Dick" userId="c94a13a7-9fbd-4f24-ac29-988e9d2ed3d5" providerId="ADAL" clId="{EAB74DA9-5887-4DB0-8253-BD8E43826CC7}" dt="2024-06-10T19:12:30.558" v="4453" actId="478"/>
          <ac:picMkLst>
            <pc:docMk/>
            <pc:sldMk cId="1475679170" sldId="7748"/>
            <ac:picMk id="6" creationId="{91F08EBD-EA5E-03C0-DDB1-0A32AAFCD225}"/>
          </ac:picMkLst>
        </pc:picChg>
        <pc:picChg chg="add del mod">
          <ac:chgData name="Jason Dick" userId="c94a13a7-9fbd-4f24-ac29-988e9d2ed3d5" providerId="ADAL" clId="{EAB74DA9-5887-4DB0-8253-BD8E43826CC7}" dt="2024-06-10T19:12:30.954" v="4454" actId="478"/>
          <ac:picMkLst>
            <pc:docMk/>
            <pc:sldMk cId="1475679170" sldId="7748"/>
            <ac:picMk id="8" creationId="{83D345D3-D81A-8743-1041-077A9FB7426F}"/>
          </ac:picMkLst>
        </pc:picChg>
        <pc:picChg chg="add del mod">
          <ac:chgData name="Jason Dick" userId="c94a13a7-9fbd-4f24-ac29-988e9d2ed3d5" providerId="ADAL" clId="{EAB74DA9-5887-4DB0-8253-BD8E43826CC7}" dt="2024-06-10T19:12:31.333" v="4455" actId="478"/>
          <ac:picMkLst>
            <pc:docMk/>
            <pc:sldMk cId="1475679170" sldId="7748"/>
            <ac:picMk id="10" creationId="{14B6CDE7-E3B3-D0E5-A1CB-06E24AD8540F}"/>
          </ac:picMkLst>
        </pc:picChg>
        <pc:picChg chg="add del">
          <ac:chgData name="Jason Dick" userId="c94a13a7-9fbd-4f24-ac29-988e9d2ed3d5" providerId="ADAL" clId="{EAB74DA9-5887-4DB0-8253-BD8E43826CC7}" dt="2024-06-10T13:43:10.495" v="4421" actId="21"/>
          <ac:picMkLst>
            <pc:docMk/>
            <pc:sldMk cId="1475679170" sldId="7748"/>
            <ac:picMk id="1026" creationId="{FFDEE043-D90B-7A71-3CFB-C1CBE190023E}"/>
          </ac:picMkLst>
        </pc:picChg>
      </pc:sldChg>
      <pc:sldChg chg="add">
        <pc:chgData name="Jason Dick" userId="c94a13a7-9fbd-4f24-ac29-988e9d2ed3d5" providerId="ADAL" clId="{EAB74DA9-5887-4DB0-8253-BD8E43826CC7}" dt="2024-06-11T13:49:47.382" v="4572" actId="2890"/>
        <pc:sldMkLst>
          <pc:docMk/>
          <pc:sldMk cId="2909809290" sldId="7749"/>
        </pc:sldMkLst>
      </pc:sldChg>
    </pc:docChg>
  </pc:docChgLst>
  <pc:docChgLst>
    <pc:chgData name="Jason Dick" userId="c94a13a7-9fbd-4f24-ac29-988e9d2ed3d5" providerId="ADAL" clId="{21A1D2CF-4D0D-486A-A6C5-6C07D7B0405B}"/>
    <pc:docChg chg="undo custSel addSld delSld modSld sldOrd">
      <pc:chgData name="Jason Dick" userId="c94a13a7-9fbd-4f24-ac29-988e9d2ed3d5" providerId="ADAL" clId="{21A1D2CF-4D0D-486A-A6C5-6C07D7B0405B}" dt="2023-11-29T21:45:35.006" v="10252" actId="14100"/>
      <pc:docMkLst>
        <pc:docMk/>
      </pc:docMkLst>
      <pc:sldChg chg="add del">
        <pc:chgData name="Jason Dick" userId="c94a13a7-9fbd-4f24-ac29-988e9d2ed3d5" providerId="ADAL" clId="{21A1D2CF-4D0D-486A-A6C5-6C07D7B0405B}" dt="2023-11-20T22:27:04.372" v="8461"/>
        <pc:sldMkLst>
          <pc:docMk/>
          <pc:sldMk cId="2819441930" sldId="256"/>
        </pc:sldMkLst>
      </pc:sldChg>
      <pc:sldChg chg="addSp modSp add del mod modTransition">
        <pc:chgData name="Jason Dick" userId="c94a13a7-9fbd-4f24-ac29-988e9d2ed3d5" providerId="ADAL" clId="{21A1D2CF-4D0D-486A-A6C5-6C07D7B0405B}" dt="2023-10-10T13:56:36.409" v="3796" actId="2696"/>
        <pc:sldMkLst>
          <pc:docMk/>
          <pc:sldMk cId="1752538314" sldId="267"/>
        </pc:sldMkLst>
        <pc:spChg chg="mod">
          <ac:chgData name="Jason Dick" userId="c94a13a7-9fbd-4f24-ac29-988e9d2ed3d5" providerId="ADAL" clId="{21A1D2CF-4D0D-486A-A6C5-6C07D7B0405B}" dt="2023-10-06T13:52:51.362" v="3756" actId="14100"/>
          <ac:spMkLst>
            <pc:docMk/>
            <pc:sldMk cId="1752538314" sldId="267"/>
            <ac:spMk id="20" creationId="{EC0F8ADB-9FEC-7606-4A66-E5A97C3D4E65}"/>
          </ac:spMkLst>
        </pc:spChg>
        <pc:picChg chg="add mod">
          <ac:chgData name="Jason Dick" userId="c94a13a7-9fbd-4f24-ac29-988e9d2ed3d5" providerId="ADAL" clId="{21A1D2CF-4D0D-486A-A6C5-6C07D7B0405B}" dt="2023-10-05T20:02:43.066" v="3728" actId="14100"/>
          <ac:picMkLst>
            <pc:docMk/>
            <pc:sldMk cId="1752538314" sldId="267"/>
            <ac:picMk id="3" creationId="{7DCB0F50-7830-D980-7EC4-8FE4889A917A}"/>
          </ac:picMkLst>
        </pc:picChg>
      </pc:sldChg>
      <pc:sldChg chg="addSp delSp modSp mod setBg">
        <pc:chgData name="Jason Dick" userId="c94a13a7-9fbd-4f24-ac29-988e9d2ed3d5" providerId="ADAL" clId="{21A1D2CF-4D0D-486A-A6C5-6C07D7B0405B}" dt="2023-11-29T21:40:34.761" v="10225" actId="20577"/>
        <pc:sldMkLst>
          <pc:docMk/>
          <pc:sldMk cId="0" sldId="4037"/>
        </pc:sldMkLst>
        <pc:spChg chg="mod">
          <ac:chgData name="Jason Dick" userId="c94a13a7-9fbd-4f24-ac29-988e9d2ed3d5" providerId="ADAL" clId="{21A1D2CF-4D0D-486A-A6C5-6C07D7B0405B}" dt="2023-11-29T21:40:34.761" v="10225" actId="20577"/>
          <ac:spMkLst>
            <pc:docMk/>
            <pc:sldMk cId="0" sldId="4037"/>
            <ac:spMk id="3" creationId="{66934846-27AD-963C-5A5A-F9B2EFDDC46B}"/>
          </ac:spMkLst>
        </pc:spChg>
        <pc:spChg chg="mod">
          <ac:chgData name="Jason Dick" userId="c94a13a7-9fbd-4f24-ac29-988e9d2ed3d5" providerId="ADAL" clId="{21A1D2CF-4D0D-486A-A6C5-6C07D7B0405B}" dt="2023-11-29T21:40:29.288" v="10221" actId="20577"/>
          <ac:spMkLst>
            <pc:docMk/>
            <pc:sldMk cId="0" sldId="4037"/>
            <ac:spMk id="11" creationId="{C1228867-298B-4E4D-AE34-5A4202C1A24D}"/>
          </ac:spMkLst>
        </pc:spChg>
        <pc:picChg chg="add del mod">
          <ac:chgData name="Jason Dick" userId="c94a13a7-9fbd-4f24-ac29-988e9d2ed3d5" providerId="ADAL" clId="{21A1D2CF-4D0D-486A-A6C5-6C07D7B0405B}" dt="2023-10-16T14:01:02.289" v="4440" actId="478"/>
          <ac:picMkLst>
            <pc:docMk/>
            <pc:sldMk cId="0" sldId="4037"/>
            <ac:picMk id="2" creationId="{4662CC5D-9CBE-A3B7-AC4B-0AE1AF136A93}"/>
          </ac:picMkLst>
        </pc:picChg>
        <pc:picChg chg="add mod ord">
          <ac:chgData name="Jason Dick" userId="c94a13a7-9fbd-4f24-ac29-988e9d2ed3d5" providerId="ADAL" clId="{21A1D2CF-4D0D-486A-A6C5-6C07D7B0405B}" dt="2023-11-01T22:56:33.316" v="6824" actId="167"/>
          <ac:picMkLst>
            <pc:docMk/>
            <pc:sldMk cId="0" sldId="4037"/>
            <ac:picMk id="2" creationId="{5C845040-68A5-81EE-6580-5416DE050238}"/>
          </ac:picMkLst>
        </pc:picChg>
        <pc:picChg chg="add del mod ord">
          <ac:chgData name="Jason Dick" userId="c94a13a7-9fbd-4f24-ac29-988e9d2ed3d5" providerId="ADAL" clId="{21A1D2CF-4D0D-486A-A6C5-6C07D7B0405B}" dt="2023-10-02T14:00:29.949" v="3035" actId="478"/>
          <ac:picMkLst>
            <pc:docMk/>
            <pc:sldMk cId="0" sldId="4037"/>
            <ac:picMk id="2" creationId="{DD010C74-E966-3799-A2FC-898CE284B3C4}"/>
          </ac:picMkLst>
        </pc:picChg>
        <pc:picChg chg="del">
          <ac:chgData name="Jason Dick" userId="c94a13a7-9fbd-4f24-ac29-988e9d2ed3d5" providerId="ADAL" clId="{21A1D2CF-4D0D-486A-A6C5-6C07D7B0405B}" dt="2023-08-28T19:13:05.907" v="49" actId="478"/>
          <ac:picMkLst>
            <pc:docMk/>
            <pc:sldMk cId="0" sldId="4037"/>
            <ac:picMk id="2" creationId="{FBE0A49F-07E0-D979-0044-19D7B90BE838}"/>
          </ac:picMkLst>
        </pc:picChg>
        <pc:picChg chg="add del mod ord">
          <ac:chgData name="Jason Dick" userId="c94a13a7-9fbd-4f24-ac29-988e9d2ed3d5" providerId="ADAL" clId="{21A1D2CF-4D0D-486A-A6C5-6C07D7B0405B}" dt="2023-08-31T18:44:42.404" v="388" actId="478"/>
          <ac:picMkLst>
            <pc:docMk/>
            <pc:sldMk cId="0" sldId="4037"/>
            <ac:picMk id="4" creationId="{026ACB22-01B1-5878-8FDA-F516818BF6DC}"/>
          </ac:picMkLst>
        </pc:picChg>
        <pc:picChg chg="add del mod">
          <ac:chgData name="Jason Dick" userId="c94a13a7-9fbd-4f24-ac29-988e9d2ed3d5" providerId="ADAL" clId="{21A1D2CF-4D0D-486A-A6C5-6C07D7B0405B}" dt="2023-11-01T13:32:52.877" v="6506" actId="478"/>
          <ac:picMkLst>
            <pc:docMk/>
            <pc:sldMk cId="0" sldId="4037"/>
            <ac:picMk id="4" creationId="{61A02A04-3ABC-23B1-6D54-F976860553E6}"/>
          </ac:picMkLst>
        </pc:picChg>
        <pc:picChg chg="add del mod">
          <ac:chgData name="Jason Dick" userId="c94a13a7-9fbd-4f24-ac29-988e9d2ed3d5" providerId="ADAL" clId="{21A1D2CF-4D0D-486A-A6C5-6C07D7B0405B}" dt="2023-11-20T14:24:16.049" v="7912" actId="478"/>
          <ac:picMkLst>
            <pc:docMk/>
            <pc:sldMk cId="0" sldId="4037"/>
            <ac:picMk id="2050" creationId="{F6C4EE41-31BD-A32A-870E-6025D413104F}"/>
          </ac:picMkLst>
        </pc:picChg>
      </pc:sldChg>
      <pc:sldChg chg="addSp delSp modSp mod setBg">
        <pc:chgData name="Jason Dick" userId="c94a13a7-9fbd-4f24-ac29-988e9d2ed3d5" providerId="ADAL" clId="{21A1D2CF-4D0D-486A-A6C5-6C07D7B0405B}" dt="2023-11-29T21:44:17.183" v="10244" actId="14100"/>
        <pc:sldMkLst>
          <pc:docMk/>
          <pc:sldMk cId="0" sldId="6560"/>
        </pc:sldMkLst>
        <pc:spChg chg="add mod">
          <ac:chgData name="Jason Dick" userId="c94a13a7-9fbd-4f24-ac29-988e9d2ed3d5" providerId="ADAL" clId="{21A1D2CF-4D0D-486A-A6C5-6C07D7B0405B}" dt="2023-11-29T21:42:52.640" v="10239" actId="14100"/>
          <ac:spMkLst>
            <pc:docMk/>
            <pc:sldMk cId="0" sldId="6560"/>
            <ac:spMk id="4" creationId="{4921CD50-6AD5-8F8C-C45F-ADC77EFAFE3D}"/>
          </ac:spMkLst>
        </pc:spChg>
        <pc:spChg chg="del mod">
          <ac:chgData name="Jason Dick" userId="c94a13a7-9fbd-4f24-ac29-988e9d2ed3d5" providerId="ADAL" clId="{21A1D2CF-4D0D-486A-A6C5-6C07D7B0405B}" dt="2023-09-05T13:54:30.043" v="509" actId="478"/>
          <ac:spMkLst>
            <pc:docMk/>
            <pc:sldMk cId="0" sldId="6560"/>
            <ac:spMk id="4" creationId="{604B23FC-5BC8-CE5A-00E3-0BCEADE40BA5}"/>
          </ac:spMkLst>
        </pc:spChg>
        <pc:spChg chg="add del mod">
          <ac:chgData name="Jason Dick" userId="c94a13a7-9fbd-4f24-ac29-988e9d2ed3d5" providerId="ADAL" clId="{21A1D2CF-4D0D-486A-A6C5-6C07D7B0405B}" dt="2023-11-09T22:56:46.154" v="7884" actId="478"/>
          <ac:spMkLst>
            <pc:docMk/>
            <pc:sldMk cId="0" sldId="6560"/>
            <ac:spMk id="5" creationId="{293238C4-3613-A0B8-EA80-563096A1F7C4}"/>
          </ac:spMkLst>
        </pc:spChg>
        <pc:spChg chg="mod">
          <ac:chgData name="Jason Dick" userId="c94a13a7-9fbd-4f24-ac29-988e9d2ed3d5" providerId="ADAL" clId="{21A1D2CF-4D0D-486A-A6C5-6C07D7B0405B}" dt="2023-11-20T14:29:06.720" v="8167" actId="20577"/>
          <ac:spMkLst>
            <pc:docMk/>
            <pc:sldMk cId="0" sldId="6560"/>
            <ac:spMk id="17410" creationId="{05D10DDF-FB1B-4505-BBFC-C76F0CD46BA8}"/>
          </ac:spMkLst>
        </pc:spChg>
        <pc:picChg chg="del">
          <ac:chgData name="Jason Dick" userId="c94a13a7-9fbd-4f24-ac29-988e9d2ed3d5" providerId="ADAL" clId="{21A1D2CF-4D0D-486A-A6C5-6C07D7B0405B}" dt="2023-09-18T20:38:11.895" v="1414" actId="478"/>
          <ac:picMkLst>
            <pc:docMk/>
            <pc:sldMk cId="0" sldId="6560"/>
            <ac:picMk id="2" creationId="{00000000-0000-0000-0000-000000000000}"/>
          </ac:picMkLst>
        </pc:picChg>
        <pc:picChg chg="add del mod">
          <ac:chgData name="Jason Dick" userId="c94a13a7-9fbd-4f24-ac29-988e9d2ed3d5" providerId="ADAL" clId="{21A1D2CF-4D0D-486A-A6C5-6C07D7B0405B}" dt="2023-10-02T13:49:35.602" v="2667" actId="478"/>
          <ac:picMkLst>
            <pc:docMk/>
            <pc:sldMk cId="0" sldId="6560"/>
            <ac:picMk id="2" creationId="{0B881F66-22DA-84AE-88ED-C3031AE481E7}"/>
          </ac:picMkLst>
        </pc:picChg>
        <pc:picChg chg="add mod">
          <ac:chgData name="Jason Dick" userId="c94a13a7-9fbd-4f24-ac29-988e9d2ed3d5" providerId="ADAL" clId="{21A1D2CF-4D0D-486A-A6C5-6C07D7B0405B}" dt="2023-11-29T21:44:17.183" v="10244" actId="14100"/>
          <ac:picMkLst>
            <pc:docMk/>
            <pc:sldMk cId="0" sldId="6560"/>
            <ac:picMk id="2" creationId="{3522B053-48F7-410F-5A9E-24BC592B4998}"/>
          </ac:picMkLst>
        </pc:picChg>
        <pc:picChg chg="add del mod">
          <ac:chgData name="Jason Dick" userId="c94a13a7-9fbd-4f24-ac29-988e9d2ed3d5" providerId="ADAL" clId="{21A1D2CF-4D0D-486A-A6C5-6C07D7B0405B}" dt="2023-09-20T21:48:53.218" v="1734" actId="478"/>
          <ac:picMkLst>
            <pc:docMk/>
            <pc:sldMk cId="0" sldId="6560"/>
            <ac:picMk id="2" creationId="{51B2150B-3707-2993-FB22-302048052CDB}"/>
          </ac:picMkLst>
        </pc:picChg>
        <pc:picChg chg="add del mod">
          <ac:chgData name="Jason Dick" userId="c94a13a7-9fbd-4f24-ac29-988e9d2ed3d5" providerId="ADAL" clId="{21A1D2CF-4D0D-486A-A6C5-6C07D7B0405B}" dt="2023-11-03T13:58:12.229" v="6944" actId="478"/>
          <ac:picMkLst>
            <pc:docMk/>
            <pc:sldMk cId="0" sldId="6560"/>
            <ac:picMk id="2" creationId="{60D6C63A-CFE6-5653-803E-7EA28B9FD300}"/>
          </ac:picMkLst>
        </pc:picChg>
        <pc:picChg chg="add del mod">
          <ac:chgData name="Jason Dick" userId="c94a13a7-9fbd-4f24-ac29-988e9d2ed3d5" providerId="ADAL" clId="{21A1D2CF-4D0D-486A-A6C5-6C07D7B0405B}" dt="2023-11-23T22:16:09.110" v="8960" actId="478"/>
          <ac:picMkLst>
            <pc:docMk/>
            <pc:sldMk cId="0" sldId="6560"/>
            <ac:picMk id="2" creationId="{67171674-0474-A7CA-4705-B917ED06A21E}"/>
          </ac:picMkLst>
        </pc:picChg>
        <pc:picChg chg="add del mod ord">
          <ac:chgData name="Jason Dick" userId="c94a13a7-9fbd-4f24-ac29-988e9d2ed3d5" providerId="ADAL" clId="{21A1D2CF-4D0D-486A-A6C5-6C07D7B0405B}" dt="2023-09-06T21:11:05.939" v="736" actId="478"/>
          <ac:picMkLst>
            <pc:docMk/>
            <pc:sldMk cId="0" sldId="6560"/>
            <ac:picMk id="2" creationId="{6DE27613-8DE8-63F8-B97B-D76EB41A0058}"/>
          </ac:picMkLst>
        </pc:picChg>
        <pc:picChg chg="del">
          <ac:chgData name="Jason Dick" userId="c94a13a7-9fbd-4f24-ac29-988e9d2ed3d5" providerId="ADAL" clId="{21A1D2CF-4D0D-486A-A6C5-6C07D7B0405B}" dt="2023-09-10T22:14:27.267" v="985" actId="478"/>
          <ac:picMkLst>
            <pc:docMk/>
            <pc:sldMk cId="0" sldId="6560"/>
            <ac:picMk id="2" creationId="{6FE0A608-2F8C-9DED-E91D-8F2948FA2749}"/>
          </ac:picMkLst>
        </pc:picChg>
        <pc:picChg chg="add del mod">
          <ac:chgData name="Jason Dick" userId="c94a13a7-9fbd-4f24-ac29-988e9d2ed3d5" providerId="ADAL" clId="{21A1D2CF-4D0D-486A-A6C5-6C07D7B0405B}" dt="2023-10-19T13:49:14.305" v="5261" actId="478"/>
          <ac:picMkLst>
            <pc:docMk/>
            <pc:sldMk cId="0" sldId="6560"/>
            <ac:picMk id="2" creationId="{7E368250-A79C-8DC6-F21B-AA45621E6E1A}"/>
          </ac:picMkLst>
        </pc:picChg>
        <pc:picChg chg="add del mod">
          <ac:chgData name="Jason Dick" userId="c94a13a7-9fbd-4f24-ac29-988e9d2ed3d5" providerId="ADAL" clId="{21A1D2CF-4D0D-486A-A6C5-6C07D7B0405B}" dt="2023-11-20T14:28:08.408" v="8138" actId="478"/>
          <ac:picMkLst>
            <pc:docMk/>
            <pc:sldMk cId="0" sldId="6560"/>
            <ac:picMk id="2" creationId="{7FB64F94-740E-A707-79CD-393B183806B9}"/>
          </ac:picMkLst>
        </pc:picChg>
        <pc:picChg chg="add del mod ord">
          <ac:chgData name="Jason Dick" userId="c94a13a7-9fbd-4f24-ac29-988e9d2ed3d5" providerId="ADAL" clId="{21A1D2CF-4D0D-486A-A6C5-6C07D7B0405B}" dt="2023-09-05T13:54:30.786" v="510" actId="478"/>
          <ac:picMkLst>
            <pc:docMk/>
            <pc:sldMk cId="0" sldId="6560"/>
            <ac:picMk id="2" creationId="{838A8BB5-1640-D654-87C6-8DABD1EF1186}"/>
          </ac:picMkLst>
        </pc:picChg>
        <pc:picChg chg="add del mod">
          <ac:chgData name="Jason Dick" userId="c94a13a7-9fbd-4f24-ac29-988e9d2ed3d5" providerId="ADAL" clId="{21A1D2CF-4D0D-486A-A6C5-6C07D7B0405B}" dt="2023-11-21T22:34:36.802" v="8721" actId="478"/>
          <ac:picMkLst>
            <pc:docMk/>
            <pc:sldMk cId="0" sldId="6560"/>
            <ac:picMk id="2" creationId="{840614B0-10D6-C035-7FB3-2F22FEA22468}"/>
          </ac:picMkLst>
        </pc:picChg>
        <pc:picChg chg="add del mod ord">
          <ac:chgData name="Jason Dick" userId="c94a13a7-9fbd-4f24-ac29-988e9d2ed3d5" providerId="ADAL" clId="{21A1D2CF-4D0D-486A-A6C5-6C07D7B0405B}" dt="2023-09-28T13:42:34.658" v="2534" actId="478"/>
          <ac:picMkLst>
            <pc:docMk/>
            <pc:sldMk cId="0" sldId="6560"/>
            <ac:picMk id="2" creationId="{87459451-2507-0DDE-BA53-5A9BE5A4DA55}"/>
          </ac:picMkLst>
        </pc:picChg>
        <pc:picChg chg="add del mod ord">
          <ac:chgData name="Jason Dick" userId="c94a13a7-9fbd-4f24-ac29-988e9d2ed3d5" providerId="ADAL" clId="{21A1D2CF-4D0D-486A-A6C5-6C07D7B0405B}" dt="2023-09-15T14:03:34.815" v="1358" actId="478"/>
          <ac:picMkLst>
            <pc:docMk/>
            <pc:sldMk cId="0" sldId="6560"/>
            <ac:picMk id="2" creationId="{9AFCC2A5-8440-1D37-905F-E240D0869ED1}"/>
          </ac:picMkLst>
        </pc:picChg>
        <pc:picChg chg="add del mod ord">
          <ac:chgData name="Jason Dick" userId="c94a13a7-9fbd-4f24-ac29-988e9d2ed3d5" providerId="ADAL" clId="{21A1D2CF-4D0D-486A-A6C5-6C07D7B0405B}" dt="2023-11-08T20:35:55.049" v="7670" actId="478"/>
          <ac:picMkLst>
            <pc:docMk/>
            <pc:sldMk cId="0" sldId="6560"/>
            <ac:picMk id="2" creationId="{9B272726-DBD0-545F-31C1-E2B2C1779C7E}"/>
          </ac:picMkLst>
        </pc:picChg>
        <pc:picChg chg="del">
          <ac:chgData name="Jason Dick" userId="c94a13a7-9fbd-4f24-ac29-988e9d2ed3d5" providerId="ADAL" clId="{21A1D2CF-4D0D-486A-A6C5-6C07D7B0405B}" dt="2023-10-26T13:55:02.685" v="6037" actId="478"/>
          <ac:picMkLst>
            <pc:docMk/>
            <pc:sldMk cId="0" sldId="6560"/>
            <ac:picMk id="2" creationId="{A3AE081F-8001-62DC-AE74-040435A6E887}"/>
          </ac:picMkLst>
        </pc:picChg>
        <pc:picChg chg="add del mod">
          <ac:chgData name="Jason Dick" userId="c94a13a7-9fbd-4f24-ac29-988e9d2ed3d5" providerId="ADAL" clId="{21A1D2CF-4D0D-486A-A6C5-6C07D7B0405B}" dt="2023-10-06T13:53:05.887" v="3757" actId="478"/>
          <ac:picMkLst>
            <pc:docMk/>
            <pc:sldMk cId="0" sldId="6560"/>
            <ac:picMk id="2" creationId="{A44F8DFC-9766-8414-8BFB-63BA972B3263}"/>
          </ac:picMkLst>
        </pc:picChg>
        <pc:picChg chg="add del mod">
          <ac:chgData name="Jason Dick" userId="c94a13a7-9fbd-4f24-ac29-988e9d2ed3d5" providerId="ADAL" clId="{21A1D2CF-4D0D-486A-A6C5-6C07D7B0405B}" dt="2023-11-01T19:48:08.112" v="6800" actId="478"/>
          <ac:picMkLst>
            <pc:docMk/>
            <pc:sldMk cId="0" sldId="6560"/>
            <ac:picMk id="2" creationId="{A9FECE1F-58E2-7B24-CD52-2D8DEE5E3DD6}"/>
          </ac:picMkLst>
        </pc:picChg>
        <pc:picChg chg="add del mod">
          <ac:chgData name="Jason Dick" userId="c94a13a7-9fbd-4f24-ac29-988e9d2ed3d5" providerId="ADAL" clId="{21A1D2CF-4D0D-486A-A6C5-6C07D7B0405B}" dt="2023-09-12T21:11:33.110" v="1127" actId="478"/>
          <ac:picMkLst>
            <pc:docMk/>
            <pc:sldMk cId="0" sldId="6560"/>
            <ac:picMk id="2" creationId="{B0352482-DD2D-C32A-566F-C9A12FE555A5}"/>
          </ac:picMkLst>
        </pc:picChg>
        <pc:picChg chg="add del mod">
          <ac:chgData name="Jason Dick" userId="c94a13a7-9fbd-4f24-ac29-988e9d2ed3d5" providerId="ADAL" clId="{21A1D2CF-4D0D-486A-A6C5-6C07D7B0405B}" dt="2023-10-24T13:56:38.476" v="5766" actId="478"/>
          <ac:picMkLst>
            <pc:docMk/>
            <pc:sldMk cId="0" sldId="6560"/>
            <ac:picMk id="2" creationId="{B541F291-EC8C-D95E-7C81-FC33B467410A}"/>
          </ac:picMkLst>
        </pc:picChg>
        <pc:picChg chg="add del mod">
          <ac:chgData name="Jason Dick" userId="c94a13a7-9fbd-4f24-ac29-988e9d2ed3d5" providerId="ADAL" clId="{21A1D2CF-4D0D-486A-A6C5-6C07D7B0405B}" dt="2023-10-16T21:54:04.075" v="4722" actId="478"/>
          <ac:picMkLst>
            <pc:docMk/>
            <pc:sldMk cId="0" sldId="6560"/>
            <ac:picMk id="2" creationId="{B9992244-58F6-3FB8-CB0E-6538C3B167A8}"/>
          </ac:picMkLst>
        </pc:picChg>
        <pc:picChg chg="add del mod ord">
          <ac:chgData name="Jason Dick" userId="c94a13a7-9fbd-4f24-ac29-988e9d2ed3d5" providerId="ADAL" clId="{21A1D2CF-4D0D-486A-A6C5-6C07D7B0405B}" dt="2023-10-03T22:39:45.593" v="3359" actId="478"/>
          <ac:picMkLst>
            <pc:docMk/>
            <pc:sldMk cId="0" sldId="6560"/>
            <ac:picMk id="2" creationId="{BA350F60-30A1-6B24-65E5-6F6EA8A9A41C}"/>
          </ac:picMkLst>
        </pc:picChg>
        <pc:picChg chg="add del mod">
          <ac:chgData name="Jason Dick" userId="c94a13a7-9fbd-4f24-ac29-988e9d2ed3d5" providerId="ADAL" clId="{21A1D2CF-4D0D-486A-A6C5-6C07D7B0405B}" dt="2023-09-25T21:54:49.292" v="1971" actId="478"/>
          <ac:picMkLst>
            <pc:docMk/>
            <pc:sldMk cId="0" sldId="6560"/>
            <ac:picMk id="2" creationId="{BB0FAC81-1EAF-F2B3-082E-68A1833A347A}"/>
          </ac:picMkLst>
        </pc:picChg>
        <pc:picChg chg="add del mod">
          <ac:chgData name="Jason Dick" userId="c94a13a7-9fbd-4f24-ac29-988e9d2ed3d5" providerId="ADAL" clId="{21A1D2CF-4D0D-486A-A6C5-6C07D7B0405B}" dt="2023-11-28T18:11:18.675" v="9598" actId="478"/>
          <ac:picMkLst>
            <pc:docMk/>
            <pc:sldMk cId="0" sldId="6560"/>
            <ac:picMk id="2" creationId="{C4E26B57-C990-1D92-DACC-867BF79583BA}"/>
          </ac:picMkLst>
        </pc:picChg>
        <pc:picChg chg="add del mod ord">
          <ac:chgData name="Jason Dick" userId="c94a13a7-9fbd-4f24-ac29-988e9d2ed3d5" providerId="ADAL" clId="{21A1D2CF-4D0D-486A-A6C5-6C07D7B0405B}" dt="2023-10-12T21:29:17.862" v="4244" actId="478"/>
          <ac:picMkLst>
            <pc:docMk/>
            <pc:sldMk cId="0" sldId="6560"/>
            <ac:picMk id="2" creationId="{C774EACE-A22E-18BB-390E-72BE66828B00}"/>
          </ac:picMkLst>
        </pc:picChg>
        <pc:picChg chg="add del mod">
          <ac:chgData name="Jason Dick" userId="c94a13a7-9fbd-4f24-ac29-988e9d2ed3d5" providerId="ADAL" clId="{21A1D2CF-4D0D-486A-A6C5-6C07D7B0405B}" dt="2023-10-30T14:03:30.497" v="6420" actId="478"/>
          <ac:picMkLst>
            <pc:docMk/>
            <pc:sldMk cId="0" sldId="6560"/>
            <ac:picMk id="2" creationId="{CC729BEC-2218-3AAE-F28A-E06972009AD7}"/>
          </ac:picMkLst>
        </pc:picChg>
        <pc:picChg chg="add del mod">
          <ac:chgData name="Jason Dick" userId="c94a13a7-9fbd-4f24-ac29-988e9d2ed3d5" providerId="ADAL" clId="{21A1D2CF-4D0D-486A-A6C5-6C07D7B0405B}" dt="2023-10-10T21:23:46.977" v="3982" actId="478"/>
          <ac:picMkLst>
            <pc:docMk/>
            <pc:sldMk cId="0" sldId="6560"/>
            <ac:picMk id="2" creationId="{D2CC21B9-ABF5-05D2-BA69-331619BC3ED6}"/>
          </ac:picMkLst>
        </pc:picChg>
        <pc:picChg chg="del">
          <ac:chgData name="Jason Dick" userId="c94a13a7-9fbd-4f24-ac29-988e9d2ed3d5" providerId="ADAL" clId="{21A1D2CF-4D0D-486A-A6C5-6C07D7B0405B}" dt="2023-11-06T21:32:10.864" v="7361" actId="478"/>
          <ac:picMkLst>
            <pc:docMk/>
            <pc:sldMk cId="0" sldId="6560"/>
            <ac:picMk id="2" creationId="{EE50431A-40F2-3771-BD2D-7C59C62995CE}"/>
          </ac:picMkLst>
        </pc:picChg>
        <pc:picChg chg="add mod">
          <ac:chgData name="Jason Dick" userId="c94a13a7-9fbd-4f24-ac29-988e9d2ed3d5" providerId="ADAL" clId="{21A1D2CF-4D0D-486A-A6C5-6C07D7B0405B}" dt="2023-09-15T14:04:21.363" v="1366" actId="1076"/>
          <ac:picMkLst>
            <pc:docMk/>
            <pc:sldMk cId="0" sldId="6560"/>
            <ac:picMk id="3" creationId="{0F777B80-C0F3-BAEA-06B6-E3D786F46158}"/>
          </ac:picMkLst>
        </pc:picChg>
        <pc:picChg chg="add del mod ord">
          <ac:chgData name="Jason Dick" userId="c94a13a7-9fbd-4f24-ac29-988e9d2ed3d5" providerId="ADAL" clId="{21A1D2CF-4D0D-486A-A6C5-6C07D7B0405B}" dt="2023-10-11T21:08:28.713" v="4068" actId="478"/>
          <ac:picMkLst>
            <pc:docMk/>
            <pc:sldMk cId="0" sldId="6560"/>
            <ac:picMk id="3" creationId="{1EDCF05D-D978-B7C1-DE91-C96C7367886C}"/>
          </ac:picMkLst>
        </pc:picChg>
        <pc:picChg chg="add del mod ord">
          <ac:chgData name="Jason Dick" userId="c94a13a7-9fbd-4f24-ac29-988e9d2ed3d5" providerId="ADAL" clId="{21A1D2CF-4D0D-486A-A6C5-6C07D7B0405B}" dt="2023-10-17T20:17:52.636" v="5068" actId="478"/>
          <ac:picMkLst>
            <pc:docMk/>
            <pc:sldMk cId="0" sldId="6560"/>
            <ac:picMk id="3" creationId="{26700825-3CFB-F30D-70F2-A8E9E02ECF25}"/>
          </ac:picMkLst>
        </pc:picChg>
        <pc:picChg chg="add del mod">
          <ac:chgData name="Jason Dick" userId="c94a13a7-9fbd-4f24-ac29-988e9d2ed3d5" providerId="ADAL" clId="{21A1D2CF-4D0D-486A-A6C5-6C07D7B0405B}" dt="2023-11-08T14:49:09.361" v="7526" actId="478"/>
          <ac:picMkLst>
            <pc:docMk/>
            <pc:sldMk cId="0" sldId="6560"/>
            <ac:picMk id="3" creationId="{31B0F1AD-5237-7CEF-9CD1-F5EB61C4295F}"/>
          </ac:picMkLst>
        </pc:picChg>
        <pc:picChg chg="add mod ord">
          <ac:chgData name="Jason Dick" userId="c94a13a7-9fbd-4f24-ac29-988e9d2ed3d5" providerId="ADAL" clId="{21A1D2CF-4D0D-486A-A6C5-6C07D7B0405B}" dt="2023-09-06T21:12:34.412" v="742" actId="167"/>
          <ac:picMkLst>
            <pc:docMk/>
            <pc:sldMk cId="0" sldId="6560"/>
            <ac:picMk id="3" creationId="{443A1CDC-5AE2-17B9-CB05-98A125642C78}"/>
          </ac:picMkLst>
        </pc:picChg>
        <pc:picChg chg="add del mod">
          <ac:chgData name="Jason Dick" userId="c94a13a7-9fbd-4f24-ac29-988e9d2ed3d5" providerId="ADAL" clId="{21A1D2CF-4D0D-486A-A6C5-6C07D7B0405B}" dt="2023-10-05T13:56:29.869" v="3665" actId="478"/>
          <ac:picMkLst>
            <pc:docMk/>
            <pc:sldMk cId="0" sldId="6560"/>
            <ac:picMk id="3" creationId="{4BDC3BF3-1230-A0DE-291E-5E39BA8A43B2}"/>
          </ac:picMkLst>
        </pc:picChg>
        <pc:picChg chg="del">
          <ac:chgData name="Jason Dick" userId="c94a13a7-9fbd-4f24-ac29-988e9d2ed3d5" providerId="ADAL" clId="{21A1D2CF-4D0D-486A-A6C5-6C07D7B0405B}" dt="2023-08-28T19:19:53.426" v="270" actId="478"/>
          <ac:picMkLst>
            <pc:docMk/>
            <pc:sldMk cId="0" sldId="6560"/>
            <ac:picMk id="3" creationId="{55CC8D4B-AEC1-0AF8-3E21-1BCAB5D53708}"/>
          </ac:picMkLst>
        </pc:picChg>
        <pc:picChg chg="add del mod">
          <ac:chgData name="Jason Dick" userId="c94a13a7-9fbd-4f24-ac29-988e9d2ed3d5" providerId="ADAL" clId="{21A1D2CF-4D0D-486A-A6C5-6C07D7B0405B}" dt="2023-11-29T21:42:27.379" v="10236" actId="478"/>
          <ac:picMkLst>
            <pc:docMk/>
            <pc:sldMk cId="0" sldId="6560"/>
            <ac:picMk id="3" creationId="{5E952791-2005-13B5-229B-7CB3C6950D0F}"/>
          </ac:picMkLst>
        </pc:picChg>
        <pc:picChg chg="add del mod ord">
          <ac:chgData name="Jason Dick" userId="c94a13a7-9fbd-4f24-ac29-988e9d2ed3d5" providerId="ADAL" clId="{21A1D2CF-4D0D-486A-A6C5-6C07D7B0405B}" dt="2023-09-13T21:40:27.059" v="1162" actId="478"/>
          <ac:picMkLst>
            <pc:docMk/>
            <pc:sldMk cId="0" sldId="6560"/>
            <ac:picMk id="3" creationId="{6213E6B1-2019-AE8F-886A-F75C793B66AE}"/>
          </ac:picMkLst>
        </pc:picChg>
        <pc:picChg chg="add del mod ord">
          <ac:chgData name="Jason Dick" userId="c94a13a7-9fbd-4f24-ac29-988e9d2ed3d5" providerId="ADAL" clId="{21A1D2CF-4D0D-486A-A6C5-6C07D7B0405B}" dt="2023-10-23T13:59:20.516" v="5542" actId="478"/>
          <ac:picMkLst>
            <pc:docMk/>
            <pc:sldMk cId="0" sldId="6560"/>
            <ac:picMk id="3" creationId="{6D8C8603-F7EE-EE18-B610-5E24189919C7}"/>
          </ac:picMkLst>
        </pc:picChg>
        <pc:picChg chg="add del mod">
          <ac:chgData name="Jason Dick" userId="c94a13a7-9fbd-4f24-ac29-988e9d2ed3d5" providerId="ADAL" clId="{21A1D2CF-4D0D-486A-A6C5-6C07D7B0405B}" dt="2023-09-26T21:25:55.481" v="2039" actId="478"/>
          <ac:picMkLst>
            <pc:docMk/>
            <pc:sldMk cId="0" sldId="6560"/>
            <ac:picMk id="3" creationId="{79A48BEB-6378-9094-81EB-76FBF9B1C51F}"/>
          </ac:picMkLst>
        </pc:picChg>
        <pc:picChg chg="add del mod">
          <ac:chgData name="Jason Dick" userId="c94a13a7-9fbd-4f24-ac29-988e9d2ed3d5" providerId="ADAL" clId="{21A1D2CF-4D0D-486A-A6C5-6C07D7B0405B}" dt="2023-11-09T22:56:42.794" v="7883" actId="478"/>
          <ac:picMkLst>
            <pc:docMk/>
            <pc:sldMk cId="0" sldId="6560"/>
            <ac:picMk id="3" creationId="{852AACFD-356B-7FF8-6F86-B6CF251B097C}"/>
          </ac:picMkLst>
        </pc:picChg>
        <pc:picChg chg="add del mod ord">
          <ac:chgData name="Jason Dick" userId="c94a13a7-9fbd-4f24-ac29-988e9d2ed3d5" providerId="ADAL" clId="{21A1D2CF-4D0D-486A-A6C5-6C07D7B0405B}" dt="2023-09-25T13:48:27.869" v="1847" actId="478"/>
          <ac:picMkLst>
            <pc:docMk/>
            <pc:sldMk cId="0" sldId="6560"/>
            <ac:picMk id="3" creationId="{85AA2A70-2993-CE3B-C784-313224F641A3}"/>
          </ac:picMkLst>
        </pc:picChg>
        <pc:picChg chg="add del mod">
          <ac:chgData name="Jason Dick" userId="c94a13a7-9fbd-4f24-ac29-988e9d2ed3d5" providerId="ADAL" clId="{21A1D2CF-4D0D-486A-A6C5-6C07D7B0405B}" dt="2023-11-22T18:54:54.125" v="8804" actId="478"/>
          <ac:picMkLst>
            <pc:docMk/>
            <pc:sldMk cId="0" sldId="6560"/>
            <ac:picMk id="3" creationId="{9F6D145C-3A3E-AAEE-48F6-B2143D7CFA18}"/>
          </ac:picMkLst>
        </pc:picChg>
        <pc:picChg chg="add del mod">
          <ac:chgData name="Jason Dick" userId="c94a13a7-9fbd-4f24-ac29-988e9d2ed3d5" providerId="ADAL" clId="{21A1D2CF-4D0D-486A-A6C5-6C07D7B0405B}" dt="2023-10-10T13:57:40.114" v="3804" actId="478"/>
          <ac:picMkLst>
            <pc:docMk/>
            <pc:sldMk cId="0" sldId="6560"/>
            <ac:picMk id="3" creationId="{A03E62E7-2D2A-3C22-6D87-A5E5AFE29D07}"/>
          </ac:picMkLst>
        </pc:picChg>
        <pc:picChg chg="add del mod">
          <ac:chgData name="Jason Dick" userId="c94a13a7-9fbd-4f24-ac29-988e9d2ed3d5" providerId="ADAL" clId="{21A1D2CF-4D0D-486A-A6C5-6C07D7B0405B}" dt="2023-10-24T21:30:24.803" v="5980" actId="478"/>
          <ac:picMkLst>
            <pc:docMk/>
            <pc:sldMk cId="0" sldId="6560"/>
            <ac:picMk id="3" creationId="{B10AE04D-CF95-16EF-AEA2-9998DF3F1055}"/>
          </ac:picMkLst>
        </pc:picChg>
        <pc:picChg chg="add del mod ord">
          <ac:chgData name="Jason Dick" userId="c94a13a7-9fbd-4f24-ac29-988e9d2ed3d5" providerId="ADAL" clId="{21A1D2CF-4D0D-486A-A6C5-6C07D7B0405B}" dt="2023-10-26T20:31:47.572" v="6124" actId="478"/>
          <ac:picMkLst>
            <pc:docMk/>
            <pc:sldMk cId="0" sldId="6560"/>
            <ac:picMk id="3" creationId="{B2097C9C-C674-8533-05E9-1E5FA4AACEE9}"/>
          </ac:picMkLst>
        </pc:picChg>
        <pc:picChg chg="add del mod">
          <ac:chgData name="Jason Dick" userId="c94a13a7-9fbd-4f24-ac29-988e9d2ed3d5" providerId="ADAL" clId="{21A1D2CF-4D0D-486A-A6C5-6C07D7B0405B}" dt="2023-11-24T19:52:31.317" v="9088" actId="478"/>
          <ac:picMkLst>
            <pc:docMk/>
            <pc:sldMk cId="0" sldId="6560"/>
            <ac:picMk id="3" creationId="{B246BC6B-DEFE-DB42-A311-B86CF1AF2DC8}"/>
          </ac:picMkLst>
        </pc:picChg>
        <pc:picChg chg="add del mod">
          <ac:chgData name="Jason Dick" userId="c94a13a7-9fbd-4f24-ac29-988e9d2ed3d5" providerId="ADAL" clId="{21A1D2CF-4D0D-486A-A6C5-6C07D7B0405B}" dt="2023-11-01T13:31:25.010" v="6495" actId="478"/>
          <ac:picMkLst>
            <pc:docMk/>
            <pc:sldMk cId="0" sldId="6560"/>
            <ac:picMk id="3" creationId="{B7A4ED49-07CB-0FD4-3AB5-C7C6DE40A90C}"/>
          </ac:picMkLst>
        </pc:picChg>
        <pc:picChg chg="add del mod">
          <ac:chgData name="Jason Dick" userId="c94a13a7-9fbd-4f24-ac29-988e9d2ed3d5" providerId="ADAL" clId="{21A1D2CF-4D0D-486A-A6C5-6C07D7B0405B}" dt="2023-09-12T14:02:51.437" v="1071" actId="478"/>
          <ac:picMkLst>
            <pc:docMk/>
            <pc:sldMk cId="0" sldId="6560"/>
            <ac:picMk id="3" creationId="{C6648206-C534-9946-4431-E2ADE94292EF}"/>
          </ac:picMkLst>
        </pc:picChg>
        <pc:picChg chg="add del mod">
          <ac:chgData name="Jason Dick" userId="c94a13a7-9fbd-4f24-ac29-988e9d2ed3d5" providerId="ADAL" clId="{21A1D2CF-4D0D-486A-A6C5-6C07D7B0405B}" dt="2023-10-16T14:04:42.323" v="4621" actId="478"/>
          <ac:picMkLst>
            <pc:docMk/>
            <pc:sldMk cId="0" sldId="6560"/>
            <ac:picMk id="3" creationId="{E2D1F132-0715-0AC1-D424-3BAC3BC5544B}"/>
          </ac:picMkLst>
        </pc:picChg>
        <pc:picChg chg="add del mod ord">
          <ac:chgData name="Jason Dick" userId="c94a13a7-9fbd-4f24-ac29-988e9d2ed3d5" providerId="ADAL" clId="{21A1D2CF-4D0D-486A-A6C5-6C07D7B0405B}" dt="2023-10-02T19:45:18.883" v="3061" actId="478"/>
          <ac:picMkLst>
            <pc:docMk/>
            <pc:sldMk cId="0" sldId="6560"/>
            <ac:picMk id="3" creationId="{F3D46B35-6A32-6B43-CD9C-79EB2E1E2567}"/>
          </ac:picMkLst>
        </pc:picChg>
        <pc:picChg chg="add del mod ord">
          <ac:chgData name="Jason Dick" userId="c94a13a7-9fbd-4f24-ac29-988e9d2ed3d5" providerId="ADAL" clId="{21A1D2CF-4D0D-486A-A6C5-6C07D7B0405B}" dt="2023-09-19T21:26:03.283" v="1655" actId="478"/>
          <ac:picMkLst>
            <pc:docMk/>
            <pc:sldMk cId="0" sldId="6560"/>
            <ac:picMk id="3" creationId="{F5ED267B-30F3-13CA-28F0-AF6CB9A10A92}"/>
          </ac:picMkLst>
        </pc:picChg>
        <pc:picChg chg="add del mod">
          <ac:chgData name="Jason Dick" userId="c94a13a7-9fbd-4f24-ac29-988e9d2ed3d5" providerId="ADAL" clId="{21A1D2CF-4D0D-486A-A6C5-6C07D7B0405B}" dt="2023-09-28T23:07:31" v="2580" actId="478"/>
          <ac:picMkLst>
            <pc:docMk/>
            <pc:sldMk cId="0" sldId="6560"/>
            <ac:picMk id="3" creationId="{FC3ECF5E-24D5-B50C-1CB9-F25BDEA9677B}"/>
          </ac:picMkLst>
        </pc:picChg>
        <pc:picChg chg="add del mod">
          <ac:chgData name="Jason Dick" userId="c94a13a7-9fbd-4f24-ac29-988e9d2ed3d5" providerId="ADAL" clId="{21A1D2CF-4D0D-486A-A6C5-6C07D7B0405B}" dt="2023-10-19T13:49:15.332" v="5262" actId="478"/>
          <ac:picMkLst>
            <pc:docMk/>
            <pc:sldMk cId="0" sldId="6560"/>
            <ac:picMk id="4" creationId="{4979808B-4220-4A50-D8F5-CBBF21BCD12E}"/>
          </ac:picMkLst>
        </pc:picChg>
        <pc:picChg chg="add mod">
          <ac:chgData name="Jason Dick" userId="c94a13a7-9fbd-4f24-ac29-988e9d2ed3d5" providerId="ADAL" clId="{21A1D2CF-4D0D-486A-A6C5-6C07D7B0405B}" dt="2023-11-03T13:59:21.019" v="6953" actId="1076"/>
          <ac:picMkLst>
            <pc:docMk/>
            <pc:sldMk cId="0" sldId="6560"/>
            <ac:picMk id="4" creationId="{D897DC52-23BC-4BFC-C5F1-6DAD67373673}"/>
          </ac:picMkLst>
        </pc:picChg>
        <pc:picChg chg="add del mod">
          <ac:chgData name="Jason Dick" userId="c94a13a7-9fbd-4f24-ac29-988e9d2ed3d5" providerId="ADAL" clId="{21A1D2CF-4D0D-486A-A6C5-6C07D7B0405B}" dt="2023-11-20T22:26:39.312" v="8424" actId="478"/>
          <ac:picMkLst>
            <pc:docMk/>
            <pc:sldMk cId="0" sldId="6560"/>
            <ac:picMk id="5" creationId="{0F1D1146-CE17-4A5A-9588-3B6C67886BB6}"/>
          </ac:picMkLst>
        </pc:picChg>
        <pc:picChg chg="add del mod">
          <ac:chgData name="Jason Dick" userId="c94a13a7-9fbd-4f24-ac29-988e9d2ed3d5" providerId="ADAL" clId="{21A1D2CF-4D0D-486A-A6C5-6C07D7B0405B}" dt="2023-09-05T21:57:10.031" v="670" actId="478"/>
          <ac:picMkLst>
            <pc:docMk/>
            <pc:sldMk cId="0" sldId="6560"/>
            <ac:picMk id="6" creationId="{1A2C1E27-CA21-F4B5-5081-81C56EA61D30}"/>
          </ac:picMkLst>
        </pc:picChg>
        <pc:picChg chg="add mod">
          <ac:chgData name="Jason Dick" userId="c94a13a7-9fbd-4f24-ac29-988e9d2ed3d5" providerId="ADAL" clId="{21A1D2CF-4D0D-486A-A6C5-6C07D7B0405B}" dt="2023-11-03T13:59:36.576" v="6956" actId="14100"/>
          <ac:picMkLst>
            <pc:docMk/>
            <pc:sldMk cId="0" sldId="6560"/>
            <ac:picMk id="6" creationId="{6C9C615E-BE77-4D25-9F8F-8CF2978113AA}"/>
          </ac:picMkLst>
        </pc:picChg>
      </pc:sldChg>
      <pc:sldChg chg="addSp delSp modSp mod setBg">
        <pc:chgData name="Jason Dick" userId="c94a13a7-9fbd-4f24-ac29-988e9d2ed3d5" providerId="ADAL" clId="{21A1D2CF-4D0D-486A-A6C5-6C07D7B0405B}" dt="2023-11-29T21:44:50.047" v="10247" actId="14100"/>
        <pc:sldMkLst>
          <pc:docMk/>
          <pc:sldMk cId="0" sldId="6631"/>
        </pc:sldMkLst>
        <pc:spChg chg="add mod">
          <ac:chgData name="Jason Dick" userId="c94a13a7-9fbd-4f24-ac29-988e9d2ed3d5" providerId="ADAL" clId="{21A1D2CF-4D0D-486A-A6C5-6C07D7B0405B}" dt="2023-11-29T21:41:44.626" v="10232" actId="14100"/>
          <ac:spMkLst>
            <pc:docMk/>
            <pc:sldMk cId="0" sldId="6631"/>
            <ac:spMk id="4" creationId="{79867025-EB53-354A-60A5-54B44D2597ED}"/>
          </ac:spMkLst>
        </pc:spChg>
        <pc:spChg chg="add del mod">
          <ac:chgData name="Jason Dick" userId="c94a13a7-9fbd-4f24-ac29-988e9d2ed3d5" providerId="ADAL" clId="{21A1D2CF-4D0D-486A-A6C5-6C07D7B0405B}" dt="2023-11-09T22:55:00.060" v="7832" actId="478"/>
          <ac:spMkLst>
            <pc:docMk/>
            <pc:sldMk cId="0" sldId="6631"/>
            <ac:spMk id="4" creationId="{799114C9-E221-4DC0-7466-EBBF6CB1E76C}"/>
          </ac:spMkLst>
        </pc:spChg>
        <pc:spChg chg="del">
          <ac:chgData name="Jason Dick" userId="c94a13a7-9fbd-4f24-ac29-988e9d2ed3d5" providerId="ADAL" clId="{21A1D2CF-4D0D-486A-A6C5-6C07D7B0405B}" dt="2023-08-28T19:13:25.888" v="56" actId="478"/>
          <ac:spMkLst>
            <pc:docMk/>
            <pc:sldMk cId="0" sldId="6631"/>
            <ac:spMk id="4" creationId="{E7D2D344-9A78-FA21-50C5-693895A7FE60}"/>
          </ac:spMkLst>
        </pc:spChg>
        <pc:spChg chg="mod">
          <ac:chgData name="Jason Dick" userId="c94a13a7-9fbd-4f24-ac29-988e9d2ed3d5" providerId="ADAL" clId="{21A1D2CF-4D0D-486A-A6C5-6C07D7B0405B}" dt="2023-11-29T21:41:38.801" v="10230" actId="207"/>
          <ac:spMkLst>
            <pc:docMk/>
            <pc:sldMk cId="0" sldId="6631"/>
            <ac:spMk id="11266" creationId="{A5BFD98E-F85C-4865-A1BD-5DDF46079551}"/>
          </ac:spMkLst>
        </pc:spChg>
        <pc:picChg chg="del">
          <ac:chgData name="Jason Dick" userId="c94a13a7-9fbd-4f24-ac29-988e9d2ed3d5" providerId="ADAL" clId="{21A1D2CF-4D0D-486A-A6C5-6C07D7B0405B}" dt="2023-09-18T20:36:19.464" v="1408" actId="478"/>
          <ac:picMkLst>
            <pc:docMk/>
            <pc:sldMk cId="0" sldId="6631"/>
            <ac:picMk id="2" creationId="{00000000-0000-0000-0000-000000000000}"/>
          </ac:picMkLst>
        </pc:picChg>
        <pc:picChg chg="add del mod ord">
          <ac:chgData name="Jason Dick" userId="c94a13a7-9fbd-4f24-ac29-988e9d2ed3d5" providerId="ADAL" clId="{21A1D2CF-4D0D-486A-A6C5-6C07D7B0405B}" dt="2023-11-08T20:35:21.103" v="7666" actId="478"/>
          <ac:picMkLst>
            <pc:docMk/>
            <pc:sldMk cId="0" sldId="6631"/>
            <ac:picMk id="2" creationId="{00ACEA77-8DC3-48DC-D3B5-0AC031FC3C01}"/>
          </ac:picMkLst>
        </pc:picChg>
        <pc:picChg chg="add del mod">
          <ac:chgData name="Jason Dick" userId="c94a13a7-9fbd-4f24-ac29-988e9d2ed3d5" providerId="ADAL" clId="{21A1D2CF-4D0D-486A-A6C5-6C07D7B0405B}" dt="2023-10-17T20:16:12.755" v="5061" actId="478"/>
          <ac:picMkLst>
            <pc:docMk/>
            <pc:sldMk cId="0" sldId="6631"/>
            <ac:picMk id="2" creationId="{0FACD2F1-92F6-0693-E01B-3246116FAE32}"/>
          </ac:picMkLst>
        </pc:picChg>
        <pc:picChg chg="del">
          <ac:chgData name="Jason Dick" userId="c94a13a7-9fbd-4f24-ac29-988e9d2ed3d5" providerId="ADAL" clId="{21A1D2CF-4D0D-486A-A6C5-6C07D7B0405B}" dt="2023-09-10T22:12:52.098" v="981" actId="478"/>
          <ac:picMkLst>
            <pc:docMk/>
            <pc:sldMk cId="0" sldId="6631"/>
            <ac:picMk id="2" creationId="{162F27B2-7388-AA43-10C2-19A4C5723EB6}"/>
          </ac:picMkLst>
        </pc:picChg>
        <pc:picChg chg="del">
          <ac:chgData name="Jason Dick" userId="c94a13a7-9fbd-4f24-ac29-988e9d2ed3d5" providerId="ADAL" clId="{21A1D2CF-4D0D-486A-A6C5-6C07D7B0405B}" dt="2023-11-06T21:06:08.136" v="7216" actId="478"/>
          <ac:picMkLst>
            <pc:docMk/>
            <pc:sldMk cId="0" sldId="6631"/>
            <ac:picMk id="2" creationId="{1F7DFDDE-10E4-FE11-BDD8-E5C11DCC85FF}"/>
          </ac:picMkLst>
        </pc:picChg>
        <pc:picChg chg="add del mod">
          <ac:chgData name="Jason Dick" userId="c94a13a7-9fbd-4f24-ac29-988e9d2ed3d5" providerId="ADAL" clId="{21A1D2CF-4D0D-486A-A6C5-6C07D7B0405B}" dt="2023-10-16T14:02:22.356" v="4468" actId="21"/>
          <ac:picMkLst>
            <pc:docMk/>
            <pc:sldMk cId="0" sldId="6631"/>
            <ac:picMk id="2" creationId="{210372C9-CF42-6900-8654-2F818D890762}"/>
          </ac:picMkLst>
        </pc:picChg>
        <pc:picChg chg="add del mod">
          <ac:chgData name="Jason Dick" userId="c94a13a7-9fbd-4f24-ac29-988e9d2ed3d5" providerId="ADAL" clId="{21A1D2CF-4D0D-486A-A6C5-6C07D7B0405B}" dt="2023-10-12T21:26:59.641" v="4205" actId="478"/>
          <ac:picMkLst>
            <pc:docMk/>
            <pc:sldMk cId="0" sldId="6631"/>
            <ac:picMk id="2" creationId="{2B33C59F-EA74-5892-D287-AEE83E102B62}"/>
          </ac:picMkLst>
        </pc:picChg>
        <pc:picChg chg="add del mod">
          <ac:chgData name="Jason Dick" userId="c94a13a7-9fbd-4f24-ac29-988e9d2ed3d5" providerId="ADAL" clId="{21A1D2CF-4D0D-486A-A6C5-6C07D7B0405B}" dt="2023-11-23T22:13:17.744" v="8848" actId="478"/>
          <ac:picMkLst>
            <pc:docMk/>
            <pc:sldMk cId="0" sldId="6631"/>
            <ac:picMk id="2" creationId="{33004329-C38D-65DE-616E-319F18C352BA}"/>
          </ac:picMkLst>
        </pc:picChg>
        <pc:picChg chg="add del mod">
          <ac:chgData name="Jason Dick" userId="c94a13a7-9fbd-4f24-ac29-988e9d2ed3d5" providerId="ADAL" clId="{21A1D2CF-4D0D-486A-A6C5-6C07D7B0405B}" dt="2023-11-03T13:55:38.203" v="6832" actId="478"/>
          <ac:picMkLst>
            <pc:docMk/>
            <pc:sldMk cId="0" sldId="6631"/>
            <ac:picMk id="2" creationId="{3E4FEAA6-8C3B-4019-6EFC-743321A3A4D3}"/>
          </ac:picMkLst>
        </pc:picChg>
        <pc:picChg chg="add del mod">
          <ac:chgData name="Jason Dick" userId="c94a13a7-9fbd-4f24-ac29-988e9d2ed3d5" providerId="ADAL" clId="{21A1D2CF-4D0D-486A-A6C5-6C07D7B0405B}" dt="2023-10-06T13:50:17.749" v="3739" actId="478"/>
          <ac:picMkLst>
            <pc:docMk/>
            <pc:sldMk cId="0" sldId="6631"/>
            <ac:picMk id="2" creationId="{45149EE8-BCAC-C5AB-3B41-54BD307AE389}"/>
          </ac:picMkLst>
        </pc:picChg>
        <pc:picChg chg="add del mod ord">
          <ac:chgData name="Jason Dick" userId="c94a13a7-9fbd-4f24-ac29-988e9d2ed3d5" providerId="ADAL" clId="{21A1D2CF-4D0D-486A-A6C5-6C07D7B0405B}" dt="2023-10-24T13:58:02.476" v="5772" actId="21"/>
          <ac:picMkLst>
            <pc:docMk/>
            <pc:sldMk cId="0" sldId="6631"/>
            <ac:picMk id="2" creationId="{5E8FD5A1-C41A-870A-FE3B-88BB6EFF4104}"/>
          </ac:picMkLst>
        </pc:picChg>
        <pc:picChg chg="add del mod">
          <ac:chgData name="Jason Dick" userId="c94a13a7-9fbd-4f24-ac29-988e9d2ed3d5" providerId="ADAL" clId="{21A1D2CF-4D0D-486A-A6C5-6C07D7B0405B}" dt="2023-10-30T14:02:08.651" v="6318" actId="478"/>
          <ac:picMkLst>
            <pc:docMk/>
            <pc:sldMk cId="0" sldId="6631"/>
            <ac:picMk id="2" creationId="{64BE338E-5CE5-1F72-453C-087F6BE480C0}"/>
          </ac:picMkLst>
        </pc:picChg>
        <pc:picChg chg="add del mod ord">
          <ac:chgData name="Jason Dick" userId="c94a13a7-9fbd-4f24-ac29-988e9d2ed3d5" providerId="ADAL" clId="{21A1D2CF-4D0D-486A-A6C5-6C07D7B0405B}" dt="2023-09-28T13:39:58.881" v="2366" actId="478"/>
          <ac:picMkLst>
            <pc:docMk/>
            <pc:sldMk cId="0" sldId="6631"/>
            <ac:picMk id="2" creationId="{6792C346-5ADF-0C4F-9DC9-1E00F792B2B1}"/>
          </ac:picMkLst>
        </pc:picChg>
        <pc:picChg chg="add del mod ord">
          <ac:chgData name="Jason Dick" userId="c94a13a7-9fbd-4f24-ac29-988e9d2ed3d5" providerId="ADAL" clId="{21A1D2CF-4D0D-486A-A6C5-6C07D7B0405B}" dt="2023-10-03T22:38:26.328" v="3353" actId="478"/>
          <ac:picMkLst>
            <pc:docMk/>
            <pc:sldMk cId="0" sldId="6631"/>
            <ac:picMk id="2" creationId="{69FD110D-2978-2A11-B3EC-CE4DD6A8EA32}"/>
          </ac:picMkLst>
        </pc:picChg>
        <pc:picChg chg="add del mod">
          <ac:chgData name="Jason Dick" userId="c94a13a7-9fbd-4f24-ac29-988e9d2ed3d5" providerId="ADAL" clId="{21A1D2CF-4D0D-486A-A6C5-6C07D7B0405B}" dt="2023-09-15T14:02:58.985" v="1356" actId="478"/>
          <ac:picMkLst>
            <pc:docMk/>
            <pc:sldMk cId="0" sldId="6631"/>
            <ac:picMk id="2" creationId="{6FA271DC-F12C-9F9E-0545-96A84AFEF522}"/>
          </ac:picMkLst>
        </pc:picChg>
        <pc:picChg chg="add del mod ord">
          <ac:chgData name="Jason Dick" userId="c94a13a7-9fbd-4f24-ac29-988e9d2ed3d5" providerId="ADAL" clId="{21A1D2CF-4D0D-486A-A6C5-6C07D7B0405B}" dt="2023-09-06T21:09:52.759" v="711" actId="478"/>
          <ac:picMkLst>
            <pc:docMk/>
            <pc:sldMk cId="0" sldId="6631"/>
            <ac:picMk id="2" creationId="{6FC4877B-A8C6-6FE3-BFDC-31D5E025E8C4}"/>
          </ac:picMkLst>
        </pc:picChg>
        <pc:picChg chg="add del mod">
          <ac:chgData name="Jason Dick" userId="c94a13a7-9fbd-4f24-ac29-988e9d2ed3d5" providerId="ADAL" clId="{21A1D2CF-4D0D-486A-A6C5-6C07D7B0405B}" dt="2023-09-25T21:54:22.297" v="1965" actId="478"/>
          <ac:picMkLst>
            <pc:docMk/>
            <pc:sldMk cId="0" sldId="6631"/>
            <ac:picMk id="2" creationId="{7CDE941E-61C6-2BD6-236C-C930CBFCE8A3}"/>
          </ac:picMkLst>
        </pc:picChg>
        <pc:picChg chg="del">
          <ac:chgData name="Jason Dick" userId="c94a13a7-9fbd-4f24-ac29-988e9d2ed3d5" providerId="ADAL" clId="{21A1D2CF-4D0D-486A-A6C5-6C07D7B0405B}" dt="2023-10-26T13:52:50.279" v="5992" actId="478"/>
          <ac:picMkLst>
            <pc:docMk/>
            <pc:sldMk cId="0" sldId="6631"/>
            <ac:picMk id="2" creationId="{8629E914-BBFB-32A7-E4C4-4DC30C77512A}"/>
          </ac:picMkLst>
        </pc:picChg>
        <pc:picChg chg="add del mod">
          <ac:chgData name="Jason Dick" userId="c94a13a7-9fbd-4f24-ac29-988e9d2ed3d5" providerId="ADAL" clId="{21A1D2CF-4D0D-486A-A6C5-6C07D7B0405B}" dt="2023-10-23T13:57:17.865" v="5483" actId="478"/>
          <ac:picMkLst>
            <pc:docMk/>
            <pc:sldMk cId="0" sldId="6631"/>
            <ac:picMk id="2" creationId="{8A91887E-5B07-26E1-4E2B-786A6AAC2C50}"/>
          </ac:picMkLst>
        </pc:picChg>
        <pc:picChg chg="add del mod">
          <ac:chgData name="Jason Dick" userId="c94a13a7-9fbd-4f24-ac29-988e9d2ed3d5" providerId="ADAL" clId="{21A1D2CF-4D0D-486A-A6C5-6C07D7B0405B}" dt="2023-11-20T14:25:07.124" v="7945" actId="478"/>
          <ac:picMkLst>
            <pc:docMk/>
            <pc:sldMk cId="0" sldId="6631"/>
            <ac:picMk id="2" creationId="{936A913B-A3DC-E13A-360A-361A14BD2B4C}"/>
          </ac:picMkLst>
        </pc:picChg>
        <pc:picChg chg="add del mod">
          <ac:chgData name="Jason Dick" userId="c94a13a7-9fbd-4f24-ac29-988e9d2ed3d5" providerId="ADAL" clId="{21A1D2CF-4D0D-486A-A6C5-6C07D7B0405B}" dt="2023-09-20T21:45:26.750" v="1713" actId="478"/>
          <ac:picMkLst>
            <pc:docMk/>
            <pc:sldMk cId="0" sldId="6631"/>
            <ac:picMk id="2" creationId="{9CA1746A-C834-C328-0365-ED6BCBDE0ED9}"/>
          </ac:picMkLst>
        </pc:picChg>
        <pc:picChg chg="add del mod">
          <ac:chgData name="Jason Dick" userId="c94a13a7-9fbd-4f24-ac29-988e9d2ed3d5" providerId="ADAL" clId="{21A1D2CF-4D0D-486A-A6C5-6C07D7B0405B}" dt="2023-09-05T13:53:39.340" v="503" actId="478"/>
          <ac:picMkLst>
            <pc:docMk/>
            <pc:sldMk cId="0" sldId="6631"/>
            <ac:picMk id="2" creationId="{B250EFF7-D25B-2A67-8823-2B2A77341BF8}"/>
          </ac:picMkLst>
        </pc:picChg>
        <pc:picChg chg="add del mod">
          <ac:chgData name="Jason Dick" userId="c94a13a7-9fbd-4f24-ac29-988e9d2ed3d5" providerId="ADAL" clId="{21A1D2CF-4D0D-486A-A6C5-6C07D7B0405B}" dt="2023-10-10T21:22:10.097" v="3976" actId="478"/>
          <ac:picMkLst>
            <pc:docMk/>
            <pc:sldMk cId="0" sldId="6631"/>
            <ac:picMk id="2" creationId="{B94232C8-61EE-F821-FD7C-CFC7313F6681}"/>
          </ac:picMkLst>
        </pc:picChg>
        <pc:picChg chg="add del mod ord">
          <ac:chgData name="Jason Dick" userId="c94a13a7-9fbd-4f24-ac29-988e9d2ed3d5" providerId="ADAL" clId="{21A1D2CF-4D0D-486A-A6C5-6C07D7B0405B}" dt="2023-09-12T21:10:45.756" v="1125" actId="478"/>
          <ac:picMkLst>
            <pc:docMk/>
            <pc:sldMk cId="0" sldId="6631"/>
            <ac:picMk id="2" creationId="{CA25B483-9DA2-2168-4679-5ACBFDFE9B6F}"/>
          </ac:picMkLst>
        </pc:picChg>
        <pc:picChg chg="add del mod">
          <ac:chgData name="Jason Dick" userId="c94a13a7-9fbd-4f24-ac29-988e9d2ed3d5" providerId="ADAL" clId="{21A1D2CF-4D0D-486A-A6C5-6C07D7B0405B}" dt="2023-10-02T13:48:15.310" v="2656" actId="478"/>
          <ac:picMkLst>
            <pc:docMk/>
            <pc:sldMk cId="0" sldId="6631"/>
            <ac:picMk id="2" creationId="{D22F233B-707C-20B2-707E-0F649207D93F}"/>
          </ac:picMkLst>
        </pc:picChg>
        <pc:picChg chg="add del mod">
          <ac:chgData name="Jason Dick" userId="c94a13a7-9fbd-4f24-ac29-988e9d2ed3d5" providerId="ADAL" clId="{21A1D2CF-4D0D-486A-A6C5-6C07D7B0405B}" dt="2023-11-28T18:09:52.858" v="9588" actId="478"/>
          <ac:picMkLst>
            <pc:docMk/>
            <pc:sldMk cId="0" sldId="6631"/>
            <ac:picMk id="2" creationId="{D6D80FCA-33B8-3A13-8BE0-D93E65F3C5BC}"/>
          </ac:picMkLst>
        </pc:picChg>
        <pc:picChg chg="add del mod">
          <ac:chgData name="Jason Dick" userId="c94a13a7-9fbd-4f24-ac29-988e9d2ed3d5" providerId="ADAL" clId="{21A1D2CF-4D0D-486A-A6C5-6C07D7B0405B}" dt="2023-11-21T22:32:21.332" v="8706" actId="478"/>
          <ac:picMkLst>
            <pc:docMk/>
            <pc:sldMk cId="0" sldId="6631"/>
            <ac:picMk id="2" creationId="{DEECA9B4-3B9E-AF0B-82D4-5E3AE8E45106}"/>
          </ac:picMkLst>
        </pc:picChg>
        <pc:picChg chg="add mod">
          <ac:chgData name="Jason Dick" userId="c94a13a7-9fbd-4f24-ac29-988e9d2ed3d5" providerId="ADAL" clId="{21A1D2CF-4D0D-486A-A6C5-6C07D7B0405B}" dt="2023-11-29T21:44:50.047" v="10247" actId="14100"/>
          <ac:picMkLst>
            <pc:docMk/>
            <pc:sldMk cId="0" sldId="6631"/>
            <ac:picMk id="2" creationId="{EEBBABA2-3CC7-19CE-DD09-E8F52EF19D31}"/>
          </ac:picMkLst>
        </pc:picChg>
        <pc:picChg chg="add del mod">
          <ac:chgData name="Jason Dick" userId="c94a13a7-9fbd-4f24-ac29-988e9d2ed3d5" providerId="ADAL" clId="{21A1D2CF-4D0D-486A-A6C5-6C07D7B0405B}" dt="2023-11-01T19:46:31.741" v="6753" actId="478"/>
          <ac:picMkLst>
            <pc:docMk/>
            <pc:sldMk cId="0" sldId="6631"/>
            <ac:picMk id="2" creationId="{EF007A22-0669-8780-5111-564A2E206658}"/>
          </ac:picMkLst>
        </pc:picChg>
        <pc:picChg chg="add del mod">
          <ac:chgData name="Jason Dick" userId="c94a13a7-9fbd-4f24-ac29-988e9d2ed3d5" providerId="ADAL" clId="{21A1D2CF-4D0D-486A-A6C5-6C07D7B0405B}" dt="2023-10-02T19:43:57.360" v="3053" actId="478"/>
          <ac:picMkLst>
            <pc:docMk/>
            <pc:sldMk cId="0" sldId="6631"/>
            <ac:picMk id="3" creationId="{038A4DDD-6FA6-CA70-5E39-1F4FC3B46E06}"/>
          </ac:picMkLst>
        </pc:picChg>
        <pc:picChg chg="add del mod">
          <ac:chgData name="Jason Dick" userId="c94a13a7-9fbd-4f24-ac29-988e9d2ed3d5" providerId="ADAL" clId="{21A1D2CF-4D0D-486A-A6C5-6C07D7B0405B}" dt="2023-11-24T19:51:57.959" v="9086" actId="478"/>
          <ac:picMkLst>
            <pc:docMk/>
            <pc:sldMk cId="0" sldId="6631"/>
            <ac:picMk id="3" creationId="{145F0EDE-BB3D-70D9-99B2-BD42F86A7E58}"/>
          </ac:picMkLst>
        </pc:picChg>
        <pc:picChg chg="add del mod ord">
          <ac:chgData name="Jason Dick" userId="c94a13a7-9fbd-4f24-ac29-988e9d2ed3d5" providerId="ADAL" clId="{21A1D2CF-4D0D-486A-A6C5-6C07D7B0405B}" dt="2023-09-26T21:24:49.163" v="2023" actId="478"/>
          <ac:picMkLst>
            <pc:docMk/>
            <pc:sldMk cId="0" sldId="6631"/>
            <ac:picMk id="3" creationId="{14778A6E-60D0-7E9C-DBA6-A637D34E7BAF}"/>
          </ac:picMkLst>
        </pc:picChg>
        <pc:picChg chg="add del mod">
          <ac:chgData name="Jason Dick" userId="c94a13a7-9fbd-4f24-ac29-988e9d2ed3d5" providerId="ADAL" clId="{21A1D2CF-4D0D-486A-A6C5-6C07D7B0405B}" dt="2023-10-26T20:28:53.309" v="6089" actId="478"/>
          <ac:picMkLst>
            <pc:docMk/>
            <pc:sldMk cId="0" sldId="6631"/>
            <ac:picMk id="3" creationId="{173F8EDA-1F26-72BC-4162-B942BA8F2A55}"/>
          </ac:picMkLst>
        </pc:picChg>
        <pc:picChg chg="add del mod">
          <ac:chgData name="Jason Dick" userId="c94a13a7-9fbd-4f24-ac29-988e9d2ed3d5" providerId="ADAL" clId="{21A1D2CF-4D0D-486A-A6C5-6C07D7B0405B}" dt="2023-10-16T14:01:11.950" v="4445" actId="478"/>
          <ac:picMkLst>
            <pc:docMk/>
            <pc:sldMk cId="0" sldId="6631"/>
            <ac:picMk id="3" creationId="{1955B334-25E1-201A-1C28-B43DA0FD2DD1}"/>
          </ac:picMkLst>
        </pc:picChg>
        <pc:picChg chg="add del mod">
          <ac:chgData name="Jason Dick" userId="c94a13a7-9fbd-4f24-ac29-988e9d2ed3d5" providerId="ADAL" clId="{21A1D2CF-4D0D-486A-A6C5-6C07D7B0405B}" dt="2023-09-28T23:06:01.187" v="2556" actId="478"/>
          <ac:picMkLst>
            <pc:docMk/>
            <pc:sldMk cId="0" sldId="6631"/>
            <ac:picMk id="3" creationId="{23EAA024-7771-8555-2C52-1623045F3D67}"/>
          </ac:picMkLst>
        </pc:picChg>
        <pc:picChg chg="add del mod ord">
          <ac:chgData name="Jason Dick" userId="c94a13a7-9fbd-4f24-ac29-988e9d2ed3d5" providerId="ADAL" clId="{21A1D2CF-4D0D-486A-A6C5-6C07D7B0405B}" dt="2023-10-11T21:08:01.143" v="4065" actId="478"/>
          <ac:picMkLst>
            <pc:docMk/>
            <pc:sldMk cId="0" sldId="6631"/>
            <ac:picMk id="3" creationId="{27E34CAF-6A2D-2F16-6A47-0AD9A00976F6}"/>
          </ac:picMkLst>
        </pc:picChg>
        <pc:picChg chg="add del mod">
          <ac:chgData name="Jason Dick" userId="c94a13a7-9fbd-4f24-ac29-988e9d2ed3d5" providerId="ADAL" clId="{21A1D2CF-4D0D-486A-A6C5-6C07D7B0405B}" dt="2023-10-05T13:53:19.748" v="3639" actId="478"/>
          <ac:picMkLst>
            <pc:docMk/>
            <pc:sldMk cId="0" sldId="6631"/>
            <ac:picMk id="3" creationId="{29914754-2121-35CF-A11E-4E6ADFE197E2}"/>
          </ac:picMkLst>
        </pc:picChg>
        <pc:picChg chg="add del mod">
          <ac:chgData name="Jason Dick" userId="c94a13a7-9fbd-4f24-ac29-988e9d2ed3d5" providerId="ADAL" clId="{21A1D2CF-4D0D-486A-A6C5-6C07D7B0405B}" dt="2023-09-13T21:39:53.501" v="1160" actId="478"/>
          <ac:picMkLst>
            <pc:docMk/>
            <pc:sldMk cId="0" sldId="6631"/>
            <ac:picMk id="3" creationId="{342F7CF6-D955-7B31-0F7C-17DDF69D1B3C}"/>
          </ac:picMkLst>
        </pc:picChg>
        <pc:picChg chg="add del mod">
          <ac:chgData name="Jason Dick" userId="c94a13a7-9fbd-4f24-ac29-988e9d2ed3d5" providerId="ADAL" clId="{21A1D2CF-4D0D-486A-A6C5-6C07D7B0405B}" dt="2023-11-01T13:30:49.274" v="6488" actId="478"/>
          <ac:picMkLst>
            <pc:docMk/>
            <pc:sldMk cId="0" sldId="6631"/>
            <ac:picMk id="3" creationId="{376E2502-3717-971C-6B50-45F58DBEBA14}"/>
          </ac:picMkLst>
        </pc:picChg>
        <pc:picChg chg="add del mod">
          <ac:chgData name="Jason Dick" userId="c94a13a7-9fbd-4f24-ac29-988e9d2ed3d5" providerId="ADAL" clId="{21A1D2CF-4D0D-486A-A6C5-6C07D7B0405B}" dt="2023-09-12T14:01:56.019" v="1064" actId="478"/>
          <ac:picMkLst>
            <pc:docMk/>
            <pc:sldMk cId="0" sldId="6631"/>
            <ac:picMk id="3" creationId="{3B4C1535-E45D-4666-8EBE-9B16992C1119}"/>
          </ac:picMkLst>
        </pc:picChg>
        <pc:picChg chg="add del mod">
          <ac:chgData name="Jason Dick" userId="c94a13a7-9fbd-4f24-ac29-988e9d2ed3d5" providerId="ADAL" clId="{21A1D2CF-4D0D-486A-A6C5-6C07D7B0405B}" dt="2023-11-29T21:40:39.069" v="10226" actId="478"/>
          <ac:picMkLst>
            <pc:docMk/>
            <pc:sldMk cId="0" sldId="6631"/>
            <ac:picMk id="3" creationId="{6E9F2B4D-CA8F-7859-8728-E1353E958C1F}"/>
          </ac:picMkLst>
        </pc:picChg>
        <pc:picChg chg="add del mod">
          <ac:chgData name="Jason Dick" userId="c94a13a7-9fbd-4f24-ac29-988e9d2ed3d5" providerId="ADAL" clId="{21A1D2CF-4D0D-486A-A6C5-6C07D7B0405B}" dt="2023-11-22T18:54:00.916" v="8801" actId="478"/>
          <ac:picMkLst>
            <pc:docMk/>
            <pc:sldMk cId="0" sldId="6631"/>
            <ac:picMk id="3" creationId="{750306B5-720F-E852-DE22-67446A96985C}"/>
          </ac:picMkLst>
        </pc:picChg>
        <pc:picChg chg="add del mod ord">
          <ac:chgData name="Jason Dick" userId="c94a13a7-9fbd-4f24-ac29-988e9d2ed3d5" providerId="ADAL" clId="{21A1D2CF-4D0D-486A-A6C5-6C07D7B0405B}" dt="2023-10-24T13:55:47.489" v="5744" actId="478"/>
          <ac:picMkLst>
            <pc:docMk/>
            <pc:sldMk cId="0" sldId="6631"/>
            <ac:picMk id="3" creationId="{80DCFA87-F6F5-5BD6-DC53-FCC67838216F}"/>
          </ac:picMkLst>
        </pc:picChg>
        <pc:picChg chg="add del mod ord">
          <ac:chgData name="Jason Dick" userId="c94a13a7-9fbd-4f24-ac29-988e9d2ed3d5" providerId="ADAL" clId="{21A1D2CF-4D0D-486A-A6C5-6C07D7B0405B}" dt="2023-10-10T13:53:36.161" v="3788" actId="478"/>
          <ac:picMkLst>
            <pc:docMk/>
            <pc:sldMk cId="0" sldId="6631"/>
            <ac:picMk id="3" creationId="{8D023A68-E142-9F27-9D60-82A51C739840}"/>
          </ac:picMkLst>
        </pc:picChg>
        <pc:picChg chg="add del mod ord">
          <ac:chgData name="Jason Dick" userId="c94a13a7-9fbd-4f24-ac29-988e9d2ed3d5" providerId="ADAL" clId="{21A1D2CF-4D0D-486A-A6C5-6C07D7B0405B}" dt="2023-09-25T13:46:31.979" v="1798" actId="478"/>
          <ac:picMkLst>
            <pc:docMk/>
            <pc:sldMk cId="0" sldId="6631"/>
            <ac:picMk id="3" creationId="{8DA224BF-A188-AEF6-C59F-491390680BA5}"/>
          </ac:picMkLst>
        </pc:picChg>
        <pc:picChg chg="add del mod">
          <ac:chgData name="Jason Dick" userId="c94a13a7-9fbd-4f24-ac29-988e9d2ed3d5" providerId="ADAL" clId="{21A1D2CF-4D0D-486A-A6C5-6C07D7B0405B}" dt="2023-10-19T13:46:21.834" v="5169" actId="478"/>
          <ac:picMkLst>
            <pc:docMk/>
            <pc:sldMk cId="0" sldId="6631"/>
            <ac:picMk id="3" creationId="{9EB9BD1D-B80C-5265-0E03-31047A395B18}"/>
          </ac:picMkLst>
        </pc:picChg>
        <pc:picChg chg="del">
          <ac:chgData name="Jason Dick" userId="c94a13a7-9fbd-4f24-ac29-988e9d2ed3d5" providerId="ADAL" clId="{21A1D2CF-4D0D-486A-A6C5-6C07D7B0405B}" dt="2023-08-28T19:13:22.301" v="55" actId="478"/>
          <ac:picMkLst>
            <pc:docMk/>
            <pc:sldMk cId="0" sldId="6631"/>
            <ac:picMk id="3" creationId="{AD37CA0A-E176-AA45-6134-1DE68ED7F521}"/>
          </ac:picMkLst>
        </pc:picChg>
        <pc:picChg chg="add del mod">
          <ac:chgData name="Jason Dick" userId="c94a13a7-9fbd-4f24-ac29-988e9d2ed3d5" providerId="ADAL" clId="{21A1D2CF-4D0D-486A-A6C5-6C07D7B0405B}" dt="2023-09-19T21:21:13.580" v="1647" actId="478"/>
          <ac:picMkLst>
            <pc:docMk/>
            <pc:sldMk cId="0" sldId="6631"/>
            <ac:picMk id="3" creationId="{AD712FAC-4491-5F1E-6BF5-D8F99FAC69BA}"/>
          </ac:picMkLst>
        </pc:picChg>
        <pc:picChg chg="add mod ord">
          <ac:chgData name="Jason Dick" userId="c94a13a7-9fbd-4f24-ac29-988e9d2ed3d5" providerId="ADAL" clId="{21A1D2CF-4D0D-486A-A6C5-6C07D7B0405B}" dt="2023-09-06T21:10:35.784" v="734" actId="167"/>
          <ac:picMkLst>
            <pc:docMk/>
            <pc:sldMk cId="0" sldId="6631"/>
            <ac:picMk id="3" creationId="{AEC3803E-FAB1-FD0F-A924-9FCAA732956B}"/>
          </ac:picMkLst>
        </pc:picChg>
        <pc:picChg chg="add mod">
          <ac:chgData name="Jason Dick" userId="c94a13a7-9fbd-4f24-ac29-988e9d2ed3d5" providerId="ADAL" clId="{21A1D2CF-4D0D-486A-A6C5-6C07D7B0405B}" dt="2023-11-03T13:56:21.796" v="6839" actId="14100"/>
          <ac:picMkLst>
            <pc:docMk/>
            <pc:sldMk cId="0" sldId="6631"/>
            <ac:picMk id="3" creationId="{C367689E-1BD3-6424-FE9E-CA717A4994EF}"/>
          </ac:picMkLst>
        </pc:picChg>
        <pc:picChg chg="add del mod">
          <ac:chgData name="Jason Dick" userId="c94a13a7-9fbd-4f24-ac29-988e9d2ed3d5" providerId="ADAL" clId="{21A1D2CF-4D0D-486A-A6C5-6C07D7B0405B}" dt="2023-11-09T22:53:22.888" v="7827" actId="478"/>
          <ac:picMkLst>
            <pc:docMk/>
            <pc:sldMk cId="0" sldId="6631"/>
            <ac:picMk id="3" creationId="{C67838EA-3680-2B90-4E35-7918BCAD9702}"/>
          </ac:picMkLst>
        </pc:picChg>
        <pc:picChg chg="add del mod">
          <ac:chgData name="Jason Dick" userId="c94a13a7-9fbd-4f24-ac29-988e9d2ed3d5" providerId="ADAL" clId="{21A1D2CF-4D0D-486A-A6C5-6C07D7B0405B}" dt="2023-11-08T14:45:13.331" v="7381" actId="478"/>
          <ac:picMkLst>
            <pc:docMk/>
            <pc:sldMk cId="0" sldId="6631"/>
            <ac:picMk id="3" creationId="{E45A0983-763A-F887-324C-ACE5CA2F40BB}"/>
          </ac:picMkLst>
        </pc:picChg>
        <pc:picChg chg="add mod ord">
          <ac:chgData name="Jason Dick" userId="c94a13a7-9fbd-4f24-ac29-988e9d2ed3d5" providerId="ADAL" clId="{21A1D2CF-4D0D-486A-A6C5-6C07D7B0405B}" dt="2023-09-15T14:05:41.182" v="1375" actId="1076"/>
          <ac:picMkLst>
            <pc:docMk/>
            <pc:sldMk cId="0" sldId="6631"/>
            <ac:picMk id="3" creationId="{FFFA6520-A100-0D73-A699-E1F0BDA01659}"/>
          </ac:picMkLst>
        </pc:picChg>
        <pc:picChg chg="add del mod">
          <ac:chgData name="Jason Dick" userId="c94a13a7-9fbd-4f24-ac29-988e9d2ed3d5" providerId="ADAL" clId="{21A1D2CF-4D0D-486A-A6C5-6C07D7B0405B}" dt="2023-11-20T22:26:16.081" v="8405" actId="478"/>
          <ac:picMkLst>
            <pc:docMk/>
            <pc:sldMk cId="0" sldId="6631"/>
            <ac:picMk id="5" creationId="{07BF6004-AF68-DE7C-BB5B-56B4CFAC204B}"/>
          </ac:picMkLst>
        </pc:picChg>
        <pc:picChg chg="add del mod">
          <ac:chgData name="Jason Dick" userId="c94a13a7-9fbd-4f24-ac29-988e9d2ed3d5" providerId="ADAL" clId="{21A1D2CF-4D0D-486A-A6C5-6C07D7B0405B}" dt="2023-09-05T21:54:26.002" v="668" actId="478"/>
          <ac:picMkLst>
            <pc:docMk/>
            <pc:sldMk cId="0" sldId="6631"/>
            <ac:picMk id="5" creationId="{6D3F3433-75C8-B86F-67FD-E887CB6E5F08}"/>
          </ac:picMkLst>
        </pc:picChg>
        <pc:picChg chg="add del mod">
          <ac:chgData name="Jason Dick" userId="c94a13a7-9fbd-4f24-ac29-988e9d2ed3d5" providerId="ADAL" clId="{21A1D2CF-4D0D-486A-A6C5-6C07D7B0405B}" dt="2023-10-24T21:28:19.820" v="5888" actId="478"/>
          <ac:picMkLst>
            <pc:docMk/>
            <pc:sldMk cId="0" sldId="6631"/>
            <ac:picMk id="6" creationId="{1695A9E4-A55F-9D46-504E-378C846C1709}"/>
          </ac:picMkLst>
        </pc:picChg>
        <pc:picChg chg="add del mod ord">
          <ac:chgData name="Jason Dick" userId="c94a13a7-9fbd-4f24-ac29-988e9d2ed3d5" providerId="ADAL" clId="{21A1D2CF-4D0D-486A-A6C5-6C07D7B0405B}" dt="2023-10-16T21:53:34.032" v="4697" actId="478"/>
          <ac:picMkLst>
            <pc:docMk/>
            <pc:sldMk cId="0" sldId="6631"/>
            <ac:picMk id="6" creationId="{A19E2D5E-C45C-F8B1-B3B2-340FA7EF283F}"/>
          </ac:picMkLst>
        </pc:picChg>
      </pc:sldChg>
      <pc:sldChg chg="del">
        <pc:chgData name="Jason Dick" userId="c94a13a7-9fbd-4f24-ac29-988e9d2ed3d5" providerId="ADAL" clId="{21A1D2CF-4D0D-486A-A6C5-6C07D7B0405B}" dt="2023-08-28T19:13:51.537" v="73" actId="2696"/>
        <pc:sldMkLst>
          <pc:docMk/>
          <pc:sldMk cId="2346184423" sldId="7073"/>
        </pc:sldMkLst>
      </pc:sldChg>
      <pc:sldChg chg="del">
        <pc:chgData name="Jason Dick" userId="c94a13a7-9fbd-4f24-ac29-988e9d2ed3d5" providerId="ADAL" clId="{21A1D2CF-4D0D-486A-A6C5-6C07D7B0405B}" dt="2023-08-28T19:13:55.553" v="74" actId="2696"/>
        <pc:sldMkLst>
          <pc:docMk/>
          <pc:sldMk cId="1815500786" sldId="7303"/>
        </pc:sldMkLst>
      </pc:sldChg>
      <pc:sldChg chg="del">
        <pc:chgData name="Jason Dick" userId="c94a13a7-9fbd-4f24-ac29-988e9d2ed3d5" providerId="ADAL" clId="{21A1D2CF-4D0D-486A-A6C5-6C07D7B0405B}" dt="2023-08-28T19:23:39.200" v="282" actId="47"/>
        <pc:sldMkLst>
          <pc:docMk/>
          <pc:sldMk cId="3708245232" sldId="7336"/>
        </pc:sldMkLst>
      </pc:sldChg>
      <pc:sldChg chg="del">
        <pc:chgData name="Jason Dick" userId="c94a13a7-9fbd-4f24-ac29-988e9d2ed3d5" providerId="ADAL" clId="{21A1D2CF-4D0D-486A-A6C5-6C07D7B0405B}" dt="2023-08-28T19:13:59.964" v="75" actId="2696"/>
        <pc:sldMkLst>
          <pc:docMk/>
          <pc:sldMk cId="3767828754" sldId="7350"/>
        </pc:sldMkLst>
      </pc:sldChg>
      <pc:sldChg chg="addSp delSp modSp del mod">
        <pc:chgData name="Jason Dick" userId="c94a13a7-9fbd-4f24-ac29-988e9d2ed3d5" providerId="ADAL" clId="{21A1D2CF-4D0D-486A-A6C5-6C07D7B0405B}" dt="2023-09-10T22:20:08.682" v="1049" actId="2696"/>
        <pc:sldMkLst>
          <pc:docMk/>
          <pc:sldMk cId="759976193" sldId="7357"/>
        </pc:sldMkLst>
        <pc:spChg chg="del">
          <ac:chgData name="Jason Dick" userId="c94a13a7-9fbd-4f24-ac29-988e9d2ed3d5" providerId="ADAL" clId="{21A1D2CF-4D0D-486A-A6C5-6C07D7B0405B}" dt="2023-08-28T19:24:35.338" v="286" actId="478"/>
          <ac:spMkLst>
            <pc:docMk/>
            <pc:sldMk cId="759976193" sldId="7357"/>
            <ac:spMk id="5" creationId="{B3D462F7-5483-9E11-8673-779B410630F4}"/>
          </ac:spMkLst>
        </pc:spChg>
        <pc:picChg chg="del">
          <ac:chgData name="Jason Dick" userId="c94a13a7-9fbd-4f24-ac29-988e9d2ed3d5" providerId="ADAL" clId="{21A1D2CF-4D0D-486A-A6C5-6C07D7B0405B}" dt="2023-08-28T19:24:33.848" v="285" actId="478"/>
          <ac:picMkLst>
            <pc:docMk/>
            <pc:sldMk cId="759976193" sldId="7357"/>
            <ac:picMk id="2" creationId="{4C35649A-1FC8-2684-5C95-725DCED09310}"/>
          </ac:picMkLst>
        </pc:picChg>
        <pc:picChg chg="add mod">
          <ac:chgData name="Jason Dick" userId="c94a13a7-9fbd-4f24-ac29-988e9d2ed3d5" providerId="ADAL" clId="{21A1D2CF-4D0D-486A-A6C5-6C07D7B0405B}" dt="2023-08-28T19:24:49.134" v="289" actId="14100"/>
          <ac:picMkLst>
            <pc:docMk/>
            <pc:sldMk cId="759976193" sldId="7357"/>
            <ac:picMk id="3" creationId="{C66BA775-3E3C-7557-04AC-0E956487C452}"/>
          </ac:picMkLst>
        </pc:picChg>
      </pc:sldChg>
      <pc:sldChg chg="addSp delSp modSp mod">
        <pc:chgData name="Jason Dick" userId="c94a13a7-9fbd-4f24-ac29-988e9d2ed3d5" providerId="ADAL" clId="{21A1D2CF-4D0D-486A-A6C5-6C07D7B0405B}" dt="2023-09-12T21:09:54.090" v="1117" actId="167"/>
        <pc:sldMkLst>
          <pc:docMk/>
          <pc:sldMk cId="2994652473" sldId="7362"/>
        </pc:sldMkLst>
        <pc:spChg chg="add mod ord">
          <ac:chgData name="Jason Dick" userId="c94a13a7-9fbd-4f24-ac29-988e9d2ed3d5" providerId="ADAL" clId="{21A1D2CF-4D0D-486A-A6C5-6C07D7B0405B}" dt="2023-09-12T21:09:46.154" v="1114" actId="167"/>
          <ac:spMkLst>
            <pc:docMk/>
            <pc:sldMk cId="2994652473" sldId="7362"/>
            <ac:spMk id="3" creationId="{32FDB36C-7A17-7DC6-63B5-A1693EF308D6}"/>
          </ac:spMkLst>
        </pc:spChg>
        <pc:picChg chg="add del">
          <ac:chgData name="Jason Dick" userId="c94a13a7-9fbd-4f24-ac29-988e9d2ed3d5" providerId="ADAL" clId="{21A1D2CF-4D0D-486A-A6C5-6C07D7B0405B}" dt="2023-08-28T19:15:33.739" v="78" actId="478"/>
          <ac:picMkLst>
            <pc:docMk/>
            <pc:sldMk cId="2994652473" sldId="7362"/>
            <ac:picMk id="2" creationId="{0A7A1DA1-41D9-5ADE-D997-7787B797707A}"/>
          </ac:picMkLst>
        </pc:picChg>
        <pc:picChg chg="add mod ord">
          <ac:chgData name="Jason Dick" userId="c94a13a7-9fbd-4f24-ac29-988e9d2ed3d5" providerId="ADAL" clId="{21A1D2CF-4D0D-486A-A6C5-6C07D7B0405B}" dt="2023-09-12T21:09:35.625" v="1112" actId="167"/>
          <ac:picMkLst>
            <pc:docMk/>
            <pc:sldMk cId="2994652473" sldId="7362"/>
            <ac:picMk id="2" creationId="{6CED8DD9-342D-8B5F-C490-2AC4652F1759}"/>
          </ac:picMkLst>
        </pc:picChg>
        <pc:picChg chg="add del">
          <ac:chgData name="Jason Dick" userId="c94a13a7-9fbd-4f24-ac29-988e9d2ed3d5" providerId="ADAL" clId="{21A1D2CF-4D0D-486A-A6C5-6C07D7B0405B}" dt="2023-08-28T19:18:30.344" v="260" actId="478"/>
          <ac:picMkLst>
            <pc:docMk/>
            <pc:sldMk cId="2994652473" sldId="7362"/>
            <ac:picMk id="1026" creationId="{D24FAFD9-2BD5-D2B0-2E41-30A9D715C594}"/>
          </ac:picMkLst>
        </pc:picChg>
        <pc:picChg chg="add del">
          <ac:chgData name="Jason Dick" userId="c94a13a7-9fbd-4f24-ac29-988e9d2ed3d5" providerId="ADAL" clId="{21A1D2CF-4D0D-486A-A6C5-6C07D7B0405B}" dt="2023-08-28T19:19:21.651" v="265" actId="478"/>
          <ac:picMkLst>
            <pc:docMk/>
            <pc:sldMk cId="2994652473" sldId="7362"/>
            <ac:picMk id="1028" creationId="{1998801B-2780-3D8E-44B1-EE1CB8AD6475}"/>
          </ac:picMkLst>
        </pc:picChg>
        <pc:picChg chg="add mod">
          <ac:chgData name="Jason Dick" userId="c94a13a7-9fbd-4f24-ac29-988e9d2ed3d5" providerId="ADAL" clId="{21A1D2CF-4D0D-486A-A6C5-6C07D7B0405B}" dt="2023-09-12T21:09:54.090" v="1117" actId="167"/>
          <ac:picMkLst>
            <pc:docMk/>
            <pc:sldMk cId="2994652473" sldId="7362"/>
            <ac:picMk id="1030" creationId="{D3B38FEF-9493-05A4-64A1-A455300FEF9F}"/>
          </ac:picMkLst>
        </pc:picChg>
      </pc:sldChg>
      <pc:sldChg chg="add del">
        <pc:chgData name="Jason Dick" userId="c94a13a7-9fbd-4f24-ac29-988e9d2ed3d5" providerId="ADAL" clId="{21A1D2CF-4D0D-486A-A6C5-6C07D7B0405B}" dt="2023-08-31T18:47:27.081" v="416" actId="2696"/>
        <pc:sldMkLst>
          <pc:docMk/>
          <pc:sldMk cId="1229163135" sldId="7363"/>
        </pc:sldMkLst>
      </pc:sldChg>
      <pc:sldChg chg="del">
        <pc:chgData name="Jason Dick" userId="c94a13a7-9fbd-4f24-ac29-988e9d2ed3d5" providerId="ADAL" clId="{21A1D2CF-4D0D-486A-A6C5-6C07D7B0405B}" dt="2023-09-10T22:19:52.872" v="1047" actId="2696"/>
        <pc:sldMkLst>
          <pc:docMk/>
          <pc:sldMk cId="3545731133" sldId="7364"/>
        </pc:sldMkLst>
      </pc:sldChg>
      <pc:sldChg chg="del">
        <pc:chgData name="Jason Dick" userId="c94a13a7-9fbd-4f24-ac29-988e9d2ed3d5" providerId="ADAL" clId="{21A1D2CF-4D0D-486A-A6C5-6C07D7B0405B}" dt="2023-08-28T19:23:35.043" v="281" actId="47"/>
        <pc:sldMkLst>
          <pc:docMk/>
          <pc:sldMk cId="2519628729" sldId="7365"/>
        </pc:sldMkLst>
      </pc:sldChg>
      <pc:sldChg chg="addSp delSp modSp del mod">
        <pc:chgData name="Jason Dick" userId="c94a13a7-9fbd-4f24-ac29-988e9d2ed3d5" providerId="ADAL" clId="{21A1D2CF-4D0D-486A-A6C5-6C07D7B0405B}" dt="2023-09-06T21:10:52.225" v="735" actId="2696"/>
        <pc:sldMkLst>
          <pc:docMk/>
          <pc:sldMk cId="2684361115" sldId="7365"/>
        </pc:sldMkLst>
        <pc:picChg chg="add mod">
          <ac:chgData name="Jason Dick" userId="c94a13a7-9fbd-4f24-ac29-988e9d2ed3d5" providerId="ADAL" clId="{21A1D2CF-4D0D-486A-A6C5-6C07D7B0405B}" dt="2023-09-05T13:56:21.377" v="535" actId="14100"/>
          <ac:picMkLst>
            <pc:docMk/>
            <pc:sldMk cId="2684361115" sldId="7365"/>
            <ac:picMk id="2" creationId="{5DDF4021-EA71-CC11-3539-B57316C7FEB6}"/>
          </ac:picMkLst>
        </pc:picChg>
        <pc:picChg chg="del">
          <ac:chgData name="Jason Dick" userId="c94a13a7-9fbd-4f24-ac29-988e9d2ed3d5" providerId="ADAL" clId="{21A1D2CF-4D0D-486A-A6C5-6C07D7B0405B}" dt="2023-09-05T13:56:15.758" v="532" actId="478"/>
          <ac:picMkLst>
            <pc:docMk/>
            <pc:sldMk cId="2684361115" sldId="7365"/>
            <ac:picMk id="3" creationId="{1D6F6EE6-D6C4-26C0-F2B9-C95C709EE713}"/>
          </ac:picMkLst>
        </pc:picChg>
      </pc:sldChg>
      <pc:sldChg chg="del">
        <pc:chgData name="Jason Dick" userId="c94a13a7-9fbd-4f24-ac29-988e9d2ed3d5" providerId="ADAL" clId="{21A1D2CF-4D0D-486A-A6C5-6C07D7B0405B}" dt="2023-09-10T22:19:58.651" v="1048" actId="2696"/>
        <pc:sldMkLst>
          <pc:docMk/>
          <pc:sldMk cId="1545118731" sldId="7366"/>
        </pc:sldMkLst>
      </pc:sldChg>
      <pc:sldChg chg="addSp delSp modSp del mod">
        <pc:chgData name="Jason Dick" userId="c94a13a7-9fbd-4f24-ac29-988e9d2ed3d5" providerId="ADAL" clId="{21A1D2CF-4D0D-486A-A6C5-6C07D7B0405B}" dt="2023-09-06T21:13:00.071" v="743" actId="2696"/>
        <pc:sldMkLst>
          <pc:docMk/>
          <pc:sldMk cId="3250662755" sldId="7367"/>
        </pc:sldMkLst>
        <pc:picChg chg="add mod">
          <ac:chgData name="Jason Dick" userId="c94a13a7-9fbd-4f24-ac29-988e9d2ed3d5" providerId="ADAL" clId="{21A1D2CF-4D0D-486A-A6C5-6C07D7B0405B}" dt="2023-09-05T13:55:28.858" v="524" actId="14100"/>
          <ac:picMkLst>
            <pc:docMk/>
            <pc:sldMk cId="3250662755" sldId="7367"/>
            <ac:picMk id="2" creationId="{4BC52CCE-3A0F-0415-8B6A-870D33606ED5}"/>
          </ac:picMkLst>
        </pc:picChg>
        <pc:picChg chg="del">
          <ac:chgData name="Jason Dick" userId="c94a13a7-9fbd-4f24-ac29-988e9d2ed3d5" providerId="ADAL" clId="{21A1D2CF-4D0D-486A-A6C5-6C07D7B0405B}" dt="2023-09-01T13:43:49.717" v="429" actId="478"/>
          <ac:picMkLst>
            <pc:docMk/>
            <pc:sldMk cId="3250662755" sldId="7367"/>
            <ac:picMk id="2" creationId="{CE0419F2-5448-2B22-D1A9-6E0BF073E33B}"/>
          </ac:picMkLst>
        </pc:picChg>
        <pc:picChg chg="add del mod">
          <ac:chgData name="Jason Dick" userId="c94a13a7-9fbd-4f24-ac29-988e9d2ed3d5" providerId="ADAL" clId="{21A1D2CF-4D0D-486A-A6C5-6C07D7B0405B}" dt="2023-09-01T13:44:01.074" v="432" actId="478"/>
          <ac:picMkLst>
            <pc:docMk/>
            <pc:sldMk cId="3250662755" sldId="7367"/>
            <ac:picMk id="5" creationId="{5835BE79-8ADE-EA00-F928-6F653027EF94}"/>
          </ac:picMkLst>
        </pc:picChg>
        <pc:picChg chg="add del mod">
          <ac:chgData name="Jason Dick" userId="c94a13a7-9fbd-4f24-ac29-988e9d2ed3d5" providerId="ADAL" clId="{21A1D2CF-4D0D-486A-A6C5-6C07D7B0405B}" dt="2023-09-05T13:55:23.010" v="521" actId="478"/>
          <ac:picMkLst>
            <pc:docMk/>
            <pc:sldMk cId="3250662755" sldId="7367"/>
            <ac:picMk id="7" creationId="{59DB7036-3A35-0847-F5BD-B931C0390757}"/>
          </ac:picMkLst>
        </pc:picChg>
      </pc:sldChg>
      <pc:sldChg chg="del">
        <pc:chgData name="Jason Dick" userId="c94a13a7-9fbd-4f24-ac29-988e9d2ed3d5" providerId="ADAL" clId="{21A1D2CF-4D0D-486A-A6C5-6C07D7B0405B}" dt="2023-08-28T19:23:45.286" v="283" actId="47"/>
        <pc:sldMkLst>
          <pc:docMk/>
          <pc:sldMk cId="3918567311" sldId="7367"/>
        </pc:sldMkLst>
      </pc:sldChg>
      <pc:sldChg chg="addSp delSp modSp add mod">
        <pc:chgData name="Jason Dick" userId="c94a13a7-9fbd-4f24-ac29-988e9d2ed3d5" providerId="ADAL" clId="{21A1D2CF-4D0D-486A-A6C5-6C07D7B0405B}" dt="2023-09-05T13:59:08.435" v="551" actId="14100"/>
        <pc:sldMkLst>
          <pc:docMk/>
          <pc:sldMk cId="1251000186" sldId="7369"/>
        </pc:sldMkLst>
        <pc:spChg chg="del mod">
          <ac:chgData name="Jason Dick" userId="c94a13a7-9fbd-4f24-ac29-988e9d2ed3d5" providerId="ADAL" clId="{21A1D2CF-4D0D-486A-A6C5-6C07D7B0405B}" dt="2023-09-05T13:54:47.753" v="511" actId="478"/>
          <ac:spMkLst>
            <pc:docMk/>
            <pc:sldMk cId="1251000186" sldId="7369"/>
            <ac:spMk id="5" creationId="{B3D462F7-5483-9E11-8673-779B410630F4}"/>
          </ac:spMkLst>
        </pc:spChg>
        <pc:picChg chg="add del mod">
          <ac:chgData name="Jason Dick" userId="c94a13a7-9fbd-4f24-ac29-988e9d2ed3d5" providerId="ADAL" clId="{21A1D2CF-4D0D-486A-A6C5-6C07D7B0405B}" dt="2023-09-05T13:58:21.311" v="544" actId="478"/>
          <ac:picMkLst>
            <pc:docMk/>
            <pc:sldMk cId="1251000186" sldId="7369"/>
            <ac:picMk id="2" creationId="{80703056-0F79-8DD4-EA67-5C3AD887F4CF}"/>
          </ac:picMkLst>
        </pc:picChg>
        <pc:picChg chg="add del mod">
          <ac:chgData name="Jason Dick" userId="c94a13a7-9fbd-4f24-ac29-988e9d2ed3d5" providerId="ADAL" clId="{21A1D2CF-4D0D-486A-A6C5-6C07D7B0405B}" dt="2023-09-05T13:58:29.035" v="548" actId="478"/>
          <ac:picMkLst>
            <pc:docMk/>
            <pc:sldMk cId="1251000186" sldId="7369"/>
            <ac:picMk id="3" creationId="{C30D3BB2-81D7-5AF7-CE74-7BDDEB2F7A77}"/>
          </ac:picMkLst>
        </pc:picChg>
        <pc:picChg chg="add mod">
          <ac:chgData name="Jason Dick" userId="c94a13a7-9fbd-4f24-ac29-988e9d2ed3d5" providerId="ADAL" clId="{21A1D2CF-4D0D-486A-A6C5-6C07D7B0405B}" dt="2023-09-05T13:59:08.435" v="551" actId="14100"/>
          <ac:picMkLst>
            <pc:docMk/>
            <pc:sldMk cId="1251000186" sldId="7369"/>
            <ac:picMk id="6" creationId="{B6F287B2-1F4A-F9FB-5719-5F6473B7FED8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12T21:12:04.775" v="1131" actId="2696"/>
        <pc:sldMkLst>
          <pc:docMk/>
          <pc:sldMk cId="1589060535" sldId="7370"/>
        </pc:sldMkLst>
        <pc:picChg chg="del">
          <ac:chgData name="Jason Dick" userId="c94a13a7-9fbd-4f24-ac29-988e9d2ed3d5" providerId="ADAL" clId="{21A1D2CF-4D0D-486A-A6C5-6C07D7B0405B}" dt="2023-08-31T18:43:30.222" v="370" actId="478"/>
          <ac:picMkLst>
            <pc:docMk/>
            <pc:sldMk cId="1589060535" sldId="7370"/>
            <ac:picMk id="2" creationId="{24621263-DA64-B89F-AC32-FBEB35F8E3FF}"/>
          </ac:picMkLst>
        </pc:picChg>
        <pc:picChg chg="add mod">
          <ac:chgData name="Jason Dick" userId="c94a13a7-9fbd-4f24-ac29-988e9d2ed3d5" providerId="ADAL" clId="{21A1D2CF-4D0D-486A-A6C5-6C07D7B0405B}" dt="2023-08-31T18:43:36.148" v="373" actId="14100"/>
          <ac:picMkLst>
            <pc:docMk/>
            <pc:sldMk cId="1589060535" sldId="7370"/>
            <ac:picMk id="5" creationId="{9E6B0408-66D8-5F89-6DD2-04EFF945D598}"/>
          </ac:picMkLst>
        </pc:picChg>
      </pc:sldChg>
      <pc:sldChg chg="add del">
        <pc:chgData name="Jason Dick" userId="c94a13a7-9fbd-4f24-ac29-988e9d2ed3d5" providerId="ADAL" clId="{21A1D2CF-4D0D-486A-A6C5-6C07D7B0405B}" dt="2023-09-06T21:13:20.206" v="744" actId="2696"/>
        <pc:sldMkLst>
          <pc:docMk/>
          <pc:sldMk cId="1851101298" sldId="7371"/>
        </pc:sldMkLst>
      </pc:sldChg>
      <pc:sldChg chg="addSp delSp modSp add del mod">
        <pc:chgData name="Jason Dick" userId="c94a13a7-9fbd-4f24-ac29-988e9d2ed3d5" providerId="ADAL" clId="{21A1D2CF-4D0D-486A-A6C5-6C07D7B0405B}" dt="2023-09-12T21:12:12.193" v="1132" actId="2696"/>
        <pc:sldMkLst>
          <pc:docMk/>
          <pc:sldMk cId="102250221" sldId="7372"/>
        </pc:sldMkLst>
        <pc:picChg chg="add del mod">
          <ac:chgData name="Jason Dick" userId="c94a13a7-9fbd-4f24-ac29-988e9d2ed3d5" providerId="ADAL" clId="{21A1D2CF-4D0D-486A-A6C5-6C07D7B0405B}" dt="2023-09-08T18:19:12.644" v="970" actId="478"/>
          <ac:picMkLst>
            <pc:docMk/>
            <pc:sldMk cId="102250221" sldId="7372"/>
            <ac:picMk id="2" creationId="{56F8DA1A-4BC3-9396-6D78-F3886A037E1D}"/>
          </ac:picMkLst>
        </pc:picChg>
        <pc:picChg chg="add mod">
          <ac:chgData name="Jason Dick" userId="c94a13a7-9fbd-4f24-ac29-988e9d2ed3d5" providerId="ADAL" clId="{21A1D2CF-4D0D-486A-A6C5-6C07D7B0405B}" dt="2023-09-08T18:19:18.984" v="973" actId="14100"/>
          <ac:picMkLst>
            <pc:docMk/>
            <pc:sldMk cId="102250221" sldId="7372"/>
            <ac:picMk id="3" creationId="{52BFBBAC-F847-1A68-26D6-91D74F37648E}"/>
          </ac:picMkLst>
        </pc:picChg>
        <pc:picChg chg="del">
          <ac:chgData name="Jason Dick" userId="c94a13a7-9fbd-4f24-ac29-988e9d2ed3d5" providerId="ADAL" clId="{21A1D2CF-4D0D-486A-A6C5-6C07D7B0405B}" dt="2023-09-08T15:17:17.538" v="751" actId="478"/>
          <ac:picMkLst>
            <pc:docMk/>
            <pc:sldMk cId="102250221" sldId="7372"/>
            <ac:picMk id="7" creationId="{59DB7036-3A35-0847-F5BD-B931C0390757}"/>
          </ac:picMkLst>
        </pc:picChg>
      </pc:sldChg>
      <pc:sldChg chg="addSp delSp modSp add mod ord">
        <pc:chgData name="Jason Dick" userId="c94a13a7-9fbd-4f24-ac29-988e9d2ed3d5" providerId="ADAL" clId="{21A1D2CF-4D0D-486A-A6C5-6C07D7B0405B}" dt="2023-09-05T22:02:43.989" v="676"/>
        <pc:sldMkLst>
          <pc:docMk/>
          <pc:sldMk cId="2829933205" sldId="7373"/>
        </pc:sldMkLst>
        <pc:picChg chg="del">
          <ac:chgData name="Jason Dick" userId="c94a13a7-9fbd-4f24-ac29-988e9d2ed3d5" providerId="ADAL" clId="{21A1D2CF-4D0D-486A-A6C5-6C07D7B0405B}" dt="2023-09-05T13:55:42.985" v="528" actId="478"/>
          <ac:picMkLst>
            <pc:docMk/>
            <pc:sldMk cId="2829933205" sldId="7373"/>
            <ac:picMk id="2" creationId="{4BC52CCE-3A0F-0415-8B6A-870D33606ED5}"/>
          </ac:picMkLst>
        </pc:picChg>
        <pc:picChg chg="add mod">
          <ac:chgData name="Jason Dick" userId="c94a13a7-9fbd-4f24-ac29-988e9d2ed3d5" providerId="ADAL" clId="{21A1D2CF-4D0D-486A-A6C5-6C07D7B0405B}" dt="2023-09-05T13:55:48.330" v="531" actId="14100"/>
          <ac:picMkLst>
            <pc:docMk/>
            <pc:sldMk cId="2829933205" sldId="7373"/>
            <ac:picMk id="3" creationId="{FFBDC480-D02F-FD83-2168-2268575784B1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12T21:12:20.249" v="1133" actId="2696"/>
        <pc:sldMkLst>
          <pc:docMk/>
          <pc:sldMk cId="304412974" sldId="7374"/>
        </pc:sldMkLst>
        <pc:picChg chg="add del">
          <ac:chgData name="Jason Dick" userId="c94a13a7-9fbd-4f24-ac29-988e9d2ed3d5" providerId="ADAL" clId="{21A1D2CF-4D0D-486A-A6C5-6C07D7B0405B}" dt="2023-09-12T16:44:23.472" v="1104" actId="478"/>
          <ac:picMkLst>
            <pc:docMk/>
            <pc:sldMk cId="304412974" sldId="7374"/>
            <ac:picMk id="2" creationId="{96F65AF9-5549-462A-CF60-3D9371DFC4D2}"/>
          </ac:picMkLst>
        </pc:picChg>
        <pc:picChg chg="del">
          <ac:chgData name="Jason Dick" userId="c94a13a7-9fbd-4f24-ac29-988e9d2ed3d5" providerId="ADAL" clId="{21A1D2CF-4D0D-486A-A6C5-6C07D7B0405B}" dt="2023-09-05T13:57:14.171" v="537" actId="478"/>
          <ac:picMkLst>
            <pc:docMk/>
            <pc:sldMk cId="304412974" sldId="7374"/>
            <ac:picMk id="3" creationId="{FFBDC480-D02F-FD83-2168-2268575784B1}"/>
          </ac:picMkLst>
        </pc:picChg>
        <pc:picChg chg="add mod">
          <ac:chgData name="Jason Dick" userId="c94a13a7-9fbd-4f24-ac29-988e9d2ed3d5" providerId="ADAL" clId="{21A1D2CF-4D0D-486A-A6C5-6C07D7B0405B}" dt="2023-09-05T13:57:20.250" v="540" actId="14100"/>
          <ac:picMkLst>
            <pc:docMk/>
            <pc:sldMk cId="304412974" sldId="7374"/>
            <ac:picMk id="5" creationId="{1EE5CA34-463A-2F54-2A3D-23BB2A191749}"/>
          </ac:picMkLst>
        </pc:picChg>
        <pc:picChg chg="add del mod">
          <ac:chgData name="Jason Dick" userId="c94a13a7-9fbd-4f24-ac29-988e9d2ed3d5" providerId="ADAL" clId="{21A1D2CF-4D0D-486A-A6C5-6C07D7B0405B}" dt="2023-09-12T16:44:21.823" v="1103" actId="22"/>
          <ac:picMkLst>
            <pc:docMk/>
            <pc:sldMk cId="304412974" sldId="7374"/>
            <ac:picMk id="5" creationId="{C89DCDB8-E54A-AAC9-3AE0-53AF332F2D72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12T21:12:23.817" v="1134" actId="2696"/>
        <pc:sldMkLst>
          <pc:docMk/>
          <pc:sldMk cId="1027585581" sldId="7375"/>
        </pc:sldMkLst>
        <pc:picChg chg="add mod">
          <ac:chgData name="Jason Dick" userId="c94a13a7-9fbd-4f24-ac29-988e9d2ed3d5" providerId="ADAL" clId="{21A1D2CF-4D0D-486A-A6C5-6C07D7B0405B}" dt="2023-09-05T22:05:46.830" v="697" actId="14100"/>
          <ac:picMkLst>
            <pc:docMk/>
            <pc:sldMk cId="1027585581" sldId="7375"/>
            <ac:picMk id="3" creationId="{0B8A5AD9-A6EC-CBCF-BF57-AF72C1C658B4}"/>
          </ac:picMkLst>
        </pc:picChg>
        <pc:picChg chg="del">
          <ac:chgData name="Jason Dick" userId="c94a13a7-9fbd-4f24-ac29-988e9d2ed3d5" providerId="ADAL" clId="{21A1D2CF-4D0D-486A-A6C5-6C07D7B0405B}" dt="2023-09-05T22:05:29.978" v="694" actId="478"/>
          <ac:picMkLst>
            <pc:docMk/>
            <pc:sldMk cId="1027585581" sldId="7375"/>
            <ac:picMk id="5" creationId="{1EE5CA34-463A-2F54-2A3D-23BB2A191749}"/>
          </ac:picMkLst>
        </pc:picChg>
      </pc:sldChg>
      <pc:sldChg chg="addSp delSp modSp del mod">
        <pc:chgData name="Jason Dick" userId="c94a13a7-9fbd-4f24-ac29-988e9d2ed3d5" providerId="ADAL" clId="{21A1D2CF-4D0D-486A-A6C5-6C07D7B0405B}" dt="2023-09-13T21:39:27.923" v="1148" actId="2696"/>
        <pc:sldMkLst>
          <pc:docMk/>
          <pc:sldMk cId="324834926" sldId="7376"/>
        </pc:sldMkLst>
        <pc:spChg chg="add mod">
          <ac:chgData name="Jason Dick" userId="c94a13a7-9fbd-4f24-ac29-988e9d2ed3d5" providerId="ADAL" clId="{21A1D2CF-4D0D-486A-A6C5-6C07D7B0405B}" dt="2023-09-08T18:15:04.328" v="827" actId="207"/>
          <ac:spMkLst>
            <pc:docMk/>
            <pc:sldMk cId="324834926" sldId="7376"/>
            <ac:spMk id="3" creationId="{37A4DA5C-F803-8DC4-7EDF-D11E145B018D}"/>
          </ac:spMkLst>
        </pc:spChg>
        <pc:spChg chg="add mod">
          <ac:chgData name="Jason Dick" userId="c94a13a7-9fbd-4f24-ac29-988e9d2ed3d5" providerId="ADAL" clId="{21A1D2CF-4D0D-486A-A6C5-6C07D7B0405B}" dt="2023-09-08T18:17:37.975" v="969" actId="122"/>
          <ac:spMkLst>
            <pc:docMk/>
            <pc:sldMk cId="324834926" sldId="7376"/>
            <ac:spMk id="7" creationId="{C612402C-996E-C1EF-2E53-CBF54ADFC118}"/>
          </ac:spMkLst>
        </pc:spChg>
        <pc:picChg chg="del">
          <ac:chgData name="Jason Dick" userId="c94a13a7-9fbd-4f24-ac29-988e9d2ed3d5" providerId="ADAL" clId="{21A1D2CF-4D0D-486A-A6C5-6C07D7B0405B}" dt="2023-09-08T18:13:30.169" v="756" actId="478"/>
          <ac:picMkLst>
            <pc:docMk/>
            <pc:sldMk cId="324834926" sldId="7376"/>
            <ac:picMk id="2" creationId="{670146E0-C76A-A382-306F-39FE8BC517B2}"/>
          </ac:picMkLst>
        </pc:picChg>
        <pc:picChg chg="add mod">
          <ac:chgData name="Jason Dick" userId="c94a13a7-9fbd-4f24-ac29-988e9d2ed3d5" providerId="ADAL" clId="{21A1D2CF-4D0D-486A-A6C5-6C07D7B0405B}" dt="2023-09-08T18:16:41.649" v="838" actId="14100"/>
          <ac:picMkLst>
            <pc:docMk/>
            <pc:sldMk cId="324834926" sldId="7376"/>
            <ac:picMk id="5" creationId="{E0BCD6B9-D8CC-8EFF-A026-A81D6A17FD21}"/>
          </ac:picMkLst>
        </pc:picChg>
        <pc:picChg chg="add mod">
          <ac:chgData name="Jason Dick" userId="c94a13a7-9fbd-4f24-ac29-988e9d2ed3d5" providerId="ADAL" clId="{21A1D2CF-4D0D-486A-A6C5-6C07D7B0405B}" dt="2023-09-08T18:16:35.984" v="836" actId="1076"/>
          <ac:picMkLst>
            <pc:docMk/>
            <pc:sldMk cId="324834926" sldId="7376"/>
            <ac:picMk id="6" creationId="{FE680BB6-F3E9-BACD-CA96-7D47E4DC25A2}"/>
          </ac:picMkLst>
        </pc:picChg>
      </pc:sldChg>
      <pc:sldChg chg="addSp delSp modSp del mod ord">
        <pc:chgData name="Jason Dick" userId="c94a13a7-9fbd-4f24-ac29-988e9d2ed3d5" providerId="ADAL" clId="{21A1D2CF-4D0D-486A-A6C5-6C07D7B0405B}" dt="2023-09-13T21:39:32.271" v="1149" actId="2696"/>
        <pc:sldMkLst>
          <pc:docMk/>
          <pc:sldMk cId="160486526" sldId="7377"/>
        </pc:sldMkLst>
        <pc:picChg chg="add mod">
          <ac:chgData name="Jason Dick" userId="c94a13a7-9fbd-4f24-ac29-988e9d2ed3d5" providerId="ADAL" clId="{21A1D2CF-4D0D-486A-A6C5-6C07D7B0405B}" dt="2023-09-12T14:05:07.086" v="1085" actId="14100"/>
          <ac:picMkLst>
            <pc:docMk/>
            <pc:sldMk cId="160486526" sldId="7377"/>
            <ac:picMk id="2" creationId="{AAE6E367-90D6-FF08-02F2-6A802854F992}"/>
          </ac:picMkLst>
        </pc:picChg>
        <pc:picChg chg="del">
          <ac:chgData name="Jason Dick" userId="c94a13a7-9fbd-4f24-ac29-988e9d2ed3d5" providerId="ADAL" clId="{21A1D2CF-4D0D-486A-A6C5-6C07D7B0405B}" dt="2023-09-12T14:05:01.339" v="1082" actId="478"/>
          <ac:picMkLst>
            <pc:docMk/>
            <pc:sldMk cId="160486526" sldId="7377"/>
            <ac:picMk id="3" creationId="{CC1AC28F-32EC-0135-2048-5FD835593C19}"/>
          </ac:picMkLst>
        </pc:picChg>
      </pc:sldChg>
      <pc:sldChg chg="addSp delSp modSp del mod">
        <pc:chgData name="Jason Dick" userId="c94a13a7-9fbd-4f24-ac29-988e9d2ed3d5" providerId="ADAL" clId="{21A1D2CF-4D0D-486A-A6C5-6C07D7B0405B}" dt="2023-09-15T14:05:49.954" v="1376" actId="2696"/>
        <pc:sldMkLst>
          <pc:docMk/>
          <pc:sldMk cId="3034872524" sldId="7378"/>
        </pc:sldMkLst>
        <pc:picChg chg="add mod">
          <ac:chgData name="Jason Dick" userId="c94a13a7-9fbd-4f24-ac29-988e9d2ed3d5" providerId="ADAL" clId="{21A1D2CF-4D0D-486A-A6C5-6C07D7B0405B}" dt="2023-09-12T14:05:49.918" v="1096" actId="14100"/>
          <ac:picMkLst>
            <pc:docMk/>
            <pc:sldMk cId="3034872524" sldId="7378"/>
            <ac:picMk id="2" creationId="{3625C26B-86E1-0F9D-1ECF-E040F9328D58}"/>
          </ac:picMkLst>
        </pc:picChg>
        <pc:picChg chg="del">
          <ac:chgData name="Jason Dick" userId="c94a13a7-9fbd-4f24-ac29-988e9d2ed3d5" providerId="ADAL" clId="{21A1D2CF-4D0D-486A-A6C5-6C07D7B0405B}" dt="2023-09-10T22:20:45.027" v="1052" actId="478"/>
          <ac:picMkLst>
            <pc:docMk/>
            <pc:sldMk cId="3034872524" sldId="7378"/>
            <ac:picMk id="2" creationId="{90A73318-B81A-5530-202F-DAC326233038}"/>
          </ac:picMkLst>
        </pc:picChg>
        <pc:picChg chg="add del mod">
          <ac:chgData name="Jason Dick" userId="c94a13a7-9fbd-4f24-ac29-988e9d2ed3d5" providerId="ADAL" clId="{21A1D2CF-4D0D-486A-A6C5-6C07D7B0405B}" dt="2023-09-12T14:05:44.301" v="1093" actId="478"/>
          <ac:picMkLst>
            <pc:docMk/>
            <pc:sldMk cId="3034872524" sldId="7378"/>
            <ac:picMk id="3" creationId="{426FF161-B0B4-A269-CC26-915DE1191FA8}"/>
          </ac:picMkLst>
        </pc:picChg>
      </pc:sldChg>
      <pc:sldChg chg="addSp delSp modSp add mod">
        <pc:chgData name="Jason Dick" userId="c94a13a7-9fbd-4f24-ac29-988e9d2ed3d5" providerId="ADAL" clId="{21A1D2CF-4D0D-486A-A6C5-6C07D7B0405B}" dt="2023-09-07T14:01:29.120" v="749" actId="14100"/>
        <pc:sldMkLst>
          <pc:docMk/>
          <pc:sldMk cId="74887495" sldId="7379"/>
        </pc:sldMkLst>
        <pc:picChg chg="add mod">
          <ac:chgData name="Jason Dick" userId="c94a13a7-9fbd-4f24-ac29-988e9d2ed3d5" providerId="ADAL" clId="{21A1D2CF-4D0D-486A-A6C5-6C07D7B0405B}" dt="2023-09-07T14:01:29.120" v="749" actId="14100"/>
          <ac:picMkLst>
            <pc:docMk/>
            <pc:sldMk cId="74887495" sldId="7379"/>
            <ac:picMk id="3" creationId="{383BDA86-DC34-0B2B-8052-6CF2B8C3EDE9}"/>
          </ac:picMkLst>
        </pc:picChg>
        <pc:picChg chg="del">
          <ac:chgData name="Jason Dick" userId="c94a13a7-9fbd-4f24-ac29-988e9d2ed3d5" providerId="ADAL" clId="{21A1D2CF-4D0D-486A-A6C5-6C07D7B0405B}" dt="2023-09-07T14:01:23.433" v="746" actId="478"/>
          <ac:picMkLst>
            <pc:docMk/>
            <pc:sldMk cId="74887495" sldId="7379"/>
            <ac:picMk id="5" creationId="{9E6B0408-66D8-5F89-6DD2-04EFF945D598}"/>
          </ac:picMkLst>
        </pc:picChg>
      </pc:sldChg>
      <pc:sldChg chg="add del">
        <pc:chgData name="Jason Dick" userId="c94a13a7-9fbd-4f24-ac29-988e9d2ed3d5" providerId="ADAL" clId="{21A1D2CF-4D0D-486A-A6C5-6C07D7B0405B}" dt="2023-09-10T22:20:14.930" v="1050" actId="2696"/>
        <pc:sldMkLst>
          <pc:docMk/>
          <pc:sldMk cId="1626858915" sldId="7379"/>
        </pc:sldMkLst>
      </pc:sldChg>
      <pc:sldChg chg="del">
        <pc:chgData name="Jason Dick" userId="c94a13a7-9fbd-4f24-ac29-988e9d2ed3d5" providerId="ADAL" clId="{21A1D2CF-4D0D-486A-A6C5-6C07D7B0405B}" dt="2023-09-15T14:05:54.871" v="1377" actId="2696"/>
        <pc:sldMkLst>
          <pc:docMk/>
          <pc:sldMk cId="3609184885" sldId="7379"/>
        </pc:sldMkLst>
      </pc:sldChg>
      <pc:sldChg chg="add del">
        <pc:chgData name="Jason Dick" userId="c94a13a7-9fbd-4f24-ac29-988e9d2ed3d5" providerId="ADAL" clId="{21A1D2CF-4D0D-486A-A6C5-6C07D7B0405B}" dt="2023-09-10T22:20:22.365" v="1051" actId="2696"/>
        <pc:sldMkLst>
          <pc:docMk/>
          <pc:sldMk cId="1399953142" sldId="7380"/>
        </pc:sldMkLst>
      </pc:sldChg>
      <pc:sldChg chg="addSp delSp modSp add del mod">
        <pc:chgData name="Jason Dick" userId="c94a13a7-9fbd-4f24-ac29-988e9d2ed3d5" providerId="ADAL" clId="{21A1D2CF-4D0D-486A-A6C5-6C07D7B0405B}" dt="2023-09-20T21:50:09.433" v="1779" actId="2696"/>
        <pc:sldMkLst>
          <pc:docMk/>
          <pc:sldMk cId="3911042996" sldId="7380"/>
        </pc:sldMkLst>
        <pc:picChg chg="add del mod">
          <ac:chgData name="Jason Dick" userId="c94a13a7-9fbd-4f24-ac29-988e9d2ed3d5" providerId="ADAL" clId="{21A1D2CF-4D0D-486A-A6C5-6C07D7B0405B}" dt="2023-09-20T13:58:47.962" v="1673" actId="478"/>
          <ac:picMkLst>
            <pc:docMk/>
            <pc:sldMk cId="3911042996" sldId="7380"/>
            <ac:picMk id="2" creationId="{2AE11209-1512-ED5F-6453-0124EB623794}"/>
          </ac:picMkLst>
        </pc:picChg>
        <pc:picChg chg="add mod">
          <ac:chgData name="Jason Dick" userId="c94a13a7-9fbd-4f24-ac29-988e9d2ed3d5" providerId="ADAL" clId="{21A1D2CF-4D0D-486A-A6C5-6C07D7B0405B}" dt="2023-09-20T13:58:54.555" v="1676" actId="14100"/>
          <ac:picMkLst>
            <pc:docMk/>
            <pc:sldMk cId="3911042996" sldId="7380"/>
            <ac:picMk id="3" creationId="{C75A64B3-0623-E6EE-0071-4F13D2D2F447}"/>
          </ac:picMkLst>
        </pc:picChg>
        <pc:picChg chg="del">
          <ac:chgData name="Jason Dick" userId="c94a13a7-9fbd-4f24-ac29-988e9d2ed3d5" providerId="ADAL" clId="{21A1D2CF-4D0D-486A-A6C5-6C07D7B0405B}" dt="2023-09-12T21:08:12.494" v="1106" actId="478"/>
          <ac:picMkLst>
            <pc:docMk/>
            <pc:sldMk cId="3911042996" sldId="7380"/>
            <ac:picMk id="3" creationId="{CC1AC28F-32EC-0135-2048-5FD835593C19}"/>
          </ac:picMkLst>
        </pc:picChg>
        <pc:picChg chg="add del">
          <ac:chgData name="Jason Dick" userId="c94a13a7-9fbd-4f24-ac29-988e9d2ed3d5" providerId="ADAL" clId="{21A1D2CF-4D0D-486A-A6C5-6C07D7B0405B}" dt="2023-09-20T13:58:24.190" v="1668" actId="478"/>
          <ac:picMkLst>
            <pc:docMk/>
            <pc:sldMk cId="3911042996" sldId="7380"/>
            <ac:picMk id="5" creationId="{FB884C9B-10E0-E89E-513D-86CC27C05FBC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19T21:27:32.179" v="1660" actId="2696"/>
        <pc:sldMkLst>
          <pc:docMk/>
          <pc:sldMk cId="2537010932" sldId="7381"/>
        </pc:sldMkLst>
        <pc:spChg chg="add mod">
          <ac:chgData name="Jason Dick" userId="c94a13a7-9fbd-4f24-ac29-988e9d2ed3d5" providerId="ADAL" clId="{21A1D2CF-4D0D-486A-A6C5-6C07D7B0405B}" dt="2023-09-14T14:30:45.114" v="1319" actId="404"/>
          <ac:spMkLst>
            <pc:docMk/>
            <pc:sldMk cId="2537010932" sldId="7381"/>
            <ac:spMk id="2" creationId="{5E6B773B-5F09-2B2C-6C48-FC7AA509BD43}"/>
          </ac:spMkLst>
        </pc:spChg>
        <pc:picChg chg="del">
          <ac:chgData name="Jason Dick" userId="c94a13a7-9fbd-4f24-ac29-988e9d2ed3d5" providerId="ADAL" clId="{21A1D2CF-4D0D-486A-A6C5-6C07D7B0405B}" dt="2023-09-12T14:05:23.814" v="1089" actId="478"/>
          <ac:picMkLst>
            <pc:docMk/>
            <pc:sldMk cId="2537010932" sldId="7381"/>
            <ac:picMk id="2" creationId="{AAE6E367-90D6-FF08-02F2-6A802854F992}"/>
          </ac:picMkLst>
        </pc:picChg>
        <pc:picChg chg="add del mod">
          <ac:chgData name="Jason Dick" userId="c94a13a7-9fbd-4f24-ac29-988e9d2ed3d5" providerId="ADAL" clId="{21A1D2CF-4D0D-486A-A6C5-6C07D7B0405B}" dt="2023-09-14T14:28:36.156" v="1172" actId="478"/>
          <ac:picMkLst>
            <pc:docMk/>
            <pc:sldMk cId="2537010932" sldId="7381"/>
            <ac:picMk id="3" creationId="{6789A0FD-BC08-376F-5AD0-53DBD44FB0F4}"/>
          </ac:picMkLst>
        </pc:picChg>
        <pc:picChg chg="add mod ord">
          <ac:chgData name="Jason Dick" userId="c94a13a7-9fbd-4f24-ac29-988e9d2ed3d5" providerId="ADAL" clId="{21A1D2CF-4D0D-486A-A6C5-6C07D7B0405B}" dt="2023-09-14T14:30:30.600" v="1301" actId="14100"/>
          <ac:picMkLst>
            <pc:docMk/>
            <pc:sldMk cId="2537010932" sldId="7381"/>
            <ac:picMk id="5" creationId="{B518AA1E-448E-4E81-AC2F-EE91E557E95F}"/>
          </ac:picMkLst>
        </pc:picChg>
      </pc:sldChg>
      <pc:sldChg chg="add del">
        <pc:chgData name="Jason Dick" userId="c94a13a7-9fbd-4f24-ac29-988e9d2ed3d5" providerId="ADAL" clId="{21A1D2CF-4D0D-486A-A6C5-6C07D7B0405B}" dt="2023-09-19T21:28:10.942" v="1666" actId="2696"/>
        <pc:sldMkLst>
          <pc:docMk/>
          <pc:sldMk cId="2486803993" sldId="7382"/>
        </pc:sldMkLst>
      </pc:sldChg>
      <pc:sldChg chg="addSp delSp modSp add del mod">
        <pc:chgData name="Jason Dick" userId="c94a13a7-9fbd-4f24-ac29-988e9d2ed3d5" providerId="ADAL" clId="{21A1D2CF-4D0D-486A-A6C5-6C07D7B0405B}" dt="2023-09-28T23:07:17.626" v="2577" actId="2696"/>
        <pc:sldMkLst>
          <pc:docMk/>
          <pc:sldMk cId="537022360" sldId="7383"/>
        </pc:sldMkLst>
        <pc:spChg chg="add mod">
          <ac:chgData name="Jason Dick" userId="c94a13a7-9fbd-4f24-ac29-988e9d2ed3d5" providerId="ADAL" clId="{21A1D2CF-4D0D-486A-A6C5-6C07D7B0405B}" dt="2023-09-28T13:42:13.726" v="2532" actId="404"/>
          <ac:spMkLst>
            <pc:docMk/>
            <pc:sldMk cId="537022360" sldId="7383"/>
            <ac:spMk id="3" creationId="{6D31A479-4717-F67E-CC1C-95B3FD7647D0}"/>
          </ac:spMkLst>
        </pc:spChg>
        <pc:picChg chg="del">
          <ac:chgData name="Jason Dick" userId="c94a13a7-9fbd-4f24-ac29-988e9d2ed3d5" providerId="ADAL" clId="{21A1D2CF-4D0D-486A-A6C5-6C07D7B0405B}" dt="2023-09-18T20:40:09.301" v="1423" actId="478"/>
          <ac:picMkLst>
            <pc:docMk/>
            <pc:sldMk cId="537022360" sldId="7383"/>
            <ac:picMk id="2" creationId="{28995ABF-E44B-431B-9308-CAECC014B0FF}"/>
          </ac:picMkLst>
        </pc:picChg>
        <pc:picChg chg="add mod">
          <ac:chgData name="Jason Dick" userId="c94a13a7-9fbd-4f24-ac29-988e9d2ed3d5" providerId="ADAL" clId="{21A1D2CF-4D0D-486A-A6C5-6C07D7B0405B}" dt="2023-09-25T21:56:55.212" v="2000" actId="14100"/>
          <ac:picMkLst>
            <pc:docMk/>
            <pc:sldMk cId="537022360" sldId="7383"/>
            <ac:picMk id="5" creationId="{1D4535DC-585B-9EAF-14AA-2CF51CDB6888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19T21:28:07.543" v="1665" actId="2696"/>
        <pc:sldMkLst>
          <pc:docMk/>
          <pc:sldMk cId="2693776895" sldId="7384"/>
        </pc:sldMkLst>
        <pc:picChg chg="del">
          <ac:chgData name="Jason Dick" userId="c94a13a7-9fbd-4f24-ac29-988e9d2ed3d5" providerId="ADAL" clId="{21A1D2CF-4D0D-486A-A6C5-6C07D7B0405B}" dt="2023-09-13T21:39:07.772" v="1144" actId="478"/>
          <ac:picMkLst>
            <pc:docMk/>
            <pc:sldMk cId="2693776895" sldId="7384"/>
            <ac:picMk id="3" creationId="{CC1AC28F-32EC-0135-2048-5FD835593C19}"/>
          </ac:picMkLst>
        </pc:picChg>
        <pc:picChg chg="add mod">
          <ac:chgData name="Jason Dick" userId="c94a13a7-9fbd-4f24-ac29-988e9d2ed3d5" providerId="ADAL" clId="{21A1D2CF-4D0D-486A-A6C5-6C07D7B0405B}" dt="2023-09-13T21:39:14.321" v="1147" actId="14100"/>
          <ac:picMkLst>
            <pc:docMk/>
            <pc:sldMk cId="2693776895" sldId="7384"/>
            <ac:picMk id="5" creationId="{D434773F-2C08-5262-5B4D-B1D6D30EAC79}"/>
          </ac:picMkLst>
        </pc:picChg>
      </pc:sldChg>
      <pc:sldChg chg="add del">
        <pc:chgData name="Jason Dick" userId="c94a13a7-9fbd-4f24-ac29-988e9d2ed3d5" providerId="ADAL" clId="{21A1D2CF-4D0D-486A-A6C5-6C07D7B0405B}" dt="2023-09-15T14:06:01.562" v="1378" actId="2696"/>
        <pc:sldMkLst>
          <pc:docMk/>
          <pc:sldMk cId="1864246858" sldId="7386"/>
        </pc:sldMkLst>
      </pc:sldChg>
      <pc:sldChg chg="addSp delSp modSp add mod">
        <pc:chgData name="Jason Dick" userId="c94a13a7-9fbd-4f24-ac29-988e9d2ed3d5" providerId="ADAL" clId="{21A1D2CF-4D0D-486A-A6C5-6C07D7B0405B}" dt="2023-09-14T16:16:02.537" v="1346" actId="14100"/>
        <pc:sldMkLst>
          <pc:docMk/>
          <pc:sldMk cId="3629397618" sldId="7387"/>
        </pc:sldMkLst>
        <pc:spChg chg="mod ord">
          <ac:chgData name="Jason Dick" userId="c94a13a7-9fbd-4f24-ac29-988e9d2ed3d5" providerId="ADAL" clId="{21A1D2CF-4D0D-486A-A6C5-6C07D7B0405B}" dt="2023-09-14T16:15:35.376" v="1343" actId="207"/>
          <ac:spMkLst>
            <pc:docMk/>
            <pc:sldMk cId="3629397618" sldId="7387"/>
            <ac:spMk id="3" creationId="{32FDB36C-7A17-7DC6-63B5-A1693EF308D6}"/>
          </ac:spMkLst>
        </pc:spChg>
        <pc:picChg chg="del">
          <ac:chgData name="Jason Dick" userId="c94a13a7-9fbd-4f24-ac29-988e9d2ed3d5" providerId="ADAL" clId="{21A1D2CF-4D0D-486A-A6C5-6C07D7B0405B}" dt="2023-09-14T16:14:32.146" v="1321" actId="478"/>
          <ac:picMkLst>
            <pc:docMk/>
            <pc:sldMk cId="3629397618" sldId="7387"/>
            <ac:picMk id="2" creationId="{6CED8DD9-342D-8B5F-C490-2AC4652F1759}"/>
          </ac:picMkLst>
        </pc:picChg>
        <pc:picChg chg="add mod">
          <ac:chgData name="Jason Dick" userId="c94a13a7-9fbd-4f24-ac29-988e9d2ed3d5" providerId="ADAL" clId="{21A1D2CF-4D0D-486A-A6C5-6C07D7B0405B}" dt="2023-09-14T16:16:02.537" v="1346" actId="14100"/>
          <ac:picMkLst>
            <pc:docMk/>
            <pc:sldMk cId="3629397618" sldId="7387"/>
            <ac:picMk id="5" creationId="{7D2B191D-7CD8-8C05-5091-F3714F957DF7}"/>
          </ac:picMkLst>
        </pc:picChg>
        <pc:picChg chg="del">
          <ac:chgData name="Jason Dick" userId="c94a13a7-9fbd-4f24-ac29-988e9d2ed3d5" providerId="ADAL" clId="{21A1D2CF-4D0D-486A-A6C5-6C07D7B0405B}" dt="2023-09-14T16:14:40.818" v="1324" actId="478"/>
          <ac:picMkLst>
            <pc:docMk/>
            <pc:sldMk cId="3629397618" sldId="7387"/>
            <ac:picMk id="1030" creationId="{D3B38FEF-9493-05A4-64A1-A455300FEF9F}"/>
          </ac:picMkLst>
        </pc:picChg>
      </pc:sldChg>
      <pc:sldChg chg="addSp delSp modSp add mod ord">
        <pc:chgData name="Jason Dick" userId="c94a13a7-9fbd-4f24-ac29-988e9d2ed3d5" providerId="ADAL" clId="{21A1D2CF-4D0D-486A-A6C5-6C07D7B0405B}" dt="2023-09-15T14:08:55.761" v="1394"/>
        <pc:sldMkLst>
          <pc:docMk/>
          <pc:sldMk cId="749038071" sldId="7388"/>
        </pc:sldMkLst>
        <pc:picChg chg="add mod ord">
          <ac:chgData name="Jason Dick" userId="c94a13a7-9fbd-4f24-ac29-988e9d2ed3d5" providerId="ADAL" clId="{21A1D2CF-4D0D-486A-A6C5-6C07D7B0405B}" dt="2023-09-15T14:08:15.713" v="1385" actId="167"/>
          <ac:picMkLst>
            <pc:docMk/>
            <pc:sldMk cId="749038071" sldId="7388"/>
            <ac:picMk id="2" creationId="{50951A72-7A83-C034-1C81-70353C3EAD40}"/>
          </ac:picMkLst>
        </pc:picChg>
        <pc:picChg chg="del">
          <ac:chgData name="Jason Dick" userId="c94a13a7-9fbd-4f24-ac29-988e9d2ed3d5" providerId="ADAL" clId="{21A1D2CF-4D0D-486A-A6C5-6C07D7B0405B}" dt="2023-09-15T14:08:05.165" v="1380" actId="478"/>
          <ac:picMkLst>
            <pc:docMk/>
            <pc:sldMk cId="749038071" sldId="7388"/>
            <ac:picMk id="3" creationId="{B197E88B-3707-9CA2-CCD3-25CF5649CF71}"/>
          </ac:picMkLst>
        </pc:picChg>
      </pc:sldChg>
      <pc:sldChg chg="addSp delSp modSp add mod ord">
        <pc:chgData name="Jason Dick" userId="c94a13a7-9fbd-4f24-ac29-988e9d2ed3d5" providerId="ADAL" clId="{21A1D2CF-4D0D-486A-A6C5-6C07D7B0405B}" dt="2023-09-15T14:08:51.219" v="1392" actId="14100"/>
        <pc:sldMkLst>
          <pc:docMk/>
          <pc:sldMk cId="3429077745" sldId="7389"/>
        </pc:sldMkLst>
        <pc:picChg chg="add mod">
          <ac:chgData name="Jason Dick" userId="c94a13a7-9fbd-4f24-ac29-988e9d2ed3d5" providerId="ADAL" clId="{21A1D2CF-4D0D-486A-A6C5-6C07D7B0405B}" dt="2023-09-15T14:08:51.219" v="1392" actId="14100"/>
          <ac:picMkLst>
            <pc:docMk/>
            <pc:sldMk cId="3429077745" sldId="7389"/>
            <ac:picMk id="2" creationId="{8484ECB4-E72E-2768-ADE1-17EC660D75DE}"/>
          </ac:picMkLst>
        </pc:picChg>
        <pc:picChg chg="del">
          <ac:chgData name="Jason Dick" userId="c94a13a7-9fbd-4f24-ac29-988e9d2ed3d5" providerId="ADAL" clId="{21A1D2CF-4D0D-486A-A6C5-6C07D7B0405B}" dt="2023-09-15T14:08:45.130" v="1389" actId="478"/>
          <ac:picMkLst>
            <pc:docMk/>
            <pc:sldMk cId="3429077745" sldId="7389"/>
            <ac:picMk id="3" creationId="{B197E88B-3707-9CA2-CCD3-25CF5649CF71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09-25T13:48:22.148" v="1845" actId="2696"/>
        <pc:sldMkLst>
          <pc:docMk/>
          <pc:sldMk cId="3762243834" sldId="7390"/>
        </pc:sldMkLst>
        <pc:picChg chg="add del mod">
          <ac:chgData name="Jason Dick" userId="c94a13a7-9fbd-4f24-ac29-988e9d2ed3d5" providerId="ADAL" clId="{21A1D2CF-4D0D-486A-A6C5-6C07D7B0405B}" dt="2023-09-19T14:02:10.812" v="1574" actId="478"/>
          <ac:picMkLst>
            <pc:docMk/>
            <pc:sldMk cId="3762243834" sldId="7390"/>
            <ac:picMk id="2" creationId="{24028EA9-77EF-541B-F3E5-18F87BC2E148}"/>
          </ac:picMkLst>
        </pc:picChg>
        <pc:picChg chg="add mod">
          <ac:chgData name="Jason Dick" userId="c94a13a7-9fbd-4f24-ac29-988e9d2ed3d5" providerId="ADAL" clId="{21A1D2CF-4D0D-486A-A6C5-6C07D7B0405B}" dt="2023-09-15T14:16:06.061" v="1399" actId="14100"/>
          <ac:picMkLst>
            <pc:docMk/>
            <pc:sldMk cId="3762243834" sldId="7390"/>
            <ac:picMk id="2" creationId="{611EAAC3-49D1-5ED3-16CD-9C51E5C95343}"/>
          </ac:picMkLst>
        </pc:picChg>
        <pc:picChg chg="del">
          <ac:chgData name="Jason Dick" userId="c94a13a7-9fbd-4f24-ac29-988e9d2ed3d5" providerId="ADAL" clId="{21A1D2CF-4D0D-486A-A6C5-6C07D7B0405B}" dt="2023-09-19T14:01:34.274" v="1565" actId="478"/>
          <ac:picMkLst>
            <pc:docMk/>
            <pc:sldMk cId="3762243834" sldId="7390"/>
            <ac:picMk id="3" creationId="{00000000-0000-0000-0000-000000000000}"/>
          </ac:picMkLst>
        </pc:picChg>
        <pc:picChg chg="del">
          <ac:chgData name="Jason Dick" userId="c94a13a7-9fbd-4f24-ac29-988e9d2ed3d5" providerId="ADAL" clId="{21A1D2CF-4D0D-486A-A6C5-6C07D7B0405B}" dt="2023-09-15T14:16:01.599" v="1396" actId="478"/>
          <ac:picMkLst>
            <pc:docMk/>
            <pc:sldMk cId="3762243834" sldId="7390"/>
            <ac:picMk id="3" creationId="{B197E88B-3707-9CA2-CCD3-25CF5649CF71}"/>
          </ac:picMkLst>
        </pc:picChg>
        <pc:picChg chg="add mod">
          <ac:chgData name="Jason Dick" userId="c94a13a7-9fbd-4f24-ac29-988e9d2ed3d5" providerId="ADAL" clId="{21A1D2CF-4D0D-486A-A6C5-6C07D7B0405B}" dt="2023-09-19T14:02:18.082" v="1577" actId="14100"/>
          <ac:picMkLst>
            <pc:docMk/>
            <pc:sldMk cId="3762243834" sldId="7390"/>
            <ac:picMk id="5" creationId="{6FEA2CF5-FCDE-AB82-596C-A89C043851E3}"/>
          </ac:picMkLst>
        </pc:picChg>
      </pc:sldChg>
      <pc:sldChg chg="del">
        <pc:chgData name="Jason Dick" userId="c94a13a7-9fbd-4f24-ac29-988e9d2ed3d5" providerId="ADAL" clId="{21A1D2CF-4D0D-486A-A6C5-6C07D7B0405B}" dt="2023-09-20T21:49:59.759" v="1777" actId="2696"/>
        <pc:sldMkLst>
          <pc:docMk/>
          <pc:sldMk cId="3731775563" sldId="7391"/>
        </pc:sldMkLst>
      </pc:sldChg>
      <pc:sldChg chg="add del">
        <pc:chgData name="Jason Dick" userId="c94a13a7-9fbd-4f24-ac29-988e9d2ed3d5" providerId="ADAL" clId="{21A1D2CF-4D0D-486A-A6C5-6C07D7B0405B}" dt="2023-09-20T21:49:05.192" v="1738" actId="47"/>
        <pc:sldMkLst>
          <pc:docMk/>
          <pc:sldMk cId="1968847598" sldId="7392"/>
        </pc:sldMkLst>
      </pc:sldChg>
      <pc:sldChg chg="add del">
        <pc:chgData name="Jason Dick" userId="c94a13a7-9fbd-4f24-ac29-988e9d2ed3d5" providerId="ADAL" clId="{21A1D2CF-4D0D-486A-A6C5-6C07D7B0405B}" dt="2023-09-19T21:25:56.638" v="1654" actId="2696"/>
        <pc:sldMkLst>
          <pc:docMk/>
          <pc:sldMk cId="1930597606" sldId="7393"/>
        </pc:sldMkLst>
      </pc:sldChg>
      <pc:sldChg chg="add del ord">
        <pc:chgData name="Jason Dick" userId="c94a13a7-9fbd-4f24-ac29-988e9d2ed3d5" providerId="ADAL" clId="{21A1D2CF-4D0D-486A-A6C5-6C07D7B0405B}" dt="2023-09-20T21:49:06.602" v="1739" actId="47"/>
        <pc:sldMkLst>
          <pc:docMk/>
          <pc:sldMk cId="4100655729" sldId="7394"/>
        </pc:sldMkLst>
      </pc:sldChg>
      <pc:sldChg chg="addSp delSp modSp add del mod">
        <pc:chgData name="Jason Dick" userId="c94a13a7-9fbd-4f24-ac29-988e9d2ed3d5" providerId="ADAL" clId="{21A1D2CF-4D0D-486A-A6C5-6C07D7B0405B}" dt="2023-10-05T14:00:07.651" v="3676" actId="47"/>
        <pc:sldMkLst>
          <pc:docMk/>
          <pc:sldMk cId="3380442913" sldId="7395"/>
        </pc:sldMkLst>
        <pc:picChg chg="add del mod">
          <ac:chgData name="Jason Dick" userId="c94a13a7-9fbd-4f24-ac29-988e9d2ed3d5" providerId="ADAL" clId="{21A1D2CF-4D0D-486A-A6C5-6C07D7B0405B}" dt="2023-09-28T23:11:38.207" v="2598" actId="478"/>
          <ac:picMkLst>
            <pc:docMk/>
            <pc:sldMk cId="3380442913" sldId="7395"/>
            <ac:picMk id="2" creationId="{2C8BB299-E897-1D28-06C5-6708E6F57D82}"/>
          </ac:picMkLst>
        </pc:picChg>
        <pc:picChg chg="add mod">
          <ac:chgData name="Jason Dick" userId="c94a13a7-9fbd-4f24-ac29-988e9d2ed3d5" providerId="ADAL" clId="{21A1D2CF-4D0D-486A-A6C5-6C07D7B0405B}" dt="2023-09-28T23:11:44.659" v="2601" actId="14100"/>
          <ac:picMkLst>
            <pc:docMk/>
            <pc:sldMk cId="3380442913" sldId="7395"/>
            <ac:picMk id="3" creationId="{AE9BA3DB-BCD3-88F1-D0A6-AE70A3224789}"/>
          </ac:picMkLst>
        </pc:picChg>
        <pc:picChg chg="del">
          <ac:chgData name="Jason Dick" userId="c94a13a7-9fbd-4f24-ac29-988e9d2ed3d5" providerId="ADAL" clId="{21A1D2CF-4D0D-486A-A6C5-6C07D7B0405B}" dt="2023-09-19T14:02:48.697" v="1579" actId="478"/>
          <ac:picMkLst>
            <pc:docMk/>
            <pc:sldMk cId="3380442913" sldId="7395"/>
            <ac:picMk id="5" creationId="{FB884C9B-10E0-E89E-513D-86CC27C05FBC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10-12T21:40:31.616" v="4419" actId="2696"/>
        <pc:sldMkLst>
          <pc:docMk/>
          <pc:sldMk cId="4054217558" sldId="7396"/>
        </pc:sldMkLst>
        <pc:picChg chg="del">
          <ac:chgData name="Jason Dick" userId="c94a13a7-9fbd-4f24-ac29-988e9d2ed3d5" providerId="ADAL" clId="{21A1D2CF-4D0D-486A-A6C5-6C07D7B0405B}" dt="2023-09-19T14:03:20.446" v="1584" actId="478"/>
          <ac:picMkLst>
            <pc:docMk/>
            <pc:sldMk cId="4054217558" sldId="7396"/>
            <ac:picMk id="2" creationId="{2C8BB299-E897-1D28-06C5-6708E6F57D82}"/>
          </ac:picMkLst>
        </pc:picChg>
        <pc:picChg chg="add del mod">
          <ac:chgData name="Jason Dick" userId="c94a13a7-9fbd-4f24-ac29-988e9d2ed3d5" providerId="ADAL" clId="{21A1D2CF-4D0D-486A-A6C5-6C07D7B0405B}" dt="2023-10-03T22:44:15.668" v="3475" actId="478"/>
          <ac:picMkLst>
            <pc:docMk/>
            <pc:sldMk cId="4054217558" sldId="7396"/>
            <ac:picMk id="3" creationId="{B0AD0495-454D-4859-C6B0-0811A6BF2603}"/>
          </ac:picMkLst>
        </pc:picChg>
        <pc:picChg chg="add mod">
          <ac:chgData name="Jason Dick" userId="c94a13a7-9fbd-4f24-ac29-988e9d2ed3d5" providerId="ADAL" clId="{21A1D2CF-4D0D-486A-A6C5-6C07D7B0405B}" dt="2023-10-03T22:44:22.904" v="3478" actId="14100"/>
          <ac:picMkLst>
            <pc:docMk/>
            <pc:sldMk cId="4054217558" sldId="7396"/>
            <ac:picMk id="5" creationId="{9D96E888-5C5A-B50B-CD6D-6C1C858BDB92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20T21:50:04.307" v="1778" actId="2696"/>
        <pc:sldMkLst>
          <pc:docMk/>
          <pc:sldMk cId="517406463" sldId="7397"/>
        </pc:sldMkLst>
        <pc:spChg chg="mod">
          <ac:chgData name="Jason Dick" userId="c94a13a7-9fbd-4f24-ac29-988e9d2ed3d5" providerId="ADAL" clId="{21A1D2CF-4D0D-486A-A6C5-6C07D7B0405B}" dt="2023-09-19T16:20:33.187" v="1639" actId="403"/>
          <ac:spMkLst>
            <pc:docMk/>
            <pc:sldMk cId="517406463" sldId="7397"/>
            <ac:spMk id="2" creationId="{5E6B773B-5F09-2B2C-6C48-FC7AA509BD43}"/>
          </ac:spMkLst>
        </pc:spChg>
        <pc:picChg chg="add mod">
          <ac:chgData name="Jason Dick" userId="c94a13a7-9fbd-4f24-ac29-988e9d2ed3d5" providerId="ADAL" clId="{21A1D2CF-4D0D-486A-A6C5-6C07D7B0405B}" dt="2023-09-19T21:27:58.440" v="1664" actId="1076"/>
          <ac:picMkLst>
            <pc:docMk/>
            <pc:sldMk cId="517406463" sldId="7397"/>
            <ac:picMk id="3" creationId="{3C7EA678-D830-D4ED-D679-E1DAE22D46A6}"/>
          </ac:picMkLst>
        </pc:picChg>
        <pc:picChg chg="del">
          <ac:chgData name="Jason Dick" userId="c94a13a7-9fbd-4f24-ac29-988e9d2ed3d5" providerId="ADAL" clId="{21A1D2CF-4D0D-486A-A6C5-6C07D7B0405B}" dt="2023-09-19T16:19:47.962" v="1602" actId="478"/>
          <ac:picMkLst>
            <pc:docMk/>
            <pc:sldMk cId="517406463" sldId="7397"/>
            <ac:picMk id="5" creationId="{B518AA1E-448E-4E81-AC2F-EE91E557E95F}"/>
          </ac:picMkLst>
        </pc:picChg>
      </pc:sldChg>
      <pc:sldChg chg="add del">
        <pc:chgData name="Jason Dick" userId="c94a13a7-9fbd-4f24-ac29-988e9d2ed3d5" providerId="ADAL" clId="{21A1D2CF-4D0D-486A-A6C5-6C07D7B0405B}" dt="2023-09-25T13:49:25.506" v="1855" actId="2696"/>
        <pc:sldMkLst>
          <pc:docMk/>
          <pc:sldMk cId="2203349559" sldId="7398"/>
        </pc:sldMkLst>
      </pc:sldChg>
      <pc:sldChg chg="add del">
        <pc:chgData name="Jason Dick" userId="c94a13a7-9fbd-4f24-ac29-988e9d2ed3d5" providerId="ADAL" clId="{21A1D2CF-4D0D-486A-A6C5-6C07D7B0405B}" dt="2023-09-25T13:49:20.071" v="1854" actId="2696"/>
        <pc:sldMkLst>
          <pc:docMk/>
          <pc:sldMk cId="3986653142" sldId="7399"/>
        </pc:sldMkLst>
      </pc:sldChg>
      <pc:sldChg chg="addSp delSp modSp add del mod ord">
        <pc:chgData name="Jason Dick" userId="c94a13a7-9fbd-4f24-ac29-988e9d2ed3d5" providerId="ADAL" clId="{21A1D2CF-4D0D-486A-A6C5-6C07D7B0405B}" dt="2023-10-02T13:50:46.447" v="2676" actId="2696"/>
        <pc:sldMkLst>
          <pc:docMk/>
          <pc:sldMk cId="3045538421" sldId="7400"/>
        </pc:sldMkLst>
        <pc:picChg chg="add mod">
          <ac:chgData name="Jason Dick" userId="c94a13a7-9fbd-4f24-ac29-988e9d2ed3d5" providerId="ADAL" clId="{21A1D2CF-4D0D-486A-A6C5-6C07D7B0405B}" dt="2023-09-20T21:51:12.749" v="1790" actId="14100"/>
          <ac:picMkLst>
            <pc:docMk/>
            <pc:sldMk cId="3045538421" sldId="7400"/>
            <ac:picMk id="2" creationId="{03A93D19-7A22-4A13-C77E-55DEC315C8B1}"/>
          </ac:picMkLst>
        </pc:picChg>
        <pc:picChg chg="add mod">
          <ac:chgData name="Jason Dick" userId="c94a13a7-9fbd-4f24-ac29-988e9d2ed3d5" providerId="ADAL" clId="{21A1D2CF-4D0D-486A-A6C5-6C07D7B0405B}" dt="2023-09-28T13:44:15.845" v="2547" actId="14100"/>
          <ac:picMkLst>
            <pc:docMk/>
            <pc:sldMk cId="3045538421" sldId="7400"/>
            <ac:picMk id="2" creationId="{58E17947-2FAD-31BE-F816-E47B67D5310F}"/>
          </ac:picMkLst>
        </pc:picChg>
        <pc:picChg chg="del">
          <ac:chgData name="Jason Dick" userId="c94a13a7-9fbd-4f24-ac29-988e9d2ed3d5" providerId="ADAL" clId="{21A1D2CF-4D0D-486A-A6C5-6C07D7B0405B}" dt="2023-09-28T13:44:07.567" v="2544" actId="478"/>
          <ac:picMkLst>
            <pc:docMk/>
            <pc:sldMk cId="3045538421" sldId="7400"/>
            <ac:picMk id="3" creationId="{42C822C3-B783-6DC1-C774-4F47E0368C56}"/>
          </ac:picMkLst>
        </pc:picChg>
        <pc:picChg chg="del">
          <ac:chgData name="Jason Dick" userId="c94a13a7-9fbd-4f24-ac29-988e9d2ed3d5" providerId="ADAL" clId="{21A1D2CF-4D0D-486A-A6C5-6C07D7B0405B}" dt="2023-09-20T21:51:05.159" v="1787" actId="478"/>
          <ac:picMkLst>
            <pc:docMk/>
            <pc:sldMk cId="3045538421" sldId="7400"/>
            <ac:picMk id="3" creationId="{B0AD0495-454D-4859-C6B0-0811A6BF2603}"/>
          </ac:picMkLst>
        </pc:picChg>
      </pc:sldChg>
      <pc:sldChg chg="del ord">
        <pc:chgData name="Jason Dick" userId="c94a13a7-9fbd-4f24-ac29-988e9d2ed3d5" providerId="ADAL" clId="{21A1D2CF-4D0D-486A-A6C5-6C07D7B0405B}" dt="2023-09-26T21:27:24.767" v="2049" actId="2696"/>
        <pc:sldMkLst>
          <pc:docMk/>
          <pc:sldMk cId="4279061494" sldId="7401"/>
        </pc:sldMkLst>
      </pc:sldChg>
      <pc:sldChg chg="addSp delSp modSp del mod ord">
        <pc:chgData name="Jason Dick" userId="c94a13a7-9fbd-4f24-ac29-988e9d2ed3d5" providerId="ADAL" clId="{21A1D2CF-4D0D-486A-A6C5-6C07D7B0405B}" dt="2023-09-28T13:43:30.379" v="2540" actId="2696"/>
        <pc:sldMkLst>
          <pc:docMk/>
          <pc:sldMk cId="1436800059" sldId="7402"/>
        </pc:sldMkLst>
        <pc:spChg chg="add mod">
          <ac:chgData name="Jason Dick" userId="c94a13a7-9fbd-4f24-ac29-988e9d2ed3d5" providerId="ADAL" clId="{21A1D2CF-4D0D-486A-A6C5-6C07D7B0405B}" dt="2023-09-26T21:29:15.881" v="2085" actId="207"/>
          <ac:spMkLst>
            <pc:docMk/>
            <pc:sldMk cId="1436800059" sldId="7402"/>
            <ac:spMk id="3" creationId="{AFD8445C-CEF9-93E3-2CBF-052BEA21A712}"/>
          </ac:spMkLst>
        </pc:spChg>
        <pc:picChg chg="del">
          <ac:chgData name="Jason Dick" userId="c94a13a7-9fbd-4f24-ac29-988e9d2ed3d5" providerId="ADAL" clId="{21A1D2CF-4D0D-486A-A6C5-6C07D7B0405B}" dt="2023-09-26T21:28:35.593" v="2051" actId="478"/>
          <ac:picMkLst>
            <pc:docMk/>
            <pc:sldMk cId="1436800059" sldId="7402"/>
            <ac:picMk id="2" creationId="{08CCC5E7-18C1-18AC-E3B3-0C0EC0D60CC9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26T21:25:46.506" v="2036" actId="2696"/>
        <pc:sldMkLst>
          <pc:docMk/>
          <pc:sldMk cId="3887883359" sldId="7403"/>
        </pc:sldMkLst>
        <pc:spChg chg="mod">
          <ac:chgData name="Jason Dick" userId="c94a13a7-9fbd-4f24-ac29-988e9d2ed3d5" providerId="ADAL" clId="{21A1D2CF-4D0D-486A-A6C5-6C07D7B0405B}" dt="2023-09-25T13:51:32.400" v="1904" actId="20577"/>
          <ac:spMkLst>
            <pc:docMk/>
            <pc:sldMk cId="3887883359" sldId="7403"/>
            <ac:spMk id="3" creationId="{6D31A479-4717-F67E-CC1C-95B3FD7647D0}"/>
          </ac:spMkLst>
        </pc:spChg>
        <pc:picChg chg="del">
          <ac:chgData name="Jason Dick" userId="c94a13a7-9fbd-4f24-ac29-988e9d2ed3d5" providerId="ADAL" clId="{21A1D2CF-4D0D-486A-A6C5-6C07D7B0405B}" dt="2023-09-25T13:51:18.582" v="1857" actId="478"/>
          <ac:picMkLst>
            <pc:docMk/>
            <pc:sldMk cId="3887883359" sldId="7403"/>
            <ac:picMk id="5" creationId="{1D4535DC-585B-9EAF-14AA-2CF51CDB6888}"/>
          </ac:picMkLst>
        </pc:picChg>
        <pc:picChg chg="add mod">
          <ac:chgData name="Jason Dick" userId="c94a13a7-9fbd-4f24-ac29-988e9d2ed3d5" providerId="ADAL" clId="{21A1D2CF-4D0D-486A-A6C5-6C07D7B0405B}" dt="2023-09-25T13:51:38.240" v="1907" actId="14100"/>
          <ac:picMkLst>
            <pc:docMk/>
            <pc:sldMk cId="3887883359" sldId="7403"/>
            <ac:picMk id="6" creationId="{78B447B0-DE74-EDAB-96DF-01DBF959DD84}"/>
          </ac:picMkLst>
        </pc:picChg>
      </pc:sldChg>
      <pc:sldChg chg="del">
        <pc:chgData name="Jason Dick" userId="c94a13a7-9fbd-4f24-ac29-988e9d2ed3d5" providerId="ADAL" clId="{21A1D2CF-4D0D-486A-A6C5-6C07D7B0405B}" dt="2023-09-25T13:48:25.285" v="1846" actId="2696"/>
        <pc:sldMkLst>
          <pc:docMk/>
          <pc:sldMk cId="4225638486" sldId="7403"/>
        </pc:sldMkLst>
      </pc:sldChg>
      <pc:sldChg chg="addSp delSp modSp add del mod">
        <pc:chgData name="Jason Dick" userId="c94a13a7-9fbd-4f24-ac29-988e9d2ed3d5" providerId="ADAL" clId="{21A1D2CF-4D0D-486A-A6C5-6C07D7B0405B}" dt="2023-09-28T23:07:24.213" v="2579" actId="2696"/>
        <pc:sldMkLst>
          <pc:docMk/>
          <pc:sldMk cId="4225085805" sldId="7404"/>
        </pc:sldMkLst>
        <pc:spChg chg="del mod">
          <ac:chgData name="Jason Dick" userId="c94a13a7-9fbd-4f24-ac29-988e9d2ed3d5" providerId="ADAL" clId="{21A1D2CF-4D0D-486A-A6C5-6C07D7B0405B}" dt="2023-09-26T21:29:58.097" v="2087" actId="478"/>
          <ac:spMkLst>
            <pc:docMk/>
            <pc:sldMk cId="4225085805" sldId="7404"/>
            <ac:spMk id="3" creationId="{6D31A479-4717-F67E-CC1C-95B3FD7647D0}"/>
          </ac:spMkLst>
        </pc:spChg>
        <pc:picChg chg="add mod">
          <ac:chgData name="Jason Dick" userId="c94a13a7-9fbd-4f24-ac29-988e9d2ed3d5" providerId="ADAL" clId="{21A1D2CF-4D0D-486A-A6C5-6C07D7B0405B}" dt="2023-09-26T21:30:03.716" v="2090" actId="14100"/>
          <ac:picMkLst>
            <pc:docMk/>
            <pc:sldMk cId="4225085805" sldId="7404"/>
            <ac:picMk id="5" creationId="{C5E85880-3B81-0767-1745-9BDC8564A3AD}"/>
          </ac:picMkLst>
        </pc:picChg>
        <pc:picChg chg="del">
          <ac:chgData name="Jason Dick" userId="c94a13a7-9fbd-4f24-ac29-988e9d2ed3d5" providerId="ADAL" clId="{21A1D2CF-4D0D-486A-A6C5-6C07D7B0405B}" dt="2023-09-25T13:52:17.132" v="1909" actId="478"/>
          <ac:picMkLst>
            <pc:docMk/>
            <pc:sldMk cId="4225085805" sldId="7404"/>
            <ac:picMk id="6" creationId="{78B447B0-DE74-EDAB-96DF-01DBF959DD84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09-26T21:25:49.035" v="2037" actId="2696"/>
        <pc:sldMkLst>
          <pc:docMk/>
          <pc:sldMk cId="3214498777" sldId="7405"/>
        </pc:sldMkLst>
        <pc:spChg chg="mod">
          <ac:chgData name="Jason Dick" userId="c94a13a7-9fbd-4f24-ac29-988e9d2ed3d5" providerId="ADAL" clId="{21A1D2CF-4D0D-486A-A6C5-6C07D7B0405B}" dt="2023-09-25T13:58:45.647" v="1953" actId="6549"/>
          <ac:spMkLst>
            <pc:docMk/>
            <pc:sldMk cId="3214498777" sldId="7405"/>
            <ac:spMk id="3" creationId="{6D31A479-4717-F67E-CC1C-95B3FD7647D0}"/>
          </ac:spMkLst>
        </pc:spChg>
        <pc:picChg chg="add mod">
          <ac:chgData name="Jason Dick" userId="c94a13a7-9fbd-4f24-ac29-988e9d2ed3d5" providerId="ADAL" clId="{21A1D2CF-4D0D-486A-A6C5-6C07D7B0405B}" dt="2023-09-25T13:58:52.921" v="1956" actId="14100"/>
          <ac:picMkLst>
            <pc:docMk/>
            <pc:sldMk cId="3214498777" sldId="7405"/>
            <ac:picMk id="2" creationId="{2D15C0F4-1027-CD6F-4E19-CB21419600FB}"/>
          </ac:picMkLst>
        </pc:picChg>
        <pc:picChg chg="del">
          <ac:chgData name="Jason Dick" userId="c94a13a7-9fbd-4f24-ac29-988e9d2ed3d5" providerId="ADAL" clId="{21A1D2CF-4D0D-486A-A6C5-6C07D7B0405B}" dt="2023-09-25T13:53:29.657" v="1924" actId="478"/>
          <ac:picMkLst>
            <pc:docMk/>
            <pc:sldMk cId="3214498777" sldId="7405"/>
            <ac:picMk id="6" creationId="{78B447B0-DE74-EDAB-96DF-01DBF959DD84}"/>
          </ac:picMkLst>
        </pc:picChg>
      </pc:sldChg>
      <pc:sldChg chg="add del">
        <pc:chgData name="Jason Dick" userId="c94a13a7-9fbd-4f24-ac29-988e9d2ed3d5" providerId="ADAL" clId="{21A1D2CF-4D0D-486A-A6C5-6C07D7B0405B}" dt="2023-09-26T21:25:51.292" v="2038" actId="2696"/>
        <pc:sldMkLst>
          <pc:docMk/>
          <pc:sldMk cId="1780922914" sldId="7406"/>
        </pc:sldMkLst>
      </pc:sldChg>
      <pc:sldChg chg="addSp delSp modSp add del mod ord">
        <pc:chgData name="Jason Dick" userId="c94a13a7-9fbd-4f24-ac29-988e9d2ed3d5" providerId="ADAL" clId="{21A1D2CF-4D0D-486A-A6C5-6C07D7B0405B}" dt="2023-10-05T13:58:10.242" v="3674" actId="2696"/>
        <pc:sldMkLst>
          <pc:docMk/>
          <pc:sldMk cId="1777890710" sldId="7407"/>
        </pc:sldMkLst>
        <pc:picChg chg="add del mod">
          <ac:chgData name="Jason Dick" userId="c94a13a7-9fbd-4f24-ac29-988e9d2ed3d5" providerId="ADAL" clId="{21A1D2CF-4D0D-486A-A6C5-6C07D7B0405B}" dt="2023-10-03T22:42:35.995" v="3463" actId="478"/>
          <ac:picMkLst>
            <pc:docMk/>
            <pc:sldMk cId="1777890710" sldId="7407"/>
            <ac:picMk id="2" creationId="{9084179E-CE8A-378F-3DE2-094E39D153A1}"/>
          </ac:picMkLst>
        </pc:picChg>
        <pc:picChg chg="add del mod">
          <ac:chgData name="Jason Dick" userId="c94a13a7-9fbd-4f24-ac29-988e9d2ed3d5" providerId="ADAL" clId="{21A1D2CF-4D0D-486A-A6C5-6C07D7B0405B}" dt="2023-10-02T20:00:58.391" v="3318" actId="478"/>
          <ac:picMkLst>
            <pc:docMk/>
            <pc:sldMk cId="1777890710" sldId="7407"/>
            <ac:picMk id="2" creationId="{B68DFA72-00DF-33CB-7C07-06562828C58B}"/>
          </ac:picMkLst>
        </pc:picChg>
        <pc:picChg chg="add del mod">
          <ac:chgData name="Jason Dick" userId="c94a13a7-9fbd-4f24-ac29-988e9d2ed3d5" providerId="ADAL" clId="{21A1D2CF-4D0D-486A-A6C5-6C07D7B0405B}" dt="2023-10-02T22:17:12.728" v="3328" actId="478"/>
          <ac:picMkLst>
            <pc:docMk/>
            <pc:sldMk cId="1777890710" sldId="7407"/>
            <ac:picMk id="3" creationId="{0F0BFA87-A498-A98A-9ADD-A7F1D7D99685}"/>
          </ac:picMkLst>
        </pc:picChg>
        <pc:picChg chg="del">
          <ac:chgData name="Jason Dick" userId="c94a13a7-9fbd-4f24-ac29-988e9d2ed3d5" providerId="ADAL" clId="{21A1D2CF-4D0D-486A-A6C5-6C07D7B0405B}" dt="2023-09-25T21:58:21.273" v="2009" actId="478"/>
          <ac:picMkLst>
            <pc:docMk/>
            <pc:sldMk cId="1777890710" sldId="7407"/>
            <ac:picMk id="3" creationId="{B0AD0495-454D-4859-C6B0-0811A6BF2603}"/>
          </ac:picMkLst>
        </pc:picChg>
        <pc:picChg chg="add del mod">
          <ac:chgData name="Jason Dick" userId="c94a13a7-9fbd-4f24-ac29-988e9d2ed3d5" providerId="ADAL" clId="{21A1D2CF-4D0D-486A-A6C5-6C07D7B0405B}" dt="2023-10-03T22:43:33.267" v="3468" actId="478"/>
          <ac:picMkLst>
            <pc:docMk/>
            <pc:sldMk cId="1777890710" sldId="7407"/>
            <ac:picMk id="3" creationId="{F7EE0CFD-63E8-FA4B-8FBC-27E68C1EC392}"/>
          </ac:picMkLst>
        </pc:picChg>
        <pc:picChg chg="add mod">
          <ac:chgData name="Jason Dick" userId="c94a13a7-9fbd-4f24-ac29-988e9d2ed3d5" providerId="ADAL" clId="{21A1D2CF-4D0D-486A-A6C5-6C07D7B0405B}" dt="2023-10-03T22:43:39.023" v="3471" actId="14100"/>
          <ac:picMkLst>
            <pc:docMk/>
            <pc:sldMk cId="1777890710" sldId="7407"/>
            <ac:picMk id="6" creationId="{21E52CAA-E6C0-0290-9400-C5BFE548C75F}"/>
          </ac:picMkLst>
        </pc:picChg>
      </pc:sldChg>
      <pc:sldChg chg="add del">
        <pc:chgData name="Jason Dick" userId="c94a13a7-9fbd-4f24-ac29-988e9d2ed3d5" providerId="ADAL" clId="{21A1D2CF-4D0D-486A-A6C5-6C07D7B0405B}" dt="2023-09-28T13:43:39.951" v="2542" actId="2696"/>
        <pc:sldMkLst>
          <pc:docMk/>
          <pc:sldMk cId="842447194" sldId="7408"/>
        </pc:sldMkLst>
      </pc:sldChg>
      <pc:sldChg chg="add del">
        <pc:chgData name="Jason Dick" userId="c94a13a7-9fbd-4f24-ac29-988e9d2ed3d5" providerId="ADAL" clId="{21A1D2CF-4D0D-486A-A6C5-6C07D7B0405B}" dt="2023-10-02T13:49:33.479" v="2666" actId="2696"/>
        <pc:sldMkLst>
          <pc:docMk/>
          <pc:sldMk cId="131851532" sldId="7409"/>
        </pc:sldMkLst>
      </pc:sldChg>
      <pc:sldChg chg="addSp delSp modSp add del mod">
        <pc:chgData name="Jason Dick" userId="c94a13a7-9fbd-4f24-ac29-988e9d2ed3d5" providerId="ADAL" clId="{21A1D2CF-4D0D-486A-A6C5-6C07D7B0405B}" dt="2023-10-02T13:49:22.430" v="2665" actId="2696"/>
        <pc:sldMkLst>
          <pc:docMk/>
          <pc:sldMk cId="3736258933" sldId="7410"/>
        </pc:sldMkLst>
        <pc:picChg chg="add del mod">
          <ac:chgData name="Jason Dick" userId="c94a13a7-9fbd-4f24-ac29-988e9d2ed3d5" providerId="ADAL" clId="{21A1D2CF-4D0D-486A-A6C5-6C07D7B0405B}" dt="2023-09-28T23:09:05.578" v="2588" actId="478"/>
          <ac:picMkLst>
            <pc:docMk/>
            <pc:sldMk cId="3736258933" sldId="7410"/>
            <ac:picMk id="2" creationId="{F202305E-253A-4716-A360-11B59243770C}"/>
          </ac:picMkLst>
        </pc:picChg>
        <pc:picChg chg="add mod">
          <ac:chgData name="Jason Dick" userId="c94a13a7-9fbd-4f24-ac29-988e9d2ed3d5" providerId="ADAL" clId="{21A1D2CF-4D0D-486A-A6C5-6C07D7B0405B}" dt="2023-09-28T23:09:10.379" v="2591" actId="14100"/>
          <ac:picMkLst>
            <pc:docMk/>
            <pc:sldMk cId="3736258933" sldId="7410"/>
            <ac:picMk id="3" creationId="{C29574D2-5F45-4287-C3A0-8283B9A8E2F5}"/>
          </ac:picMkLst>
        </pc:picChg>
        <pc:picChg chg="del">
          <ac:chgData name="Jason Dick" userId="c94a13a7-9fbd-4f24-ac29-988e9d2ed3d5" providerId="ADAL" clId="{21A1D2CF-4D0D-486A-A6C5-6C07D7B0405B}" dt="2023-09-26T21:30:32.196" v="2092" actId="478"/>
          <ac:picMkLst>
            <pc:docMk/>
            <pc:sldMk cId="3736258933" sldId="7410"/>
            <ac:picMk id="5" creationId="{C5E85880-3B81-0767-1745-9BDC8564A3AD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6T14:02:47.673" v="4473" actId="2696"/>
        <pc:sldMkLst>
          <pc:docMk/>
          <pc:sldMk cId="1847477873" sldId="7411"/>
        </pc:sldMkLst>
        <pc:spChg chg="add mod">
          <ac:chgData name="Jason Dick" userId="c94a13a7-9fbd-4f24-ac29-988e9d2ed3d5" providerId="ADAL" clId="{21A1D2CF-4D0D-486A-A6C5-6C07D7B0405B}" dt="2023-10-10T21:21:43.653" v="3965" actId="20577"/>
          <ac:spMkLst>
            <pc:docMk/>
            <pc:sldMk cId="1847477873" sldId="7411"/>
            <ac:spMk id="2" creationId="{4CBD5E47-0A7A-E003-3F24-A2B26AAC5126}"/>
          </ac:spMkLst>
        </pc:spChg>
        <pc:picChg chg="del">
          <ac:chgData name="Jason Dick" userId="c94a13a7-9fbd-4f24-ac29-988e9d2ed3d5" providerId="ADAL" clId="{21A1D2CF-4D0D-486A-A6C5-6C07D7B0405B}" dt="2023-09-26T21:31:53.944" v="2097" actId="478"/>
          <ac:picMkLst>
            <pc:docMk/>
            <pc:sldMk cId="1847477873" sldId="7411"/>
            <ac:picMk id="2" creationId="{F202305E-253A-4716-A360-11B59243770C}"/>
          </ac:picMkLst>
        </pc:picChg>
        <pc:picChg chg="add del mod">
          <ac:chgData name="Jason Dick" userId="c94a13a7-9fbd-4f24-ac29-988e9d2ed3d5" providerId="ADAL" clId="{21A1D2CF-4D0D-486A-A6C5-6C07D7B0405B}" dt="2023-10-10T14:23:45.486" v="3828" actId="478"/>
          <ac:picMkLst>
            <pc:docMk/>
            <pc:sldMk cId="1847477873" sldId="7411"/>
            <ac:picMk id="3" creationId="{A4ADB778-2E1D-CF60-1F5B-D0F5C4DAD24F}"/>
          </ac:picMkLst>
        </pc:picChg>
        <pc:picChg chg="add mod">
          <ac:chgData name="Jason Dick" userId="c94a13a7-9fbd-4f24-ac29-988e9d2ed3d5" providerId="ADAL" clId="{21A1D2CF-4D0D-486A-A6C5-6C07D7B0405B}" dt="2023-10-10T21:21:47.273" v="3966" actId="14100"/>
          <ac:picMkLst>
            <pc:docMk/>
            <pc:sldMk cId="1847477873" sldId="7411"/>
            <ac:picMk id="5" creationId="{E0566173-A67A-B3A1-A11F-F11E8023ACF3}"/>
          </ac:picMkLst>
        </pc:picChg>
      </pc:sldChg>
      <pc:sldChg chg="modSp add del mod">
        <pc:chgData name="Jason Dick" userId="c94a13a7-9fbd-4f24-ac29-988e9d2ed3d5" providerId="ADAL" clId="{21A1D2CF-4D0D-486A-A6C5-6C07D7B0405B}" dt="2023-09-28T13:43:34.971" v="2541" actId="2696"/>
        <pc:sldMkLst>
          <pc:docMk/>
          <pc:sldMk cId="3421899353" sldId="7412"/>
        </pc:sldMkLst>
        <pc:spChg chg="mod">
          <ac:chgData name="Jason Dick" userId="c94a13a7-9fbd-4f24-ac29-988e9d2ed3d5" providerId="ADAL" clId="{21A1D2CF-4D0D-486A-A6C5-6C07D7B0405B}" dt="2023-09-26T21:36:16.856" v="2356" actId="122"/>
          <ac:spMkLst>
            <pc:docMk/>
            <pc:sldMk cId="3421899353" sldId="7412"/>
            <ac:spMk id="3" creationId="{AFD8445C-CEF9-93E3-2CBF-052BEA21A712}"/>
          </ac:spMkLst>
        </pc:spChg>
      </pc:sldChg>
      <pc:sldChg chg="modSp del mod">
        <pc:chgData name="Jason Dick" userId="c94a13a7-9fbd-4f24-ac29-988e9d2ed3d5" providerId="ADAL" clId="{21A1D2CF-4D0D-486A-A6C5-6C07D7B0405B}" dt="2023-09-28T23:07:19.708" v="2578" actId="2696"/>
        <pc:sldMkLst>
          <pc:docMk/>
          <pc:sldMk cId="2074474807" sldId="7413"/>
        </pc:sldMkLst>
        <pc:spChg chg="mod">
          <ac:chgData name="Jason Dick" userId="c94a13a7-9fbd-4f24-ac29-988e9d2ed3d5" providerId="ADAL" clId="{21A1D2CF-4D0D-486A-A6C5-6C07D7B0405B}" dt="2023-09-28T13:42:20.374" v="2533" actId="20577"/>
          <ac:spMkLst>
            <pc:docMk/>
            <pc:sldMk cId="2074474807" sldId="7413"/>
            <ac:spMk id="3" creationId="{6D31A479-4717-F67E-CC1C-95B3FD7647D0}"/>
          </ac:spMkLst>
        </pc:spChg>
      </pc:sldChg>
      <pc:sldChg chg="add del">
        <pc:chgData name="Jason Dick" userId="c94a13a7-9fbd-4f24-ac29-988e9d2ed3d5" providerId="ADAL" clId="{21A1D2CF-4D0D-486A-A6C5-6C07D7B0405B}" dt="2023-09-28T23:10:56.994" v="2593" actId="2696"/>
        <pc:sldMkLst>
          <pc:docMk/>
          <pc:sldMk cId="4178901427" sldId="7414"/>
        </pc:sldMkLst>
      </pc:sldChg>
      <pc:sldChg chg="addSp delSp modSp add del mod">
        <pc:chgData name="Jason Dick" userId="c94a13a7-9fbd-4f24-ac29-988e9d2ed3d5" providerId="ADAL" clId="{21A1D2CF-4D0D-486A-A6C5-6C07D7B0405B}" dt="2023-10-06T13:52:12.097" v="3752" actId="2696"/>
        <pc:sldMkLst>
          <pc:docMk/>
          <pc:sldMk cId="2841544186" sldId="7415"/>
        </pc:sldMkLst>
        <pc:spChg chg="add">
          <ac:chgData name="Jason Dick" userId="c94a13a7-9fbd-4f24-ac29-988e9d2ed3d5" providerId="ADAL" clId="{21A1D2CF-4D0D-486A-A6C5-6C07D7B0405B}" dt="2023-10-02T19:45:13.113" v="3060" actId="11529"/>
          <ac:spMkLst>
            <pc:docMk/>
            <pc:sldMk cId="2841544186" sldId="7415"/>
            <ac:spMk id="2" creationId="{F415F864-424A-3778-754E-898F3968A0DE}"/>
          </ac:spMkLst>
        </pc:spChg>
        <pc:picChg chg="del">
          <ac:chgData name="Jason Dick" userId="c94a13a7-9fbd-4f24-ac29-988e9d2ed3d5" providerId="ADAL" clId="{21A1D2CF-4D0D-486A-A6C5-6C07D7B0405B}" dt="2023-10-02T13:54:14.200" v="2837" actId="478"/>
          <ac:picMkLst>
            <pc:docMk/>
            <pc:sldMk cId="2841544186" sldId="7415"/>
            <ac:picMk id="2" creationId="{F202305E-253A-4716-A360-11B59243770C}"/>
          </ac:picMkLst>
        </pc:picChg>
        <pc:picChg chg="add mod">
          <ac:chgData name="Jason Dick" userId="c94a13a7-9fbd-4f24-ac29-988e9d2ed3d5" providerId="ADAL" clId="{21A1D2CF-4D0D-486A-A6C5-6C07D7B0405B}" dt="2023-10-02T13:54:20.875" v="2840" actId="14100"/>
          <ac:picMkLst>
            <pc:docMk/>
            <pc:sldMk cId="2841544186" sldId="7415"/>
            <ac:picMk id="3" creationId="{928553B7-6CFD-9F15-9030-15C2422035EC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05T13:57:54.744" v="3672" actId="2696"/>
        <pc:sldMkLst>
          <pc:docMk/>
          <pc:sldMk cId="1733820368" sldId="7416"/>
        </pc:sldMkLst>
        <pc:spChg chg="add mod">
          <ac:chgData name="Jason Dick" userId="c94a13a7-9fbd-4f24-ac29-988e9d2ed3d5" providerId="ADAL" clId="{21A1D2CF-4D0D-486A-A6C5-6C07D7B0405B}" dt="2023-10-03T22:40:36.041" v="3370" actId="20577"/>
          <ac:spMkLst>
            <pc:docMk/>
            <pc:sldMk cId="1733820368" sldId="7416"/>
            <ac:spMk id="6" creationId="{F30CC9A5-8455-1DE8-F847-12C28881ED50}"/>
          </ac:spMkLst>
        </pc:spChg>
        <pc:picChg chg="add mod">
          <ac:chgData name="Jason Dick" userId="c94a13a7-9fbd-4f24-ac29-988e9d2ed3d5" providerId="ADAL" clId="{21A1D2CF-4D0D-486A-A6C5-6C07D7B0405B}" dt="2023-10-02T19:56:32.740" v="3316" actId="1076"/>
          <ac:picMkLst>
            <pc:docMk/>
            <pc:sldMk cId="1733820368" sldId="7416"/>
            <ac:picMk id="2" creationId="{7651CE4B-41A8-E2CA-6D0D-E687C8FBD1E6}"/>
          </ac:picMkLst>
        </pc:picChg>
        <pc:picChg chg="add del mod">
          <ac:chgData name="Jason Dick" userId="c94a13a7-9fbd-4f24-ac29-988e9d2ed3d5" providerId="ADAL" clId="{21A1D2CF-4D0D-486A-A6C5-6C07D7B0405B}" dt="2023-10-02T13:55:48.735" v="2842" actId="478"/>
          <ac:picMkLst>
            <pc:docMk/>
            <pc:sldMk cId="1733820368" sldId="7416"/>
            <ac:picMk id="2" creationId="{863DB1B0-43D8-4FE3-2382-F89A7ABA1E17}"/>
          </ac:picMkLst>
        </pc:picChg>
        <pc:picChg chg="del">
          <ac:chgData name="Jason Dick" userId="c94a13a7-9fbd-4f24-ac29-988e9d2ed3d5" providerId="ADAL" clId="{21A1D2CF-4D0D-486A-A6C5-6C07D7B0405B}" dt="2023-09-28T23:10:59.623" v="2594" actId="478"/>
          <ac:picMkLst>
            <pc:docMk/>
            <pc:sldMk cId="1733820368" sldId="7416"/>
            <ac:picMk id="3" creationId="{42C822C3-B783-6DC1-C774-4F47E0368C56}"/>
          </ac:picMkLst>
        </pc:picChg>
        <pc:picChg chg="add del mod">
          <ac:chgData name="Jason Dick" userId="c94a13a7-9fbd-4f24-ac29-988e9d2ed3d5" providerId="ADAL" clId="{21A1D2CF-4D0D-486A-A6C5-6C07D7B0405B}" dt="2023-10-02T19:55:30.218" v="3300" actId="478"/>
          <ac:picMkLst>
            <pc:docMk/>
            <pc:sldMk cId="1733820368" sldId="7416"/>
            <ac:picMk id="5" creationId="{9F6830CA-06D7-BC37-EE4F-3A169E73F5B9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0T13:58:53.713" v="3812" actId="2696"/>
        <pc:sldMkLst>
          <pc:docMk/>
          <pc:sldMk cId="2311528036" sldId="7417"/>
        </pc:sldMkLst>
        <pc:spChg chg="add mod">
          <ac:chgData name="Jason Dick" userId="c94a13a7-9fbd-4f24-ac29-988e9d2ed3d5" providerId="ADAL" clId="{21A1D2CF-4D0D-486A-A6C5-6C07D7B0405B}" dt="2023-09-28T23:50:24.424" v="2639" actId="20577"/>
          <ac:spMkLst>
            <pc:docMk/>
            <pc:sldMk cId="2311528036" sldId="7417"/>
            <ac:spMk id="6" creationId="{B88639EF-B678-A3E4-4BB7-4FAB2E93466D}"/>
          </ac:spMkLst>
        </pc:spChg>
        <pc:picChg chg="del">
          <ac:chgData name="Jason Dick" userId="c94a13a7-9fbd-4f24-ac29-988e9d2ed3d5" providerId="ADAL" clId="{21A1D2CF-4D0D-486A-A6C5-6C07D7B0405B}" dt="2023-09-28T23:49:23.120" v="2603" actId="478"/>
          <ac:picMkLst>
            <pc:docMk/>
            <pc:sldMk cId="2311528036" sldId="7417"/>
            <ac:picMk id="3" creationId="{B0AD0495-454D-4859-C6B0-0811A6BF2603}"/>
          </ac:picMkLst>
        </pc:picChg>
        <pc:picChg chg="add mod">
          <ac:chgData name="Jason Dick" userId="c94a13a7-9fbd-4f24-ac29-988e9d2ed3d5" providerId="ADAL" clId="{21A1D2CF-4D0D-486A-A6C5-6C07D7B0405B}" dt="2023-09-28T23:49:28.733" v="2606" actId="14100"/>
          <ac:picMkLst>
            <pc:docMk/>
            <pc:sldMk cId="2311528036" sldId="7417"/>
            <ac:picMk id="5" creationId="{B4D7A8B3-448E-9210-FF34-85BE34447316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02T13:50:50.032" v="2677" actId="2696"/>
        <pc:sldMkLst>
          <pc:docMk/>
          <pc:sldMk cId="1609826648" sldId="7418"/>
        </pc:sldMkLst>
        <pc:picChg chg="del">
          <ac:chgData name="Jason Dick" userId="c94a13a7-9fbd-4f24-ac29-988e9d2ed3d5" providerId="ADAL" clId="{21A1D2CF-4D0D-486A-A6C5-6C07D7B0405B}" dt="2023-09-28T23:58:43.138" v="2641" actId="478"/>
          <ac:picMkLst>
            <pc:docMk/>
            <pc:sldMk cId="1609826648" sldId="7418"/>
            <ac:picMk id="2" creationId="{58E17947-2FAD-31BE-F816-E47B67D5310F}"/>
          </ac:picMkLst>
        </pc:picChg>
        <pc:picChg chg="add mod">
          <ac:chgData name="Jason Dick" userId="c94a13a7-9fbd-4f24-ac29-988e9d2ed3d5" providerId="ADAL" clId="{21A1D2CF-4D0D-486A-A6C5-6C07D7B0405B}" dt="2023-09-28T23:58:50.150" v="2644" actId="14100"/>
          <ac:picMkLst>
            <pc:docMk/>
            <pc:sldMk cId="1609826648" sldId="7418"/>
            <ac:picMk id="5" creationId="{7DFC85B2-D4F1-A72F-62BE-C6658DE8287C}"/>
          </ac:picMkLst>
        </pc:picChg>
      </pc:sldChg>
      <pc:sldChg chg="addSp delSp modSp del mod">
        <pc:chgData name="Jason Dick" userId="c94a13a7-9fbd-4f24-ac29-988e9d2ed3d5" providerId="ADAL" clId="{21A1D2CF-4D0D-486A-A6C5-6C07D7B0405B}" dt="2023-10-03T22:40:30.593" v="3365" actId="2696"/>
        <pc:sldMkLst>
          <pc:docMk/>
          <pc:sldMk cId="1655812399" sldId="7419"/>
        </pc:sldMkLst>
        <pc:spChg chg="mod">
          <ac:chgData name="Jason Dick" userId="c94a13a7-9fbd-4f24-ac29-988e9d2ed3d5" providerId="ADAL" clId="{21A1D2CF-4D0D-486A-A6C5-6C07D7B0405B}" dt="2023-10-02T19:53:46.688" v="3292" actId="404"/>
          <ac:spMkLst>
            <pc:docMk/>
            <pc:sldMk cId="1655812399" sldId="7419"/>
            <ac:spMk id="2" creationId="{2E63F526-C9B3-D6CF-2C05-B39941A9A783}"/>
          </ac:spMkLst>
        </pc:spChg>
        <pc:picChg chg="del">
          <ac:chgData name="Jason Dick" userId="c94a13a7-9fbd-4f24-ac29-988e9d2ed3d5" providerId="ADAL" clId="{21A1D2CF-4D0D-486A-A6C5-6C07D7B0405B}" dt="2023-10-02T13:52:21.804" v="2827" actId="478"/>
          <ac:picMkLst>
            <pc:docMk/>
            <pc:sldMk cId="1655812399" sldId="7419"/>
            <ac:picMk id="3" creationId="{262BB52C-3FCC-1119-3EDB-0244B06311A2}"/>
          </ac:picMkLst>
        </pc:picChg>
        <pc:picChg chg="add mod">
          <ac:chgData name="Jason Dick" userId="c94a13a7-9fbd-4f24-ac29-988e9d2ed3d5" providerId="ADAL" clId="{21A1D2CF-4D0D-486A-A6C5-6C07D7B0405B}" dt="2023-10-02T13:52:30.620" v="2831" actId="14100"/>
          <ac:picMkLst>
            <pc:docMk/>
            <pc:sldMk cId="1655812399" sldId="7419"/>
            <ac:picMk id="5" creationId="{93198726-3569-84C8-E4A3-E294E581DE9D}"/>
          </ac:picMkLst>
        </pc:picChg>
        <pc:picChg chg="del">
          <ac:chgData name="Jason Dick" userId="c94a13a7-9fbd-4f24-ac29-988e9d2ed3d5" providerId="ADAL" clId="{21A1D2CF-4D0D-486A-A6C5-6C07D7B0405B}" dt="2023-10-02T13:52:22.436" v="2828" actId="478"/>
          <ac:picMkLst>
            <pc:docMk/>
            <pc:sldMk cId="1655812399" sldId="7419"/>
            <ac:picMk id="6" creationId="{F514F474-7B0A-2DA8-7D96-2B8488F562A1}"/>
          </ac:picMkLst>
        </pc:picChg>
        <pc:picChg chg="add mod">
          <ac:chgData name="Jason Dick" userId="c94a13a7-9fbd-4f24-ac29-988e9d2ed3d5" providerId="ADAL" clId="{21A1D2CF-4D0D-486A-A6C5-6C07D7B0405B}" dt="2023-10-02T19:53:17.167" v="3231" actId="14100"/>
          <ac:picMkLst>
            <pc:docMk/>
            <pc:sldMk cId="1655812399" sldId="7419"/>
            <ac:picMk id="7" creationId="{58C252F0-B651-E9B7-3E72-23307F9AD787}"/>
          </ac:picMkLst>
        </pc:picChg>
      </pc:sldChg>
      <pc:sldChg chg="add del">
        <pc:chgData name="Jason Dick" userId="c94a13a7-9fbd-4f24-ac29-988e9d2ed3d5" providerId="ADAL" clId="{21A1D2CF-4D0D-486A-A6C5-6C07D7B0405B}" dt="2023-10-03T14:00:30.720" v="3337" actId="2696"/>
        <pc:sldMkLst>
          <pc:docMk/>
          <pc:sldMk cId="25017879" sldId="7420"/>
        </pc:sldMkLst>
      </pc:sldChg>
      <pc:sldChg chg="add del">
        <pc:chgData name="Jason Dick" userId="c94a13a7-9fbd-4f24-ac29-988e9d2ed3d5" providerId="ADAL" clId="{21A1D2CF-4D0D-486A-A6C5-6C07D7B0405B}" dt="2023-10-02T19:54:05.724" v="3293" actId="2696"/>
        <pc:sldMkLst>
          <pc:docMk/>
          <pc:sldMk cId="229969139" sldId="7421"/>
        </pc:sldMkLst>
      </pc:sldChg>
      <pc:sldChg chg="addSp delSp modSp add del mod">
        <pc:chgData name="Jason Dick" userId="c94a13a7-9fbd-4f24-ac29-988e9d2ed3d5" providerId="ADAL" clId="{21A1D2CF-4D0D-486A-A6C5-6C07D7B0405B}" dt="2023-10-10T21:28:47.716" v="3995" actId="2696"/>
        <pc:sldMkLst>
          <pc:docMk/>
          <pc:sldMk cId="2858534275" sldId="7421"/>
        </pc:sldMkLst>
        <pc:picChg chg="add mod">
          <ac:chgData name="Jason Dick" userId="c94a13a7-9fbd-4f24-ac29-988e9d2ed3d5" providerId="ADAL" clId="{21A1D2CF-4D0D-486A-A6C5-6C07D7B0405B}" dt="2023-10-02T19:55:05.675" v="3298" actId="14100"/>
          <ac:picMkLst>
            <pc:docMk/>
            <pc:sldMk cId="2858534275" sldId="7421"/>
            <ac:picMk id="2" creationId="{3539AA3C-A74B-9802-1B73-A3D101A00E09}"/>
          </ac:picMkLst>
        </pc:picChg>
        <pc:picChg chg="del">
          <ac:chgData name="Jason Dick" userId="c94a13a7-9fbd-4f24-ac29-988e9d2ed3d5" providerId="ADAL" clId="{21A1D2CF-4D0D-486A-A6C5-6C07D7B0405B}" dt="2023-10-02T19:54:57.370" v="3295" actId="478"/>
          <ac:picMkLst>
            <pc:docMk/>
            <pc:sldMk cId="2858534275" sldId="7421"/>
            <ac:picMk id="3" creationId="{B0AD0495-454D-4859-C6B0-0811A6BF2603}"/>
          </ac:picMkLst>
        </pc:picChg>
      </pc:sldChg>
      <pc:sldChg chg="add del">
        <pc:chgData name="Jason Dick" userId="c94a13a7-9fbd-4f24-ac29-988e9d2ed3d5" providerId="ADAL" clId="{21A1D2CF-4D0D-486A-A6C5-6C07D7B0405B}" dt="2023-10-10T13:58:24.683" v="3810" actId="2696"/>
        <pc:sldMkLst>
          <pc:docMk/>
          <pc:sldMk cId="1327403114" sldId="7422"/>
        </pc:sldMkLst>
      </pc:sldChg>
      <pc:sldChg chg="addSp delSp modSp add del mod">
        <pc:chgData name="Jason Dick" userId="c94a13a7-9fbd-4f24-ac29-988e9d2ed3d5" providerId="ADAL" clId="{21A1D2CF-4D0D-486A-A6C5-6C07D7B0405B}" dt="2023-10-12T21:40:26.214" v="4418" actId="2696"/>
        <pc:sldMkLst>
          <pc:docMk/>
          <pc:sldMk cId="3567479402" sldId="7423"/>
        </pc:sldMkLst>
        <pc:picChg chg="del">
          <ac:chgData name="Jason Dick" userId="c94a13a7-9fbd-4f24-ac29-988e9d2ed3d5" providerId="ADAL" clId="{21A1D2CF-4D0D-486A-A6C5-6C07D7B0405B}" dt="2023-10-02T22:17:46.988" v="3333" actId="478"/>
          <ac:picMkLst>
            <pc:docMk/>
            <pc:sldMk cId="3567479402" sldId="7423"/>
            <ac:picMk id="2" creationId="{B68DFA72-00DF-33CB-7C07-06562828C58B}"/>
          </ac:picMkLst>
        </pc:picChg>
        <pc:picChg chg="add mod">
          <ac:chgData name="Jason Dick" userId="c94a13a7-9fbd-4f24-ac29-988e9d2ed3d5" providerId="ADAL" clId="{21A1D2CF-4D0D-486A-A6C5-6C07D7B0405B}" dt="2023-10-02T22:17:53.684" v="3336" actId="14100"/>
          <ac:picMkLst>
            <pc:docMk/>
            <pc:sldMk cId="3567479402" sldId="7423"/>
            <ac:picMk id="3" creationId="{AD0FCDCA-865E-1C37-79CA-BCA3B5C8A91D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10-16T21:54:50.087" v="4725" actId="2696"/>
        <pc:sldMkLst>
          <pc:docMk/>
          <pc:sldMk cId="3147041730" sldId="7424"/>
        </pc:sldMkLst>
        <pc:picChg chg="add del mod">
          <ac:chgData name="Jason Dick" userId="c94a13a7-9fbd-4f24-ac29-988e9d2ed3d5" providerId="ADAL" clId="{21A1D2CF-4D0D-486A-A6C5-6C07D7B0405B}" dt="2023-10-10T14:01:36.369" v="3814" actId="478"/>
          <ac:picMkLst>
            <pc:docMk/>
            <pc:sldMk cId="3147041730" sldId="7424"/>
            <ac:picMk id="2" creationId="{3ACC8F91-07CE-B92C-9F98-126DFF2BF9A5}"/>
          </ac:picMkLst>
        </pc:picChg>
        <pc:picChg chg="add del mod">
          <ac:chgData name="Jason Dick" userId="c94a13a7-9fbd-4f24-ac29-988e9d2ed3d5" providerId="ADAL" clId="{21A1D2CF-4D0D-486A-A6C5-6C07D7B0405B}" dt="2023-10-16T14:06:57.372" v="4633" actId="478"/>
          <ac:picMkLst>
            <pc:docMk/>
            <pc:sldMk cId="3147041730" sldId="7424"/>
            <ac:picMk id="2" creationId="{BEE15F73-C76E-894A-AD02-FD5E683D5E48}"/>
          </ac:picMkLst>
        </pc:picChg>
        <pc:picChg chg="del">
          <ac:chgData name="Jason Dick" userId="c94a13a7-9fbd-4f24-ac29-988e9d2ed3d5" providerId="ADAL" clId="{21A1D2CF-4D0D-486A-A6C5-6C07D7B0405B}" dt="2023-10-02T20:01:16.214" v="3323" actId="478"/>
          <ac:picMkLst>
            <pc:docMk/>
            <pc:sldMk cId="3147041730" sldId="7424"/>
            <ac:picMk id="3" creationId="{0F0BFA87-A498-A98A-9ADD-A7F1D7D99685}"/>
          </ac:picMkLst>
        </pc:picChg>
        <pc:picChg chg="add mod">
          <ac:chgData name="Jason Dick" userId="c94a13a7-9fbd-4f24-ac29-988e9d2ed3d5" providerId="ADAL" clId="{21A1D2CF-4D0D-486A-A6C5-6C07D7B0405B}" dt="2023-10-16T14:07:02.471" v="4636" actId="14100"/>
          <ac:picMkLst>
            <pc:docMk/>
            <pc:sldMk cId="3147041730" sldId="7424"/>
            <ac:picMk id="3" creationId="{22F8DFE0-9822-BEAC-2D61-5E4633D65ED6}"/>
          </ac:picMkLst>
        </pc:picChg>
        <pc:picChg chg="add del mod">
          <ac:chgData name="Jason Dick" userId="c94a13a7-9fbd-4f24-ac29-988e9d2ed3d5" providerId="ADAL" clId="{21A1D2CF-4D0D-486A-A6C5-6C07D7B0405B}" dt="2023-10-13T13:45:42.454" v="4421" actId="478"/>
          <ac:picMkLst>
            <pc:docMk/>
            <pc:sldMk cId="3147041730" sldId="7424"/>
            <ac:picMk id="3" creationId="{8650BBBE-D241-94A3-8877-A3F633B91593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10-10T13:58:21.361" v="3809" actId="2696"/>
        <pc:sldMkLst>
          <pc:docMk/>
          <pc:sldMk cId="1934932516" sldId="7425"/>
        </pc:sldMkLst>
        <pc:picChg chg="add mod">
          <ac:chgData name="Jason Dick" userId="c94a13a7-9fbd-4f24-ac29-988e9d2ed3d5" providerId="ADAL" clId="{21A1D2CF-4D0D-486A-A6C5-6C07D7B0405B}" dt="2023-10-05T14:02:41.620" v="3697" actId="14100"/>
          <ac:picMkLst>
            <pc:docMk/>
            <pc:sldMk cId="1934932516" sldId="7425"/>
            <ac:picMk id="2" creationId="{EA7FD10E-9D86-B216-0E6A-78189BF3016F}"/>
          </ac:picMkLst>
        </pc:picChg>
        <pc:picChg chg="del">
          <ac:chgData name="Jason Dick" userId="c94a13a7-9fbd-4f24-ac29-988e9d2ed3d5" providerId="ADAL" clId="{21A1D2CF-4D0D-486A-A6C5-6C07D7B0405B}" dt="2023-10-05T14:02:36.692" v="3694" actId="478"/>
          <ac:picMkLst>
            <pc:docMk/>
            <pc:sldMk cId="1934932516" sldId="7425"/>
            <ac:picMk id="3" creationId="{0F0BFA87-A498-A98A-9ADD-A7F1D7D99685}"/>
          </ac:picMkLst>
        </pc:picChg>
      </pc:sldChg>
      <pc:sldChg chg="add del">
        <pc:chgData name="Jason Dick" userId="c94a13a7-9fbd-4f24-ac29-988e9d2ed3d5" providerId="ADAL" clId="{21A1D2CF-4D0D-486A-A6C5-6C07D7B0405B}" dt="2023-10-03T22:40:52.137" v="3371" actId="2696"/>
        <pc:sldMkLst>
          <pc:docMk/>
          <pc:sldMk cId="3360736675" sldId="7426"/>
        </pc:sldMkLst>
      </pc:sldChg>
      <pc:sldChg chg="addSp delSp modSp del mod ord">
        <pc:chgData name="Jason Dick" userId="c94a13a7-9fbd-4f24-ac29-988e9d2ed3d5" providerId="ADAL" clId="{21A1D2CF-4D0D-486A-A6C5-6C07D7B0405B}" dt="2023-10-06T13:52:09.934" v="3751" actId="2696"/>
        <pc:sldMkLst>
          <pc:docMk/>
          <pc:sldMk cId="3604555430" sldId="7427"/>
        </pc:sldMkLst>
        <pc:spChg chg="add mod">
          <ac:chgData name="Jason Dick" userId="c94a13a7-9fbd-4f24-ac29-988e9d2ed3d5" providerId="ADAL" clId="{21A1D2CF-4D0D-486A-A6C5-6C07D7B0405B}" dt="2023-10-05T13:54:48.788" v="3655" actId="403"/>
          <ac:spMkLst>
            <pc:docMk/>
            <pc:sldMk cId="3604555430" sldId="7427"/>
            <ac:spMk id="3" creationId="{42FEA91C-9474-1D25-C46C-507A4DE34236}"/>
          </ac:spMkLst>
        </pc:spChg>
        <pc:picChg chg="del">
          <ac:chgData name="Jason Dick" userId="c94a13a7-9fbd-4f24-ac29-988e9d2ed3d5" providerId="ADAL" clId="{21A1D2CF-4D0D-486A-A6C5-6C07D7B0405B}" dt="2023-10-04T13:51:21.444" v="3482" actId="478"/>
          <ac:picMkLst>
            <pc:docMk/>
            <pc:sldMk cId="3604555430" sldId="7427"/>
            <ac:picMk id="2" creationId="{F202305E-253A-4716-A360-11B59243770C}"/>
          </ac:picMkLst>
        </pc:picChg>
        <pc:picChg chg="add mod">
          <ac:chgData name="Jason Dick" userId="c94a13a7-9fbd-4f24-ac29-988e9d2ed3d5" providerId="ADAL" clId="{21A1D2CF-4D0D-486A-A6C5-6C07D7B0405B}" dt="2023-10-04T13:55:34.636" v="3604" actId="14100"/>
          <ac:picMkLst>
            <pc:docMk/>
            <pc:sldMk cId="3604555430" sldId="7427"/>
            <ac:picMk id="5" creationId="{957E2BDB-42CF-3959-A186-25F224A1799F}"/>
          </ac:picMkLst>
        </pc:picChg>
        <pc:picChg chg="add mod">
          <ac:chgData name="Jason Dick" userId="c94a13a7-9fbd-4f24-ac29-988e9d2ed3d5" providerId="ADAL" clId="{21A1D2CF-4D0D-486A-A6C5-6C07D7B0405B}" dt="2023-10-04T13:56:03.826" v="3607" actId="14100"/>
          <ac:picMkLst>
            <pc:docMk/>
            <pc:sldMk cId="3604555430" sldId="7427"/>
            <ac:picMk id="6" creationId="{A488D519-7B12-7088-58B8-3851332CCE3A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06T13:52:32.485" v="3753" actId="2696"/>
        <pc:sldMkLst>
          <pc:docMk/>
          <pc:sldMk cId="1476571694" sldId="7428"/>
        </pc:sldMkLst>
        <pc:spChg chg="del">
          <ac:chgData name="Jason Dick" userId="c94a13a7-9fbd-4f24-ac29-988e9d2ed3d5" providerId="ADAL" clId="{21A1D2CF-4D0D-486A-A6C5-6C07D7B0405B}" dt="2023-10-03T16:52:05.020" v="3340" actId="478"/>
          <ac:spMkLst>
            <pc:docMk/>
            <pc:sldMk cId="1476571694" sldId="7428"/>
            <ac:spMk id="4" creationId="{9D58C323-071B-47AC-8F47-3F1B126A1419}"/>
          </ac:spMkLst>
        </pc:spChg>
        <pc:picChg chg="add del mod">
          <ac:chgData name="Jason Dick" userId="c94a13a7-9fbd-4f24-ac29-988e9d2ed3d5" providerId="ADAL" clId="{21A1D2CF-4D0D-486A-A6C5-6C07D7B0405B}" dt="2023-10-05T13:55:33.465" v="3656" actId="478"/>
          <ac:picMkLst>
            <pc:docMk/>
            <pc:sldMk cId="1476571694" sldId="7428"/>
            <ac:picMk id="2" creationId="{084F50FC-8732-5B1D-C697-2BB43E3F4AEB}"/>
          </ac:picMkLst>
        </pc:picChg>
        <pc:picChg chg="add del mod">
          <ac:chgData name="Jason Dick" userId="c94a13a7-9fbd-4f24-ac29-988e9d2ed3d5" providerId="ADAL" clId="{21A1D2CF-4D0D-486A-A6C5-6C07D7B0405B}" dt="2023-10-05T20:02:10.381" v="3724" actId="478"/>
          <ac:picMkLst>
            <pc:docMk/>
            <pc:sldMk cId="1476571694" sldId="7428"/>
            <ac:picMk id="3" creationId="{7E27FDA6-ACC1-50A6-153D-817C5DD10D32}"/>
          </ac:picMkLst>
        </pc:picChg>
        <pc:picChg chg="del">
          <ac:chgData name="Jason Dick" userId="c94a13a7-9fbd-4f24-ac29-988e9d2ed3d5" providerId="ADAL" clId="{21A1D2CF-4D0D-486A-A6C5-6C07D7B0405B}" dt="2023-10-03T16:52:03.708" v="3339" actId="478"/>
          <ac:picMkLst>
            <pc:docMk/>
            <pc:sldMk cId="1476571694" sldId="7428"/>
            <ac:picMk id="3" creationId="{A4ADB778-2E1D-CF60-1F5B-D0F5C4DAD24F}"/>
          </ac:picMkLst>
        </pc:picChg>
        <pc:picChg chg="add del mod">
          <ac:chgData name="Jason Dick" userId="c94a13a7-9fbd-4f24-ac29-988e9d2ed3d5" providerId="ADAL" clId="{21A1D2CF-4D0D-486A-A6C5-6C07D7B0405B}" dt="2023-10-05T20:02:09.430" v="3723" actId="478"/>
          <ac:picMkLst>
            <pc:docMk/>
            <pc:sldMk cId="1476571694" sldId="7428"/>
            <ac:picMk id="4" creationId="{BEEB69FD-238B-5AD7-3C0F-E31001239FA5}"/>
          </ac:picMkLst>
        </pc:picChg>
        <pc:picChg chg="del">
          <ac:chgData name="Jason Dick" userId="c94a13a7-9fbd-4f24-ac29-988e9d2ed3d5" providerId="ADAL" clId="{21A1D2CF-4D0D-486A-A6C5-6C07D7B0405B}" dt="2023-10-03T16:52:05.981" v="3341" actId="478"/>
          <ac:picMkLst>
            <pc:docMk/>
            <pc:sldMk cId="1476571694" sldId="7428"/>
            <ac:picMk id="20483" creationId="{28DDE700-A3C1-455F-A5C0-BB6B557E5DE9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05T13:58:06.759" v="3673" actId="2696"/>
        <pc:sldMkLst>
          <pc:docMk/>
          <pc:sldMk cId="3378314556" sldId="7429"/>
        </pc:sldMkLst>
        <pc:spChg chg="mod">
          <ac:chgData name="Jason Dick" userId="c94a13a7-9fbd-4f24-ac29-988e9d2ed3d5" providerId="ADAL" clId="{21A1D2CF-4D0D-486A-A6C5-6C07D7B0405B}" dt="2023-10-04T13:58:08.883" v="3616" actId="207"/>
          <ac:spMkLst>
            <pc:docMk/>
            <pc:sldMk cId="3378314556" sldId="7429"/>
            <ac:spMk id="6" creationId="{F30CC9A5-8455-1DE8-F847-12C28881ED50}"/>
          </ac:spMkLst>
        </pc:spChg>
        <pc:picChg chg="del">
          <ac:chgData name="Jason Dick" userId="c94a13a7-9fbd-4f24-ac29-988e9d2ed3d5" providerId="ADAL" clId="{21A1D2CF-4D0D-486A-A6C5-6C07D7B0405B}" dt="2023-10-03T22:41:30.440" v="3382" actId="478"/>
          <ac:picMkLst>
            <pc:docMk/>
            <pc:sldMk cId="3378314556" sldId="7429"/>
            <ac:picMk id="2" creationId="{7651CE4B-41A8-E2CA-6D0D-E687C8FBD1E6}"/>
          </ac:picMkLst>
        </pc:picChg>
        <pc:picChg chg="add mod ord">
          <ac:chgData name="Jason Dick" userId="c94a13a7-9fbd-4f24-ac29-988e9d2ed3d5" providerId="ADAL" clId="{21A1D2CF-4D0D-486A-A6C5-6C07D7B0405B}" dt="2023-10-04T13:57:55.977" v="3613" actId="14100"/>
          <ac:picMkLst>
            <pc:docMk/>
            <pc:sldMk cId="3378314556" sldId="7429"/>
            <ac:picMk id="2" creationId="{9552D112-7414-E037-9D8A-56A576055DAD}"/>
          </ac:picMkLst>
        </pc:picChg>
      </pc:sldChg>
      <pc:sldChg chg="add del">
        <pc:chgData name="Jason Dick" userId="c94a13a7-9fbd-4f24-ac29-988e9d2ed3d5" providerId="ADAL" clId="{21A1D2CF-4D0D-486A-A6C5-6C07D7B0405B}" dt="2023-10-05T13:58:31.506" v="3675" actId="2696"/>
        <pc:sldMkLst>
          <pc:docMk/>
          <pc:sldMk cId="1266280413" sldId="7430"/>
        </pc:sldMkLst>
      </pc:sldChg>
      <pc:sldChg chg="add del">
        <pc:chgData name="Jason Dick" userId="c94a13a7-9fbd-4f24-ac29-988e9d2ed3d5" providerId="ADAL" clId="{21A1D2CF-4D0D-486A-A6C5-6C07D7B0405B}" dt="2023-10-06T13:53:59.086" v="3763" actId="2696"/>
        <pc:sldMkLst>
          <pc:docMk/>
          <pc:sldMk cId="2548923408" sldId="7431"/>
        </pc:sldMkLst>
      </pc:sldChg>
      <pc:sldChg chg="add del">
        <pc:chgData name="Jason Dick" userId="c94a13a7-9fbd-4f24-ac29-988e9d2ed3d5" providerId="ADAL" clId="{21A1D2CF-4D0D-486A-A6C5-6C07D7B0405B}" dt="2023-10-06T13:54:11.380" v="3764" actId="2696"/>
        <pc:sldMkLst>
          <pc:docMk/>
          <pc:sldMk cId="2846854582" sldId="7432"/>
        </pc:sldMkLst>
      </pc:sldChg>
      <pc:sldChg chg="add del">
        <pc:chgData name="Jason Dick" userId="c94a13a7-9fbd-4f24-ac29-988e9d2ed3d5" providerId="ADAL" clId="{21A1D2CF-4D0D-486A-A6C5-6C07D7B0405B}" dt="2023-10-10T13:55:11.674" v="3795" actId="2696"/>
        <pc:sldMkLst>
          <pc:docMk/>
          <pc:sldMk cId="31440637" sldId="7433"/>
        </pc:sldMkLst>
      </pc:sldChg>
      <pc:sldChg chg="addSp delSp modSp add del mod modNotesTx">
        <pc:chgData name="Jason Dick" userId="c94a13a7-9fbd-4f24-ac29-988e9d2ed3d5" providerId="ADAL" clId="{21A1D2CF-4D0D-486A-A6C5-6C07D7B0405B}" dt="2023-11-29T21:42:20.006" v="10234" actId="2696"/>
        <pc:sldMkLst>
          <pc:docMk/>
          <pc:sldMk cId="3049256787" sldId="7434"/>
        </pc:sldMkLst>
        <pc:spChg chg="add mod">
          <ac:chgData name="Jason Dick" userId="c94a13a7-9fbd-4f24-ac29-988e9d2ed3d5" providerId="ADAL" clId="{21A1D2CF-4D0D-486A-A6C5-6C07D7B0405B}" dt="2023-10-11T21:21:22.739" v="4089"/>
          <ac:spMkLst>
            <pc:docMk/>
            <pc:sldMk cId="3049256787" sldId="7434"/>
            <ac:spMk id="2" creationId="{C470A73D-1BA3-9CCD-809F-F9D6799667C6}"/>
          </ac:spMkLst>
        </pc:spChg>
        <pc:spChg chg="add mod">
          <ac:chgData name="Jason Dick" userId="c94a13a7-9fbd-4f24-ac29-988e9d2ed3d5" providerId="ADAL" clId="{21A1D2CF-4D0D-486A-A6C5-6C07D7B0405B}" dt="2023-11-24T14:44:41.304" v="9072" actId="404"/>
          <ac:spMkLst>
            <pc:docMk/>
            <pc:sldMk cId="3049256787" sldId="7434"/>
            <ac:spMk id="4" creationId="{5B3CDE1B-7E88-F5FD-BC79-B51840C936BC}"/>
          </ac:spMkLst>
        </pc:spChg>
        <pc:spChg chg="add del mod">
          <ac:chgData name="Jason Dick" userId="c94a13a7-9fbd-4f24-ac29-988e9d2ed3d5" providerId="ADAL" clId="{21A1D2CF-4D0D-486A-A6C5-6C07D7B0405B}" dt="2023-10-26T20:29:25.902" v="6100" actId="478"/>
          <ac:spMkLst>
            <pc:docMk/>
            <pc:sldMk cId="3049256787" sldId="7434"/>
            <ac:spMk id="5" creationId="{2F70E710-8999-5CA8-DF64-147B5D129ED1}"/>
          </ac:spMkLst>
        </pc:spChg>
        <pc:spChg chg="add del mod">
          <ac:chgData name="Jason Dick" userId="c94a13a7-9fbd-4f24-ac29-988e9d2ed3d5" providerId="ADAL" clId="{21A1D2CF-4D0D-486A-A6C5-6C07D7B0405B}" dt="2023-11-09T22:55:34.686" v="7855" actId="478"/>
          <ac:spMkLst>
            <pc:docMk/>
            <pc:sldMk cId="3049256787" sldId="7434"/>
            <ac:spMk id="5" creationId="{CAFBA2AE-7A92-0A15-E528-6361DA0CBE48}"/>
          </ac:spMkLst>
        </pc:spChg>
        <pc:spChg chg="add del mod">
          <ac:chgData name="Jason Dick" userId="c94a13a7-9fbd-4f24-ac29-988e9d2ed3d5" providerId="ADAL" clId="{21A1D2CF-4D0D-486A-A6C5-6C07D7B0405B}" dt="2023-11-06T21:30:45.065" v="7341" actId="478"/>
          <ac:spMkLst>
            <pc:docMk/>
            <pc:sldMk cId="3049256787" sldId="7434"/>
            <ac:spMk id="7" creationId="{F93DF033-C819-68B7-3CAC-AFD2BBC04612}"/>
          </ac:spMkLst>
        </pc:spChg>
        <pc:spChg chg="add del mod">
          <ac:chgData name="Jason Dick" userId="c94a13a7-9fbd-4f24-ac29-988e9d2ed3d5" providerId="ADAL" clId="{21A1D2CF-4D0D-486A-A6C5-6C07D7B0405B}" dt="2023-10-18T14:11:51.856" v="5150" actId="478"/>
          <ac:spMkLst>
            <pc:docMk/>
            <pc:sldMk cId="3049256787" sldId="7434"/>
            <ac:spMk id="9" creationId="{D6815F65-36D0-C9BB-BAF4-98642BBA4F21}"/>
          </ac:spMkLst>
        </pc:spChg>
        <pc:picChg chg="add del mod">
          <ac:chgData name="Jason Dick" userId="c94a13a7-9fbd-4f24-ac29-988e9d2ed3d5" providerId="ADAL" clId="{21A1D2CF-4D0D-486A-A6C5-6C07D7B0405B}" dt="2023-10-05T20:01:44.941" v="3715" actId="478"/>
          <ac:picMkLst>
            <pc:docMk/>
            <pc:sldMk cId="3049256787" sldId="7434"/>
            <ac:picMk id="2" creationId="{1854B90E-92F0-1BF2-5A87-16E0AD9C4BA3}"/>
          </ac:picMkLst>
        </pc:picChg>
        <pc:picChg chg="add mod">
          <ac:chgData name="Jason Dick" userId="c94a13a7-9fbd-4f24-ac29-988e9d2ed3d5" providerId="ADAL" clId="{21A1D2CF-4D0D-486A-A6C5-6C07D7B0405B}" dt="2023-10-11T21:21:22.739" v="4089"/>
          <ac:picMkLst>
            <pc:docMk/>
            <pc:sldMk cId="3049256787" sldId="7434"/>
            <ac:picMk id="3" creationId="{004FAE92-F388-6DB5-4DB2-DBCD793EDD22}"/>
          </ac:picMkLst>
        </pc:picChg>
        <pc:picChg chg="del">
          <ac:chgData name="Jason Dick" userId="c94a13a7-9fbd-4f24-ac29-988e9d2ed3d5" providerId="ADAL" clId="{21A1D2CF-4D0D-486A-A6C5-6C07D7B0405B}" dt="2023-10-05T13:55:44.978" v="3661" actId="478"/>
          <ac:picMkLst>
            <pc:docMk/>
            <pc:sldMk cId="3049256787" sldId="7434"/>
            <ac:picMk id="3" creationId="{7E27FDA6-ACC1-50A6-153D-817C5DD10D32}"/>
          </ac:picMkLst>
        </pc:picChg>
        <pc:picChg chg="add del mod">
          <ac:chgData name="Jason Dick" userId="c94a13a7-9fbd-4f24-ac29-988e9d2ed3d5" providerId="ADAL" clId="{21A1D2CF-4D0D-486A-A6C5-6C07D7B0405B}" dt="2023-10-05T20:01:46.643" v="3717" actId="478"/>
          <ac:picMkLst>
            <pc:docMk/>
            <pc:sldMk cId="3049256787" sldId="7434"/>
            <ac:picMk id="4" creationId="{8D23C45D-0D54-8662-EA0C-566972FCE85D}"/>
          </ac:picMkLst>
        </pc:picChg>
        <pc:picChg chg="add del mod">
          <ac:chgData name="Jason Dick" userId="c94a13a7-9fbd-4f24-ac29-988e9d2ed3d5" providerId="ADAL" clId="{21A1D2CF-4D0D-486A-A6C5-6C07D7B0405B}" dt="2023-10-16T14:03:07.772" v="4480" actId="478"/>
          <ac:picMkLst>
            <pc:docMk/>
            <pc:sldMk cId="3049256787" sldId="7434"/>
            <ac:picMk id="5" creationId="{0D455833-0D1C-4D2C-9CF7-7AE957D7DF32}"/>
          </ac:picMkLst>
        </pc:picChg>
        <pc:picChg chg="add del mod">
          <ac:chgData name="Jason Dick" userId="c94a13a7-9fbd-4f24-ac29-988e9d2ed3d5" providerId="ADAL" clId="{21A1D2CF-4D0D-486A-A6C5-6C07D7B0405B}" dt="2023-11-03T13:57:29.373" v="6931" actId="478"/>
          <ac:picMkLst>
            <pc:docMk/>
            <pc:sldMk cId="3049256787" sldId="7434"/>
            <ac:picMk id="5" creationId="{2899455B-7596-0933-0ADB-8DBE51FF8863}"/>
          </ac:picMkLst>
        </pc:picChg>
        <pc:picChg chg="add del mod">
          <ac:chgData name="Jason Dick" userId="c94a13a7-9fbd-4f24-ac29-988e9d2ed3d5" providerId="ADAL" clId="{21A1D2CF-4D0D-486A-A6C5-6C07D7B0405B}" dt="2023-10-19T13:47:28.005" v="5194" actId="478"/>
          <ac:picMkLst>
            <pc:docMk/>
            <pc:sldMk cId="3049256787" sldId="7434"/>
            <ac:picMk id="5" creationId="{7ADAE080-F3D7-1F48-EC37-72DD7D8DDF8A}"/>
          </ac:picMkLst>
        </pc:picChg>
        <pc:picChg chg="add del mod">
          <ac:chgData name="Jason Dick" userId="c94a13a7-9fbd-4f24-ac29-988e9d2ed3d5" providerId="ADAL" clId="{21A1D2CF-4D0D-486A-A6C5-6C07D7B0405B}" dt="2023-10-18T14:11:49.898" v="5148" actId="478"/>
          <ac:picMkLst>
            <pc:docMk/>
            <pc:sldMk cId="3049256787" sldId="7434"/>
            <ac:picMk id="6" creationId="{737392EA-7AC4-346E-A0DE-8D3911C318C1}"/>
          </ac:picMkLst>
        </pc:picChg>
        <pc:picChg chg="add del mod">
          <ac:chgData name="Jason Dick" userId="c94a13a7-9fbd-4f24-ac29-988e9d2ed3d5" providerId="ADAL" clId="{21A1D2CF-4D0D-486A-A6C5-6C07D7B0405B}" dt="2023-10-05T20:01:46.076" v="3716" actId="478"/>
          <ac:picMkLst>
            <pc:docMk/>
            <pc:sldMk cId="3049256787" sldId="7434"/>
            <ac:picMk id="6" creationId="{943B23F5-FD97-D914-28FE-2A0474E139B5}"/>
          </ac:picMkLst>
        </pc:picChg>
        <pc:picChg chg="add del mod">
          <ac:chgData name="Jason Dick" userId="c94a13a7-9fbd-4f24-ac29-988e9d2ed3d5" providerId="ADAL" clId="{21A1D2CF-4D0D-486A-A6C5-6C07D7B0405B}" dt="2023-11-23T22:14:29.870" v="8908" actId="478"/>
          <ac:picMkLst>
            <pc:docMk/>
            <pc:sldMk cId="3049256787" sldId="7434"/>
            <ac:picMk id="6" creationId="{CF149D75-AF51-1A4E-827F-E796629BF3A4}"/>
          </ac:picMkLst>
        </pc:picChg>
        <pc:picChg chg="add del mod">
          <ac:chgData name="Jason Dick" userId="c94a13a7-9fbd-4f24-ac29-988e9d2ed3d5" providerId="ADAL" clId="{21A1D2CF-4D0D-486A-A6C5-6C07D7B0405B}" dt="2023-10-11T21:21:10.659" v="4088" actId="478"/>
          <ac:picMkLst>
            <pc:docMk/>
            <pc:sldMk cId="3049256787" sldId="7434"/>
            <ac:picMk id="7" creationId="{0FB3BA51-C962-0CC1-F9E9-0E93DCC9B357}"/>
          </ac:picMkLst>
        </pc:picChg>
        <pc:picChg chg="add del mod">
          <ac:chgData name="Jason Dick" userId="c94a13a7-9fbd-4f24-ac29-988e9d2ed3d5" providerId="ADAL" clId="{21A1D2CF-4D0D-486A-A6C5-6C07D7B0405B}" dt="2023-11-23T22:14:30.937" v="8910" actId="478"/>
          <ac:picMkLst>
            <pc:docMk/>
            <pc:sldMk cId="3049256787" sldId="7434"/>
            <ac:picMk id="7" creationId="{3749E411-C5DD-2BBD-83B5-B65E046D789B}"/>
          </ac:picMkLst>
        </pc:picChg>
        <pc:picChg chg="add del mod">
          <ac:chgData name="Jason Dick" userId="c94a13a7-9fbd-4f24-ac29-988e9d2ed3d5" providerId="ADAL" clId="{21A1D2CF-4D0D-486A-A6C5-6C07D7B0405B}" dt="2023-10-18T14:11:49.498" v="5147" actId="478"/>
          <ac:picMkLst>
            <pc:docMk/>
            <pc:sldMk cId="3049256787" sldId="7434"/>
            <ac:picMk id="7" creationId="{3817A7C8-566A-1304-26BB-BE85DB31F514}"/>
          </ac:picMkLst>
        </pc:picChg>
        <pc:picChg chg="add del mod">
          <ac:chgData name="Jason Dick" userId="c94a13a7-9fbd-4f24-ac29-988e9d2ed3d5" providerId="ADAL" clId="{21A1D2CF-4D0D-486A-A6C5-6C07D7B0405B}" dt="2023-11-01T19:47:58.809" v="6796" actId="478"/>
          <ac:picMkLst>
            <pc:docMk/>
            <pc:sldMk cId="3049256787" sldId="7434"/>
            <ac:picMk id="7" creationId="{DDA53CF2-A8EE-C647-D223-9586DDABA981}"/>
          </ac:picMkLst>
        </pc:picChg>
        <pc:picChg chg="add del mod">
          <ac:chgData name="Jason Dick" userId="c94a13a7-9fbd-4f24-ac29-988e9d2ed3d5" providerId="ADAL" clId="{21A1D2CF-4D0D-486A-A6C5-6C07D7B0405B}" dt="2023-10-17T20:05:29.503" v="5004" actId="478"/>
          <ac:picMkLst>
            <pc:docMk/>
            <pc:sldMk cId="3049256787" sldId="7434"/>
            <ac:picMk id="8" creationId="{0C1B16CD-DFC7-0D0F-97CC-D2768D42BB92}"/>
          </ac:picMkLst>
        </pc:picChg>
        <pc:picChg chg="add del mod">
          <ac:chgData name="Jason Dick" userId="c94a13a7-9fbd-4f24-ac29-988e9d2ed3d5" providerId="ADAL" clId="{21A1D2CF-4D0D-486A-A6C5-6C07D7B0405B}" dt="2023-11-01T19:47:59.937" v="6797" actId="478"/>
          <ac:picMkLst>
            <pc:docMk/>
            <pc:sldMk cId="3049256787" sldId="7434"/>
            <ac:picMk id="8" creationId="{43D9C9B1-8742-CE18-82CA-EABAED8FF9FD}"/>
          </ac:picMkLst>
        </pc:picChg>
        <pc:picChg chg="add mod">
          <ac:chgData name="Jason Dick" userId="c94a13a7-9fbd-4f24-ac29-988e9d2ed3d5" providerId="ADAL" clId="{21A1D2CF-4D0D-486A-A6C5-6C07D7B0405B}" dt="2023-11-24T14:44:53.958" v="9075" actId="1076"/>
          <ac:picMkLst>
            <pc:docMk/>
            <pc:sldMk cId="3049256787" sldId="7434"/>
            <ac:picMk id="8" creationId="{FBE0A5ED-3AFA-EC6E-5911-1B7E4C72D6B0}"/>
          </ac:picMkLst>
        </pc:picChg>
        <pc:picChg chg="add del mod">
          <ac:chgData name="Jason Dick" userId="c94a13a7-9fbd-4f24-ac29-988e9d2ed3d5" providerId="ADAL" clId="{21A1D2CF-4D0D-486A-A6C5-6C07D7B0405B}" dt="2023-11-03T13:57:27.903" v="6929" actId="478"/>
          <ac:picMkLst>
            <pc:docMk/>
            <pc:sldMk cId="3049256787" sldId="7434"/>
            <ac:picMk id="9" creationId="{353E01D9-3D02-7EB7-25AB-29EA2D73304E}"/>
          </ac:picMkLst>
        </pc:picChg>
        <pc:picChg chg="add del mod">
          <ac:chgData name="Jason Dick" userId="c94a13a7-9fbd-4f24-ac29-988e9d2ed3d5" providerId="ADAL" clId="{21A1D2CF-4D0D-486A-A6C5-6C07D7B0405B}" dt="2023-10-24T21:29:49.684" v="5969" actId="478"/>
          <ac:picMkLst>
            <pc:docMk/>
            <pc:sldMk cId="3049256787" sldId="7434"/>
            <ac:picMk id="9" creationId="{AF2528F6-B3BB-3CFA-7C3A-DAE351A38DBF}"/>
          </ac:picMkLst>
        </pc:picChg>
        <pc:picChg chg="add del mod">
          <ac:chgData name="Jason Dick" userId="c94a13a7-9fbd-4f24-ac29-988e9d2ed3d5" providerId="ADAL" clId="{21A1D2CF-4D0D-486A-A6C5-6C07D7B0405B}" dt="2023-10-18T14:11:48.589" v="5146" actId="478"/>
          <ac:picMkLst>
            <pc:docMk/>
            <pc:sldMk cId="3049256787" sldId="7434"/>
            <ac:picMk id="10" creationId="{6BD0BA3B-D859-DAA9-6558-B01CE5CA7269}"/>
          </ac:picMkLst>
        </pc:picChg>
        <pc:picChg chg="add del mod">
          <ac:chgData name="Jason Dick" userId="c94a13a7-9fbd-4f24-ac29-988e9d2ed3d5" providerId="ADAL" clId="{21A1D2CF-4D0D-486A-A6C5-6C07D7B0405B}" dt="2023-11-03T13:57:28.529" v="6930" actId="478"/>
          <ac:picMkLst>
            <pc:docMk/>
            <pc:sldMk cId="3049256787" sldId="7434"/>
            <ac:picMk id="10" creationId="{74C92281-207F-3CD9-AB16-30570E2F5A53}"/>
          </ac:picMkLst>
        </pc:picChg>
        <pc:picChg chg="add del mod">
          <ac:chgData name="Jason Dick" userId="c94a13a7-9fbd-4f24-ac29-988e9d2ed3d5" providerId="ADAL" clId="{21A1D2CF-4D0D-486A-A6C5-6C07D7B0405B}" dt="2023-10-24T21:29:51.311" v="5970" actId="478"/>
          <ac:picMkLst>
            <pc:docMk/>
            <pc:sldMk cId="3049256787" sldId="7434"/>
            <ac:picMk id="11" creationId="{1E7A651E-37DB-FD06-70B2-8C03173BA5F8}"/>
          </ac:picMkLst>
        </pc:picChg>
        <pc:picChg chg="add del mod">
          <ac:chgData name="Jason Dick" userId="c94a13a7-9fbd-4f24-ac29-988e9d2ed3d5" providerId="ADAL" clId="{21A1D2CF-4D0D-486A-A6C5-6C07D7B0405B}" dt="2023-11-06T21:30:45.872" v="7342" actId="478"/>
          <ac:picMkLst>
            <pc:docMk/>
            <pc:sldMk cId="3049256787" sldId="7434"/>
            <ac:picMk id="11" creationId="{8343C63B-03FA-BF5E-B314-380C28D01D29}"/>
          </ac:picMkLst>
        </pc:picChg>
        <pc:picChg chg="add del mod">
          <ac:chgData name="Jason Dick" userId="c94a13a7-9fbd-4f24-ac29-988e9d2ed3d5" providerId="ADAL" clId="{21A1D2CF-4D0D-486A-A6C5-6C07D7B0405B}" dt="2023-10-17T20:05:31.538" v="5005" actId="478"/>
          <ac:picMkLst>
            <pc:docMk/>
            <pc:sldMk cId="3049256787" sldId="7434"/>
            <ac:picMk id="12" creationId="{82BA4C67-97C3-B8D2-6BA7-662CF159E66A}"/>
          </ac:picMkLst>
        </pc:picChg>
        <pc:picChg chg="add del mod">
          <ac:chgData name="Jason Dick" userId="c94a13a7-9fbd-4f24-ac29-988e9d2ed3d5" providerId="ADAL" clId="{21A1D2CF-4D0D-486A-A6C5-6C07D7B0405B}" dt="2023-11-01T19:47:08.749" v="6791" actId="478"/>
          <ac:picMkLst>
            <pc:docMk/>
            <pc:sldMk cId="3049256787" sldId="7434"/>
            <ac:picMk id="12" creationId="{9D34DEB2-9030-F795-3310-D2B1897FBD71}"/>
          </ac:picMkLst>
        </pc:picChg>
        <pc:picChg chg="add del mod">
          <ac:chgData name="Jason Dick" userId="c94a13a7-9fbd-4f24-ac29-988e9d2ed3d5" providerId="ADAL" clId="{21A1D2CF-4D0D-486A-A6C5-6C07D7B0405B}" dt="2023-10-24T21:29:48.971" v="5968" actId="478"/>
          <ac:picMkLst>
            <pc:docMk/>
            <pc:sldMk cId="3049256787" sldId="7434"/>
            <ac:picMk id="13" creationId="{ACE599E7-D20F-B955-5458-C0D1AD55C9CC}"/>
          </ac:picMkLst>
        </pc:picChg>
        <pc:picChg chg="add del mod">
          <ac:chgData name="Jason Dick" userId="c94a13a7-9fbd-4f24-ac29-988e9d2ed3d5" providerId="ADAL" clId="{21A1D2CF-4D0D-486A-A6C5-6C07D7B0405B}" dt="2023-10-17T20:05:35.371" v="5006" actId="478"/>
          <ac:picMkLst>
            <pc:docMk/>
            <pc:sldMk cId="3049256787" sldId="7434"/>
            <ac:picMk id="14" creationId="{251B8CA1-1664-3154-BC12-CAF177CD1DCA}"/>
          </ac:picMkLst>
        </pc:picChg>
        <pc:picChg chg="add del mod">
          <ac:chgData name="Jason Dick" userId="c94a13a7-9fbd-4f24-ac29-988e9d2ed3d5" providerId="ADAL" clId="{21A1D2CF-4D0D-486A-A6C5-6C07D7B0405B}" dt="2023-11-01T19:47:09.713" v="6792" actId="478"/>
          <ac:picMkLst>
            <pc:docMk/>
            <pc:sldMk cId="3049256787" sldId="7434"/>
            <ac:picMk id="14" creationId="{DF51DF88-3A23-BCD1-EC34-6DF76366D659}"/>
          </ac:picMkLst>
        </pc:picChg>
        <pc:picChg chg="add del mod">
          <ac:chgData name="Jason Dick" userId="c94a13a7-9fbd-4f24-ac29-988e9d2ed3d5" providerId="ADAL" clId="{21A1D2CF-4D0D-486A-A6C5-6C07D7B0405B}" dt="2023-10-26T20:30:17.510" v="6102" actId="478"/>
          <ac:picMkLst>
            <pc:docMk/>
            <pc:sldMk cId="3049256787" sldId="7434"/>
            <ac:picMk id="15" creationId="{583EF98D-046C-1422-816A-3DC7723063AB}"/>
          </ac:picMkLst>
        </pc:picChg>
        <pc:picChg chg="add del mod">
          <ac:chgData name="Jason Dick" userId="c94a13a7-9fbd-4f24-ac29-988e9d2ed3d5" providerId="ADAL" clId="{21A1D2CF-4D0D-486A-A6C5-6C07D7B0405B}" dt="2023-10-18T14:11:50.567" v="5149" actId="478"/>
          <ac:picMkLst>
            <pc:docMk/>
            <pc:sldMk cId="3049256787" sldId="7434"/>
            <ac:picMk id="16" creationId="{CCFF1C5D-A717-77A7-1567-9CCE4B2741CF}"/>
          </ac:picMkLst>
        </pc:picChg>
        <pc:picChg chg="add del mod">
          <ac:chgData name="Jason Dick" userId="c94a13a7-9fbd-4f24-ac29-988e9d2ed3d5" providerId="ADAL" clId="{21A1D2CF-4D0D-486A-A6C5-6C07D7B0405B}" dt="2023-10-24T21:29:47.968" v="5967" actId="478"/>
          <ac:picMkLst>
            <pc:docMk/>
            <pc:sldMk cId="3049256787" sldId="7434"/>
            <ac:picMk id="17" creationId="{D4EE3CCC-D826-3B41-7C23-7B10287DE8B0}"/>
          </ac:picMkLst>
        </pc:picChg>
        <pc:picChg chg="add del mod">
          <ac:chgData name="Jason Dick" userId="c94a13a7-9fbd-4f24-ac29-988e9d2ed3d5" providerId="ADAL" clId="{21A1D2CF-4D0D-486A-A6C5-6C07D7B0405B}" dt="2023-10-17T20:05:37.026" v="5007" actId="478"/>
          <ac:picMkLst>
            <pc:docMk/>
            <pc:sldMk cId="3049256787" sldId="7434"/>
            <ac:picMk id="18" creationId="{47F51CD1-E22F-3EFE-1B12-B25F026CCC8B}"/>
          </ac:picMkLst>
        </pc:picChg>
        <pc:picChg chg="add del mod">
          <ac:chgData name="Jason Dick" userId="c94a13a7-9fbd-4f24-ac29-988e9d2ed3d5" providerId="ADAL" clId="{21A1D2CF-4D0D-486A-A6C5-6C07D7B0405B}" dt="2023-10-17T20:05:24.437" v="5003" actId="478"/>
          <ac:picMkLst>
            <pc:docMk/>
            <pc:sldMk cId="3049256787" sldId="7434"/>
            <ac:picMk id="20" creationId="{A5DFC839-1C9F-6C49-DF38-E8F8DFB562B9}"/>
          </ac:picMkLst>
        </pc:picChg>
        <pc:picChg chg="add del mod">
          <ac:chgData name="Jason Dick" userId="c94a13a7-9fbd-4f24-ac29-988e9d2ed3d5" providerId="ADAL" clId="{21A1D2CF-4D0D-486A-A6C5-6C07D7B0405B}" dt="2023-11-09T22:55:35.479" v="7856" actId="478"/>
          <ac:picMkLst>
            <pc:docMk/>
            <pc:sldMk cId="3049256787" sldId="7434"/>
            <ac:picMk id="1026" creationId="{427E5E64-4BEC-5580-88B4-E93D93D43B4E}"/>
          </ac:picMkLst>
        </pc:picChg>
        <pc:picChg chg="add del mod">
          <ac:chgData name="Jason Dick" userId="c94a13a7-9fbd-4f24-ac29-988e9d2ed3d5" providerId="ADAL" clId="{21A1D2CF-4D0D-486A-A6C5-6C07D7B0405B}" dt="2023-11-23T22:14:30.400" v="8909" actId="478"/>
          <ac:picMkLst>
            <pc:docMk/>
            <pc:sldMk cId="3049256787" sldId="7434"/>
            <ac:picMk id="1027" creationId="{68E7AD66-ED70-7464-24A9-808492221D89}"/>
          </ac:picMkLst>
        </pc:picChg>
        <pc:picChg chg="add del mod">
          <ac:chgData name="Jason Dick" userId="c94a13a7-9fbd-4f24-ac29-988e9d2ed3d5" providerId="ADAL" clId="{21A1D2CF-4D0D-486A-A6C5-6C07D7B0405B}" dt="2023-11-08T14:48:16.773" v="7488" actId="478"/>
          <ac:picMkLst>
            <pc:docMk/>
            <pc:sldMk cId="3049256787" sldId="7434"/>
            <ac:picMk id="1027" creationId="{B27DDA24-46B1-549C-384B-FA45D3195C69}"/>
          </ac:picMkLst>
        </pc:picChg>
        <pc:picChg chg="add del mod">
          <ac:chgData name="Jason Dick" userId="c94a13a7-9fbd-4f24-ac29-988e9d2ed3d5" providerId="ADAL" clId="{21A1D2CF-4D0D-486A-A6C5-6C07D7B0405B}" dt="2023-11-08T14:48:16.125" v="7487" actId="478"/>
          <ac:picMkLst>
            <pc:docMk/>
            <pc:sldMk cId="3049256787" sldId="7434"/>
            <ac:picMk id="1028" creationId="{4E89DFB5-7208-4647-F3BE-78D0BB6AE933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0T13:58:17.649" v="3808" actId="2696"/>
        <pc:sldMkLst>
          <pc:docMk/>
          <pc:sldMk cId="181904360" sldId="7435"/>
        </pc:sldMkLst>
        <pc:picChg chg="add mod">
          <ac:chgData name="Jason Dick" userId="c94a13a7-9fbd-4f24-ac29-988e9d2ed3d5" providerId="ADAL" clId="{21A1D2CF-4D0D-486A-A6C5-6C07D7B0405B}" dt="2023-10-06T13:54:59.762" v="3768" actId="14100"/>
          <ac:picMkLst>
            <pc:docMk/>
            <pc:sldMk cId="181904360" sldId="7435"/>
            <ac:picMk id="3" creationId="{15BF9994-4558-DD48-9B6B-5F902D59CFB8}"/>
          </ac:picMkLst>
        </pc:picChg>
        <pc:picChg chg="del">
          <ac:chgData name="Jason Dick" userId="c94a13a7-9fbd-4f24-ac29-988e9d2ed3d5" providerId="ADAL" clId="{21A1D2CF-4D0D-486A-A6C5-6C07D7B0405B}" dt="2023-10-05T14:00:14.418" v="3678" actId="478"/>
          <ac:picMkLst>
            <pc:docMk/>
            <pc:sldMk cId="181904360" sldId="7435"/>
            <ac:picMk id="3" creationId="{F7EE0CFD-63E8-FA4B-8FBC-27E68C1EC392}"/>
          </ac:picMkLst>
        </pc:picChg>
        <pc:picChg chg="add del mod">
          <ac:chgData name="Jason Dick" userId="c94a13a7-9fbd-4f24-ac29-988e9d2ed3d5" providerId="ADAL" clId="{21A1D2CF-4D0D-486A-A6C5-6C07D7B0405B}" dt="2023-10-06T13:54:53.201" v="3765" actId="478"/>
          <ac:picMkLst>
            <pc:docMk/>
            <pc:sldMk cId="181904360" sldId="7435"/>
            <ac:picMk id="5" creationId="{30ABC038-36C1-81BA-9FA9-C2D3835AA267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26T20:33:54.740" v="6133" actId="2696"/>
        <pc:sldMkLst>
          <pc:docMk/>
          <pc:sldMk cId="2267009259" sldId="7436"/>
        </pc:sldMkLst>
        <pc:picChg chg="add del mod">
          <ac:chgData name="Jason Dick" userId="c94a13a7-9fbd-4f24-ac29-988e9d2ed3d5" providerId="ADAL" clId="{21A1D2CF-4D0D-486A-A6C5-6C07D7B0405B}" dt="2023-10-11T21:31:34.390" v="4189" actId="478"/>
          <ac:picMkLst>
            <pc:docMk/>
            <pc:sldMk cId="2267009259" sldId="7436"/>
            <ac:picMk id="2" creationId="{0438B6ED-73CE-B6E0-AD5D-0141345008D8}"/>
          </ac:picMkLst>
        </pc:picChg>
        <pc:picChg chg="add mod">
          <ac:chgData name="Jason Dick" userId="c94a13a7-9fbd-4f24-ac29-988e9d2ed3d5" providerId="ADAL" clId="{21A1D2CF-4D0D-486A-A6C5-6C07D7B0405B}" dt="2023-10-11T21:31:40.565" v="4192" actId="14100"/>
          <ac:picMkLst>
            <pc:docMk/>
            <pc:sldMk cId="2267009259" sldId="7436"/>
            <ac:picMk id="3" creationId="{BBEEE6E8-4E8F-6EC0-BDB3-2AB25CE944E2}"/>
          </ac:picMkLst>
        </pc:picChg>
        <pc:picChg chg="del">
          <ac:chgData name="Jason Dick" userId="c94a13a7-9fbd-4f24-ac29-988e9d2ed3d5" providerId="ADAL" clId="{21A1D2CF-4D0D-486A-A6C5-6C07D7B0405B}" dt="2023-10-05T14:00:54.597" v="3683" actId="478"/>
          <ac:picMkLst>
            <pc:docMk/>
            <pc:sldMk cId="2267009259" sldId="7436"/>
            <ac:picMk id="5" creationId="{9D96E888-5C5A-B50B-CD6D-6C1C858BDB92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0T13:55:03.647" v="3793" actId="2696"/>
        <pc:sldMkLst>
          <pc:docMk/>
          <pc:sldMk cId="64337358" sldId="7437"/>
        </pc:sldMkLst>
        <pc:spChg chg="del">
          <ac:chgData name="Jason Dick" userId="c94a13a7-9fbd-4f24-ac29-988e9d2ed3d5" providerId="ADAL" clId="{21A1D2CF-4D0D-486A-A6C5-6C07D7B0405B}" dt="2023-10-05T14:01:29.974" v="3689" actId="478"/>
          <ac:spMkLst>
            <pc:docMk/>
            <pc:sldMk cId="64337358" sldId="7437"/>
            <ac:spMk id="2" creationId="{F415F864-424A-3778-754E-898F3968A0DE}"/>
          </ac:spMkLst>
        </pc:spChg>
        <pc:picChg chg="del">
          <ac:chgData name="Jason Dick" userId="c94a13a7-9fbd-4f24-ac29-988e9d2ed3d5" providerId="ADAL" clId="{21A1D2CF-4D0D-486A-A6C5-6C07D7B0405B}" dt="2023-10-05T14:01:29.326" v="3688" actId="478"/>
          <ac:picMkLst>
            <pc:docMk/>
            <pc:sldMk cId="64337358" sldId="7437"/>
            <ac:picMk id="3" creationId="{928553B7-6CFD-9F15-9030-15C2422035EC}"/>
          </ac:picMkLst>
        </pc:picChg>
        <pc:picChg chg="add del mod">
          <ac:chgData name="Jason Dick" userId="c94a13a7-9fbd-4f24-ac29-988e9d2ed3d5" providerId="ADAL" clId="{21A1D2CF-4D0D-486A-A6C5-6C07D7B0405B}" dt="2023-10-05T14:03:05.489" v="3701" actId="478"/>
          <ac:picMkLst>
            <pc:docMk/>
            <pc:sldMk cId="64337358" sldId="7437"/>
            <ac:picMk id="5" creationId="{05D07A49-E1A4-6022-6910-034B0BBC34E5}"/>
          </ac:picMkLst>
        </pc:picChg>
        <pc:picChg chg="add mod">
          <ac:chgData name="Jason Dick" userId="c94a13a7-9fbd-4f24-ac29-988e9d2ed3d5" providerId="ADAL" clId="{21A1D2CF-4D0D-486A-A6C5-6C07D7B0405B}" dt="2023-10-05T14:03:13.516" v="3705" actId="14100"/>
          <ac:picMkLst>
            <pc:docMk/>
            <pc:sldMk cId="64337358" sldId="7437"/>
            <ac:picMk id="6" creationId="{0EA5B671-73FB-602E-658A-D413338EB6EF}"/>
          </ac:picMkLst>
        </pc:picChg>
      </pc:sldChg>
      <pc:sldChg chg="add del">
        <pc:chgData name="Jason Dick" userId="c94a13a7-9fbd-4f24-ac29-988e9d2ed3d5" providerId="ADAL" clId="{21A1D2CF-4D0D-486A-A6C5-6C07D7B0405B}" dt="2023-10-10T13:58:33.647" v="3811" actId="2696"/>
        <pc:sldMkLst>
          <pc:docMk/>
          <pc:sldMk cId="1495625653" sldId="7438"/>
        </pc:sldMkLst>
      </pc:sldChg>
      <pc:sldChg chg="add del">
        <pc:chgData name="Jason Dick" userId="c94a13a7-9fbd-4f24-ac29-988e9d2ed3d5" providerId="ADAL" clId="{21A1D2CF-4D0D-486A-A6C5-6C07D7B0405B}" dt="2023-10-10T13:55:07.181" v="3794" actId="2696"/>
        <pc:sldMkLst>
          <pc:docMk/>
          <pc:sldMk cId="2626769377" sldId="7439"/>
        </pc:sldMkLst>
      </pc:sldChg>
      <pc:sldChg chg="addSp delSp modSp add del mod">
        <pc:chgData name="Jason Dick" userId="c94a13a7-9fbd-4f24-ac29-988e9d2ed3d5" providerId="ADAL" clId="{21A1D2CF-4D0D-486A-A6C5-6C07D7B0405B}" dt="2023-10-16T14:05:48.264" v="4629" actId="2696"/>
        <pc:sldMkLst>
          <pc:docMk/>
          <pc:sldMk cId="4273690431" sldId="7440"/>
        </pc:sldMkLst>
        <pc:picChg chg="del">
          <ac:chgData name="Jason Dick" userId="c94a13a7-9fbd-4f24-ac29-988e9d2ed3d5" providerId="ADAL" clId="{21A1D2CF-4D0D-486A-A6C5-6C07D7B0405B}" dt="2023-10-06T13:55:33.053" v="3770" actId="478"/>
          <ac:picMkLst>
            <pc:docMk/>
            <pc:sldMk cId="4273690431" sldId="7440"/>
            <ac:picMk id="2" creationId="{3539AA3C-A74B-9802-1B73-A3D101A00E09}"/>
          </ac:picMkLst>
        </pc:picChg>
        <pc:picChg chg="add mod ord">
          <ac:chgData name="Jason Dick" userId="c94a13a7-9fbd-4f24-ac29-988e9d2ed3d5" providerId="ADAL" clId="{21A1D2CF-4D0D-486A-A6C5-6C07D7B0405B}" dt="2023-10-06T13:55:44.197" v="3775" actId="14100"/>
          <ac:picMkLst>
            <pc:docMk/>
            <pc:sldMk cId="4273690431" sldId="7440"/>
            <ac:picMk id="3" creationId="{A5BCE0BA-C005-5F6E-140A-72B2F93D622A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6T14:04:37.781" v="4620" actId="2696"/>
        <pc:sldMkLst>
          <pc:docMk/>
          <pc:sldMk cId="40251277" sldId="7441"/>
        </pc:sldMkLst>
        <pc:picChg chg="add del mod">
          <ac:chgData name="Jason Dick" userId="c94a13a7-9fbd-4f24-ac29-988e9d2ed3d5" providerId="ADAL" clId="{21A1D2CF-4D0D-486A-A6C5-6C07D7B0405B}" dt="2023-10-10T21:23:25.162" v="3978" actId="478"/>
          <ac:picMkLst>
            <pc:docMk/>
            <pc:sldMk cId="40251277" sldId="7441"/>
            <ac:picMk id="2" creationId="{3AABF389-C677-A140-68C9-07E5107BF60A}"/>
          </ac:picMkLst>
        </pc:picChg>
        <pc:picChg chg="add del mod">
          <ac:chgData name="Jason Dick" userId="c94a13a7-9fbd-4f24-ac29-988e9d2ed3d5" providerId="ADAL" clId="{21A1D2CF-4D0D-486A-A6C5-6C07D7B0405B}" dt="2023-10-12T21:39:36.785" v="4411" actId="478"/>
          <ac:picMkLst>
            <pc:docMk/>
            <pc:sldMk cId="40251277" sldId="7441"/>
            <ac:picMk id="2" creationId="{C7BFC946-2D04-B93F-8817-8BCAF7D483CE}"/>
          </ac:picMkLst>
        </pc:picChg>
        <pc:picChg chg="add mod">
          <ac:chgData name="Jason Dick" userId="c94a13a7-9fbd-4f24-ac29-988e9d2ed3d5" providerId="ADAL" clId="{21A1D2CF-4D0D-486A-A6C5-6C07D7B0405B}" dt="2023-10-12T21:39:43.728" v="4414" actId="14100"/>
          <ac:picMkLst>
            <pc:docMk/>
            <pc:sldMk cId="40251277" sldId="7441"/>
            <ac:picMk id="3" creationId="{A70613AC-40D3-1272-31A6-0F36ED50EF2F}"/>
          </ac:picMkLst>
        </pc:picChg>
        <pc:picChg chg="add del mod">
          <ac:chgData name="Jason Dick" userId="c94a13a7-9fbd-4f24-ac29-988e9d2ed3d5" providerId="ADAL" clId="{21A1D2CF-4D0D-486A-A6C5-6C07D7B0405B}" dt="2023-10-11T21:16:12.344" v="4084" actId="478"/>
          <ac:picMkLst>
            <pc:docMk/>
            <pc:sldMk cId="40251277" sldId="7441"/>
            <ac:picMk id="3" creationId="{FA94FA8A-209D-55D2-FAE4-B2499E2C78A0}"/>
          </ac:picMkLst>
        </pc:picChg>
        <pc:picChg chg="del">
          <ac:chgData name="Jason Dick" userId="c94a13a7-9fbd-4f24-ac29-988e9d2ed3d5" providerId="ADAL" clId="{21A1D2CF-4D0D-486A-A6C5-6C07D7B0405B}" dt="2023-10-10T13:56:40.860" v="3798" actId="478"/>
          <ac:picMkLst>
            <pc:docMk/>
            <pc:sldMk cId="40251277" sldId="7441"/>
            <ac:picMk id="7" creationId="{0FB3BA51-C962-0CC1-F9E9-0E93DCC9B357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11-08T20:36:56.675" v="7678" actId="2696"/>
        <pc:sldMkLst>
          <pc:docMk/>
          <pc:sldMk cId="774585545" sldId="7442"/>
        </pc:sldMkLst>
        <pc:picChg chg="add mod">
          <ac:chgData name="Jason Dick" userId="c94a13a7-9fbd-4f24-ac29-988e9d2ed3d5" providerId="ADAL" clId="{21A1D2CF-4D0D-486A-A6C5-6C07D7B0405B}" dt="2023-11-03T14:01:54.996" v="6971" actId="14100"/>
          <ac:picMkLst>
            <pc:docMk/>
            <pc:sldMk cId="774585545" sldId="7442"/>
            <ac:picMk id="2" creationId="{231A6C55-90C4-9F17-361F-BDCDD688FF5E}"/>
          </ac:picMkLst>
        </pc:picChg>
        <pc:picChg chg="del">
          <ac:chgData name="Jason Dick" userId="c94a13a7-9fbd-4f24-ac29-988e9d2ed3d5" providerId="ADAL" clId="{21A1D2CF-4D0D-486A-A6C5-6C07D7B0405B}" dt="2023-10-27T13:57:07.065" v="6287" actId="478"/>
          <ac:picMkLst>
            <pc:docMk/>
            <pc:sldMk cId="774585545" sldId="7442"/>
            <ac:picMk id="2" creationId="{3ACC8F91-07CE-B92C-9F98-126DFF2BF9A5}"/>
          </ac:picMkLst>
        </pc:picChg>
        <pc:picChg chg="add del mod">
          <ac:chgData name="Jason Dick" userId="c94a13a7-9fbd-4f24-ac29-988e9d2ed3d5" providerId="ADAL" clId="{21A1D2CF-4D0D-486A-A6C5-6C07D7B0405B}" dt="2023-11-03T14:01:49.842" v="6968" actId="478"/>
          <ac:picMkLst>
            <pc:docMk/>
            <pc:sldMk cId="774585545" sldId="7442"/>
            <ac:picMk id="3" creationId="{F81A1EDE-356C-7CBC-4B96-165108673729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10-11T21:08:52.977" v="4071" actId="2696"/>
        <pc:sldMkLst>
          <pc:docMk/>
          <pc:sldMk cId="3169254713" sldId="7443"/>
        </pc:sldMkLst>
        <pc:spChg chg="add mod">
          <ac:chgData name="Jason Dick" userId="c94a13a7-9fbd-4f24-ac29-988e9d2ed3d5" providerId="ADAL" clId="{21A1D2CF-4D0D-486A-A6C5-6C07D7B0405B}" dt="2023-10-11T13:56:06.145" v="4049" actId="20577"/>
          <ac:spMkLst>
            <pc:docMk/>
            <pc:sldMk cId="3169254713" sldId="7443"/>
            <ac:spMk id="5" creationId="{13825A74-A792-7018-145E-782984EB2DD7}"/>
          </ac:spMkLst>
        </pc:spChg>
        <pc:picChg chg="add mod">
          <ac:chgData name="Jason Dick" userId="c94a13a7-9fbd-4f24-ac29-988e9d2ed3d5" providerId="ADAL" clId="{21A1D2CF-4D0D-486A-A6C5-6C07D7B0405B}" dt="2023-10-11T13:56:54.756" v="4053" actId="1076"/>
          <ac:picMkLst>
            <pc:docMk/>
            <pc:sldMk cId="3169254713" sldId="7443"/>
            <ac:picMk id="2" creationId="{C666F4A6-765D-2DF6-7AF4-B9336C9B6AFF}"/>
          </ac:picMkLst>
        </pc:picChg>
        <pc:picChg chg="add del mod">
          <ac:chgData name="Jason Dick" userId="c94a13a7-9fbd-4f24-ac29-988e9d2ed3d5" providerId="ADAL" clId="{21A1D2CF-4D0D-486A-A6C5-6C07D7B0405B}" dt="2023-10-10T19:38:41.701" v="3925" actId="478"/>
          <ac:picMkLst>
            <pc:docMk/>
            <pc:sldMk cId="3169254713" sldId="7443"/>
            <ac:picMk id="2" creationId="{F4D77682-D4A3-06CA-E745-C22F0B02B2C7}"/>
          </ac:picMkLst>
        </pc:picChg>
        <pc:picChg chg="del">
          <ac:chgData name="Jason Dick" userId="c94a13a7-9fbd-4f24-ac29-988e9d2ed3d5" providerId="ADAL" clId="{21A1D2CF-4D0D-486A-A6C5-6C07D7B0405B}" dt="2023-10-10T14:01:53.909" v="3819" actId="478"/>
          <ac:picMkLst>
            <pc:docMk/>
            <pc:sldMk cId="3169254713" sldId="7443"/>
            <ac:picMk id="3" creationId="{8650BBBE-D241-94A3-8877-A3F633B91593}"/>
          </ac:picMkLst>
        </pc:picChg>
        <pc:picChg chg="add del mod">
          <ac:chgData name="Jason Dick" userId="c94a13a7-9fbd-4f24-ac29-988e9d2ed3d5" providerId="ADAL" clId="{21A1D2CF-4D0D-486A-A6C5-6C07D7B0405B}" dt="2023-10-11T13:55:39.878" v="4006" actId="478"/>
          <ac:picMkLst>
            <pc:docMk/>
            <pc:sldMk cId="3169254713" sldId="7443"/>
            <ac:picMk id="6" creationId="{CD9AFB3A-E50A-A6F8-77BA-16934F61E5DE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2T21:40:05.978" v="4415" actId="2696"/>
        <pc:sldMkLst>
          <pc:docMk/>
          <pc:sldMk cId="1374040576" sldId="7444"/>
        </pc:sldMkLst>
        <pc:picChg chg="del">
          <ac:chgData name="Jason Dick" userId="c94a13a7-9fbd-4f24-ac29-988e9d2ed3d5" providerId="ADAL" clId="{21A1D2CF-4D0D-486A-A6C5-6C07D7B0405B}" dt="2023-10-10T14:02:15.779" v="3824" actId="478"/>
          <ac:picMkLst>
            <pc:docMk/>
            <pc:sldMk cId="1374040576" sldId="7444"/>
            <ac:picMk id="2" creationId="{F4D77682-D4A3-06CA-E745-C22F0B02B2C7}"/>
          </ac:picMkLst>
        </pc:picChg>
        <pc:picChg chg="add mod">
          <ac:chgData name="Jason Dick" userId="c94a13a7-9fbd-4f24-ac29-988e9d2ed3d5" providerId="ADAL" clId="{21A1D2CF-4D0D-486A-A6C5-6C07D7B0405B}" dt="2023-10-10T14:02:23.821" v="3827" actId="14100"/>
          <ac:picMkLst>
            <pc:docMk/>
            <pc:sldMk cId="1374040576" sldId="7444"/>
            <ac:picMk id="3" creationId="{5C354DCE-8F23-9DEB-A1AF-09C38D397534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1T21:08:22.372" v="4067" actId="2696"/>
        <pc:sldMkLst>
          <pc:docMk/>
          <pc:sldMk cId="756123983" sldId="7445"/>
        </pc:sldMkLst>
        <pc:spChg chg="del">
          <ac:chgData name="Jason Dick" userId="c94a13a7-9fbd-4f24-ac29-988e9d2ed3d5" providerId="ADAL" clId="{21A1D2CF-4D0D-486A-A6C5-6C07D7B0405B}" dt="2023-10-10T15:47:43.673" v="3919" actId="478"/>
          <ac:spMkLst>
            <pc:docMk/>
            <pc:sldMk cId="756123983" sldId="7445"/>
            <ac:spMk id="2" creationId="{4CBD5E47-0A7A-E003-3F24-A2B26AAC5126}"/>
          </ac:spMkLst>
        </pc:spChg>
        <pc:picChg chg="add mod">
          <ac:chgData name="Jason Dick" userId="c94a13a7-9fbd-4f24-ac29-988e9d2ed3d5" providerId="ADAL" clId="{21A1D2CF-4D0D-486A-A6C5-6C07D7B0405B}" dt="2023-10-10T15:47:50.179" v="3923" actId="14100"/>
          <ac:picMkLst>
            <pc:docMk/>
            <pc:sldMk cId="756123983" sldId="7445"/>
            <ac:picMk id="3" creationId="{C337A4F1-42CE-50C2-EF39-DBC9906CC292}"/>
          </ac:picMkLst>
        </pc:picChg>
        <pc:picChg chg="del">
          <ac:chgData name="Jason Dick" userId="c94a13a7-9fbd-4f24-ac29-988e9d2ed3d5" providerId="ADAL" clId="{21A1D2CF-4D0D-486A-A6C5-6C07D7B0405B}" dt="2023-10-10T15:47:44.279" v="3920" actId="478"/>
          <ac:picMkLst>
            <pc:docMk/>
            <pc:sldMk cId="756123983" sldId="7445"/>
            <ac:picMk id="5" creationId="{E0566173-A67A-B3A1-A11F-F11E8023ACF3}"/>
          </ac:picMkLst>
        </pc:picChg>
      </pc:sldChg>
      <pc:sldChg chg="add del ord">
        <pc:chgData name="Jason Dick" userId="c94a13a7-9fbd-4f24-ac29-988e9d2ed3d5" providerId="ADAL" clId="{21A1D2CF-4D0D-486A-A6C5-6C07D7B0405B}" dt="2023-10-23T14:01:03.132" v="5567" actId="2696"/>
        <pc:sldMkLst>
          <pc:docMk/>
          <pc:sldMk cId="890200815" sldId="7445"/>
        </pc:sldMkLst>
      </pc:sldChg>
      <pc:sldChg chg="add del">
        <pc:chgData name="Jason Dick" userId="c94a13a7-9fbd-4f24-ac29-988e9d2ed3d5" providerId="ADAL" clId="{21A1D2CF-4D0D-486A-A6C5-6C07D7B0405B}" dt="2023-10-11T21:09:02.794" v="4073" actId="2696"/>
        <pc:sldMkLst>
          <pc:docMk/>
          <pc:sldMk cId="849330088" sldId="7446"/>
        </pc:sldMkLst>
      </pc:sldChg>
      <pc:sldChg chg="modSp del mod">
        <pc:chgData name="Jason Dick" userId="c94a13a7-9fbd-4f24-ac29-988e9d2ed3d5" providerId="ADAL" clId="{21A1D2CF-4D0D-486A-A6C5-6C07D7B0405B}" dt="2023-10-24T21:28:24.417" v="5889" actId="2696"/>
        <pc:sldMkLst>
          <pc:docMk/>
          <pc:sldMk cId="1373443702" sldId="7446"/>
        </pc:sldMkLst>
        <pc:spChg chg="mod">
          <ac:chgData name="Jason Dick" userId="c94a13a7-9fbd-4f24-ac29-988e9d2ed3d5" providerId="ADAL" clId="{21A1D2CF-4D0D-486A-A6C5-6C07D7B0405B}" dt="2023-10-23T13:58:55.044" v="5537" actId="20577"/>
          <ac:spMkLst>
            <pc:docMk/>
            <pc:sldMk cId="1373443702" sldId="7446"/>
            <ac:spMk id="2" creationId="{4CBD5E47-0A7A-E003-3F24-A2B26AAC5126}"/>
          </ac:spMkLst>
        </pc:spChg>
        <pc:picChg chg="mod">
          <ac:chgData name="Jason Dick" userId="c94a13a7-9fbd-4f24-ac29-988e9d2ed3d5" providerId="ADAL" clId="{21A1D2CF-4D0D-486A-A6C5-6C07D7B0405B}" dt="2023-10-16T14:02:58.075" v="4479" actId="14100"/>
          <ac:picMkLst>
            <pc:docMk/>
            <pc:sldMk cId="1373443702" sldId="7446"/>
            <ac:picMk id="5" creationId="{E0566173-A67A-B3A1-A11F-F11E8023ACF3}"/>
          </ac:picMkLst>
        </pc:picChg>
      </pc:sldChg>
      <pc:sldChg chg="add del">
        <pc:chgData name="Jason Dick" userId="c94a13a7-9fbd-4f24-ac29-988e9d2ed3d5" providerId="ADAL" clId="{21A1D2CF-4D0D-486A-A6C5-6C07D7B0405B}" dt="2023-10-11T21:08:56.081" v="4072" actId="2696"/>
        <pc:sldMkLst>
          <pc:docMk/>
          <pc:sldMk cId="1096757426" sldId="7447"/>
        </pc:sldMkLst>
      </pc:sldChg>
      <pc:sldChg chg="addSp delSp modSp add del mod">
        <pc:chgData name="Jason Dick" userId="c94a13a7-9fbd-4f24-ac29-988e9d2ed3d5" providerId="ADAL" clId="{21A1D2CF-4D0D-486A-A6C5-6C07D7B0405B}" dt="2023-10-26T20:33:58.302" v="6134" actId="2696"/>
        <pc:sldMkLst>
          <pc:docMk/>
          <pc:sldMk cId="2887018472" sldId="7447"/>
        </pc:sldMkLst>
        <pc:picChg chg="add del mod">
          <ac:chgData name="Jason Dick" userId="c94a13a7-9fbd-4f24-ac29-988e9d2ed3d5" providerId="ADAL" clId="{21A1D2CF-4D0D-486A-A6C5-6C07D7B0405B}" dt="2023-10-16T14:07:57.335" v="4643" actId="478"/>
          <ac:picMkLst>
            <pc:docMk/>
            <pc:sldMk cId="2887018472" sldId="7447"/>
            <ac:picMk id="2" creationId="{C1F93993-B2C7-58C4-F32A-6B7929648AB4}"/>
          </ac:picMkLst>
        </pc:picChg>
        <pc:picChg chg="del">
          <ac:chgData name="Jason Dick" userId="c94a13a7-9fbd-4f24-ac29-988e9d2ed3d5" providerId="ADAL" clId="{21A1D2CF-4D0D-486A-A6C5-6C07D7B0405B}" dt="2023-10-12T21:38:40.356" v="4407" actId="478"/>
          <ac:picMkLst>
            <pc:docMk/>
            <pc:sldMk cId="2887018472" sldId="7447"/>
            <ac:picMk id="3" creationId="{BBEEE6E8-4E8F-6EC0-BDB3-2AB25CE944E2}"/>
          </ac:picMkLst>
        </pc:picChg>
        <pc:picChg chg="add mod">
          <ac:chgData name="Jason Dick" userId="c94a13a7-9fbd-4f24-ac29-988e9d2ed3d5" providerId="ADAL" clId="{21A1D2CF-4D0D-486A-A6C5-6C07D7B0405B}" dt="2023-10-16T14:08:03.904" v="4646" actId="14100"/>
          <ac:picMkLst>
            <pc:docMk/>
            <pc:sldMk cId="2887018472" sldId="7447"/>
            <ac:picMk id="3" creationId="{E0EA54DA-1266-2C44-DB79-F9D0E7C15B74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6T14:05:41.286" v="4628" actId="2696"/>
        <pc:sldMkLst>
          <pc:docMk/>
          <pc:sldMk cId="3311728914" sldId="7448"/>
        </pc:sldMkLst>
        <pc:picChg chg="add mod">
          <ac:chgData name="Jason Dick" userId="c94a13a7-9fbd-4f24-ac29-988e9d2ed3d5" providerId="ADAL" clId="{21A1D2CF-4D0D-486A-A6C5-6C07D7B0405B}" dt="2023-10-13T13:46:33.764" v="4429" actId="14100"/>
          <ac:picMkLst>
            <pc:docMk/>
            <pc:sldMk cId="3311728914" sldId="7448"/>
            <ac:picMk id="2" creationId="{30CF34E3-0728-5F07-F7E8-9791EE70C008}"/>
          </ac:picMkLst>
        </pc:picChg>
        <pc:picChg chg="del">
          <ac:chgData name="Jason Dick" userId="c94a13a7-9fbd-4f24-ac29-988e9d2ed3d5" providerId="ADAL" clId="{21A1D2CF-4D0D-486A-A6C5-6C07D7B0405B}" dt="2023-10-13T13:46:27.853" v="4426" actId="478"/>
          <ac:picMkLst>
            <pc:docMk/>
            <pc:sldMk cId="3311728914" sldId="7448"/>
            <ac:picMk id="3" creationId="{8650BBBE-D241-94A3-8877-A3F633B91593}"/>
          </ac:picMkLst>
        </pc:picChg>
      </pc:sldChg>
      <pc:sldChg chg="add del ord">
        <pc:chgData name="Jason Dick" userId="c94a13a7-9fbd-4f24-ac29-988e9d2ed3d5" providerId="ADAL" clId="{21A1D2CF-4D0D-486A-A6C5-6C07D7B0405B}" dt="2023-10-23T14:01:15.465" v="5568" actId="2696"/>
        <pc:sldMkLst>
          <pc:docMk/>
          <pc:sldMk cId="2505706704" sldId="7449"/>
        </pc:sldMkLst>
      </pc:sldChg>
      <pc:sldChg chg="addSp delSp modSp add del mod">
        <pc:chgData name="Jason Dick" userId="c94a13a7-9fbd-4f24-ac29-988e9d2ed3d5" providerId="ADAL" clId="{21A1D2CF-4D0D-486A-A6C5-6C07D7B0405B}" dt="2023-10-23T14:00:54.178" v="5565" actId="2696"/>
        <pc:sldMkLst>
          <pc:docMk/>
          <pc:sldMk cId="1256010260" sldId="7450"/>
        </pc:sldMkLst>
        <pc:picChg chg="del">
          <ac:chgData name="Jason Dick" userId="c94a13a7-9fbd-4f24-ac29-988e9d2ed3d5" providerId="ADAL" clId="{21A1D2CF-4D0D-486A-A6C5-6C07D7B0405B}" dt="2023-10-16T14:00:27.088" v="4431" actId="478"/>
          <ac:picMkLst>
            <pc:docMk/>
            <pc:sldMk cId="1256010260" sldId="7450"/>
            <ac:picMk id="2" creationId="{BEE15F73-C76E-894A-AD02-FD5E683D5E48}"/>
          </ac:picMkLst>
        </pc:picChg>
        <pc:picChg chg="add mod">
          <ac:chgData name="Jason Dick" userId="c94a13a7-9fbd-4f24-ac29-988e9d2ed3d5" providerId="ADAL" clId="{21A1D2CF-4D0D-486A-A6C5-6C07D7B0405B}" dt="2023-10-16T14:00:32.577" v="4434" actId="14100"/>
          <ac:picMkLst>
            <pc:docMk/>
            <pc:sldMk cId="1256010260" sldId="7450"/>
            <ac:picMk id="5" creationId="{BBC879C6-3097-ED71-C5D8-A3D7A7E7CF47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9T13:50:46.235" v="5295" actId="2696"/>
        <pc:sldMkLst>
          <pc:docMk/>
          <pc:sldMk cId="1493931757" sldId="7451"/>
        </pc:sldMkLst>
        <pc:spChg chg="add mod">
          <ac:chgData name="Jason Dick" userId="c94a13a7-9fbd-4f24-ac29-988e9d2ed3d5" providerId="ADAL" clId="{21A1D2CF-4D0D-486A-A6C5-6C07D7B0405B}" dt="2023-10-17T20:19:38.432" v="5084" actId="20577"/>
          <ac:spMkLst>
            <pc:docMk/>
            <pc:sldMk cId="1493931757" sldId="7451"/>
            <ac:spMk id="5" creationId="{A750DC10-EEFA-1B23-167C-A42414C18F25}"/>
          </ac:spMkLst>
        </pc:spChg>
        <pc:picChg chg="del">
          <ac:chgData name="Jason Dick" userId="c94a13a7-9fbd-4f24-ac29-988e9d2ed3d5" providerId="ADAL" clId="{21A1D2CF-4D0D-486A-A6C5-6C07D7B0405B}" dt="2023-10-16T14:08:24.484" v="4648" actId="478"/>
          <ac:picMkLst>
            <pc:docMk/>
            <pc:sldMk cId="1493931757" sldId="7451"/>
            <ac:picMk id="2" creationId="{BEE15F73-C76E-894A-AD02-FD5E683D5E48}"/>
          </ac:picMkLst>
        </pc:picChg>
        <pc:picChg chg="add mod">
          <ac:chgData name="Jason Dick" userId="c94a13a7-9fbd-4f24-ac29-988e9d2ed3d5" providerId="ADAL" clId="{21A1D2CF-4D0D-486A-A6C5-6C07D7B0405B}" dt="2023-10-16T14:09:15.186" v="4680" actId="14100"/>
          <ac:picMkLst>
            <pc:docMk/>
            <pc:sldMk cId="1493931757" sldId="7451"/>
            <ac:picMk id="6" creationId="{D72BBD67-C433-7C76-0C26-AAAB1A043192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26T13:55:58.424" v="6044" actId="2696"/>
        <pc:sldMkLst>
          <pc:docMk/>
          <pc:sldMk cId="2934767489" sldId="7452"/>
        </pc:sldMkLst>
        <pc:spChg chg="add mod">
          <ac:chgData name="Jason Dick" userId="c94a13a7-9fbd-4f24-ac29-988e9d2ed3d5" providerId="ADAL" clId="{21A1D2CF-4D0D-486A-A6C5-6C07D7B0405B}" dt="2023-10-23T14:03:29.318" v="5602" actId="403"/>
          <ac:spMkLst>
            <pc:docMk/>
            <pc:sldMk cId="2934767489" sldId="7452"/>
            <ac:spMk id="2" creationId="{97D2AE55-F725-EA36-62D6-BEA3A89DD03C}"/>
          </ac:spMkLst>
        </pc:spChg>
        <pc:picChg chg="add del mod">
          <ac:chgData name="Jason Dick" userId="c94a13a7-9fbd-4f24-ac29-988e9d2ed3d5" providerId="ADAL" clId="{21A1D2CF-4D0D-486A-A6C5-6C07D7B0405B}" dt="2023-10-18T14:07:05.153" v="5128" actId="478"/>
          <ac:picMkLst>
            <pc:docMk/>
            <pc:sldMk cId="2934767489" sldId="7452"/>
            <ac:picMk id="2" creationId="{5EFA8D45-4F65-A65C-AF40-0245649064F8}"/>
          </ac:picMkLst>
        </pc:picChg>
        <pc:picChg chg="del">
          <ac:chgData name="Jason Dick" userId="c94a13a7-9fbd-4f24-ac29-988e9d2ed3d5" providerId="ADAL" clId="{21A1D2CF-4D0D-486A-A6C5-6C07D7B0405B}" dt="2023-10-16T14:07:06.063" v="4638" actId="478"/>
          <ac:picMkLst>
            <pc:docMk/>
            <pc:sldMk cId="2934767489" sldId="7452"/>
            <ac:picMk id="3" creationId="{22F8DFE0-9822-BEAC-2D61-5E4633D65ED6}"/>
          </ac:picMkLst>
        </pc:picChg>
        <pc:picChg chg="add del mod">
          <ac:chgData name="Jason Dick" userId="c94a13a7-9fbd-4f24-ac29-988e9d2ed3d5" providerId="ADAL" clId="{21A1D2CF-4D0D-486A-A6C5-6C07D7B0405B}" dt="2023-10-23T14:03:03.385" v="5570" actId="478"/>
          <ac:picMkLst>
            <pc:docMk/>
            <pc:sldMk cId="2934767489" sldId="7452"/>
            <ac:picMk id="3" creationId="{5A5514AC-7FFF-038B-ACB3-8B429EE79281}"/>
          </ac:picMkLst>
        </pc:picChg>
      </pc:sldChg>
      <pc:sldChg chg="add del">
        <pc:chgData name="Jason Dick" userId="c94a13a7-9fbd-4f24-ac29-988e9d2ed3d5" providerId="ADAL" clId="{21A1D2CF-4D0D-486A-A6C5-6C07D7B0405B}" dt="2023-10-30T14:04:46.137" v="6430" actId="2696"/>
        <pc:sldMkLst>
          <pc:docMk/>
          <pc:sldMk cId="2672316728" sldId="7453"/>
        </pc:sldMkLst>
      </pc:sldChg>
      <pc:sldChg chg="add del">
        <pc:chgData name="Jason Dick" userId="c94a13a7-9fbd-4f24-ac29-988e9d2ed3d5" providerId="ADAL" clId="{21A1D2CF-4D0D-486A-A6C5-6C07D7B0405B}" dt="2023-10-26T13:56:09.992" v="6045" actId="2696"/>
        <pc:sldMkLst>
          <pc:docMk/>
          <pc:sldMk cId="2191535563" sldId="7454"/>
        </pc:sldMkLst>
      </pc:sldChg>
      <pc:sldChg chg="addSp delSp modSp add del mod">
        <pc:chgData name="Jason Dick" userId="c94a13a7-9fbd-4f24-ac29-988e9d2ed3d5" providerId="ADAL" clId="{21A1D2CF-4D0D-486A-A6C5-6C07D7B0405B}" dt="2023-10-23T14:00:48.477" v="5564" actId="2696"/>
        <pc:sldMkLst>
          <pc:docMk/>
          <pc:sldMk cId="1848739113" sldId="7455"/>
        </pc:sldMkLst>
        <pc:picChg chg="del">
          <ac:chgData name="Jason Dick" userId="c94a13a7-9fbd-4f24-ac29-988e9d2ed3d5" providerId="ADAL" clId="{21A1D2CF-4D0D-486A-A6C5-6C07D7B0405B}" dt="2023-10-16T14:09:40.613" v="4682" actId="478"/>
          <ac:picMkLst>
            <pc:docMk/>
            <pc:sldMk cId="1848739113" sldId="7455"/>
            <ac:picMk id="2" creationId="{5EFA8D45-4F65-A65C-AF40-0245649064F8}"/>
          </ac:picMkLst>
        </pc:picChg>
        <pc:picChg chg="add mod">
          <ac:chgData name="Jason Dick" userId="c94a13a7-9fbd-4f24-ac29-988e9d2ed3d5" providerId="ADAL" clId="{21A1D2CF-4D0D-486A-A6C5-6C07D7B0405B}" dt="2023-10-16T14:09:46.474" v="4685" actId="14100"/>
          <ac:picMkLst>
            <pc:docMk/>
            <pc:sldMk cId="1848739113" sldId="7455"/>
            <ac:picMk id="3" creationId="{9817222C-1963-53E3-C214-F209EFC67A04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19T13:47:25.062" v="5193" actId="2696"/>
        <pc:sldMkLst>
          <pc:docMk/>
          <pc:sldMk cId="920521232" sldId="7456"/>
        </pc:sldMkLst>
        <pc:spChg chg="mod">
          <ac:chgData name="Jason Dick" userId="c94a13a7-9fbd-4f24-ac29-988e9d2ed3d5" providerId="ADAL" clId="{21A1D2CF-4D0D-486A-A6C5-6C07D7B0405B}" dt="2023-10-17T13:45:57.182" v="4832" actId="6549"/>
          <ac:spMkLst>
            <pc:docMk/>
            <pc:sldMk cId="920521232" sldId="7456"/>
            <ac:spMk id="2" creationId="{4CBD5E47-0A7A-E003-3F24-A2B26AAC5126}"/>
          </ac:spMkLst>
        </pc:spChg>
        <pc:spChg chg="add mod">
          <ac:chgData name="Jason Dick" userId="c94a13a7-9fbd-4f24-ac29-988e9d2ed3d5" providerId="ADAL" clId="{21A1D2CF-4D0D-486A-A6C5-6C07D7B0405B}" dt="2023-10-17T13:47:25.461" v="4854" actId="20577"/>
          <ac:spMkLst>
            <pc:docMk/>
            <pc:sldMk cId="920521232" sldId="7456"/>
            <ac:spMk id="6" creationId="{FF0F0468-BDAC-83F2-19B2-D42B8B507091}"/>
          </ac:spMkLst>
        </pc:spChg>
        <pc:picChg chg="del">
          <ac:chgData name="Jason Dick" userId="c94a13a7-9fbd-4f24-ac29-988e9d2ed3d5" providerId="ADAL" clId="{21A1D2CF-4D0D-486A-A6C5-6C07D7B0405B}" dt="2023-10-17T13:45:53.450" v="4831" actId="478"/>
          <ac:picMkLst>
            <pc:docMk/>
            <pc:sldMk cId="920521232" sldId="7456"/>
            <ac:picMk id="5" creationId="{E0566173-A67A-B3A1-A11F-F11E8023ACF3}"/>
          </ac:picMkLst>
        </pc:picChg>
        <pc:picChg chg="add mod">
          <ac:chgData name="Jason Dick" userId="c94a13a7-9fbd-4f24-ac29-988e9d2ed3d5" providerId="ADAL" clId="{21A1D2CF-4D0D-486A-A6C5-6C07D7B0405B}" dt="2023-10-17T13:47:29.151" v="4855" actId="14100"/>
          <ac:picMkLst>
            <pc:docMk/>
            <pc:sldMk cId="920521232" sldId="7456"/>
            <ac:picMk id="8" creationId="{CF633338-1B8E-178A-0ACE-49C7D38AABDF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23T14:00:58.113" v="5566" actId="2696"/>
        <pc:sldMkLst>
          <pc:docMk/>
          <pc:sldMk cId="1265414177" sldId="7457"/>
        </pc:sldMkLst>
        <pc:picChg chg="add mod">
          <ac:chgData name="Jason Dick" userId="c94a13a7-9fbd-4f24-ac29-988e9d2ed3d5" providerId="ADAL" clId="{21A1D2CF-4D0D-486A-A6C5-6C07D7B0405B}" dt="2023-10-17T13:48:06.151" v="4860" actId="14100"/>
          <ac:picMkLst>
            <pc:docMk/>
            <pc:sldMk cId="1265414177" sldId="7457"/>
            <ac:picMk id="2" creationId="{020AD9CA-2ABE-E577-1DD3-6BD5F973420C}"/>
          </ac:picMkLst>
        </pc:picChg>
        <pc:picChg chg="del">
          <ac:chgData name="Jason Dick" userId="c94a13a7-9fbd-4f24-ac29-988e9d2ed3d5" providerId="ADAL" clId="{21A1D2CF-4D0D-486A-A6C5-6C07D7B0405B}" dt="2023-10-17T13:47:59.898" v="4857" actId="478"/>
          <ac:picMkLst>
            <pc:docMk/>
            <pc:sldMk cId="1265414177" sldId="7457"/>
            <ac:picMk id="5" creationId="{BBC879C6-3097-ED71-C5D8-A3D7A7E7CF47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23T13:59:16.343" v="5541" actId="2696"/>
        <pc:sldMkLst>
          <pc:docMk/>
          <pc:sldMk cId="3694856155" sldId="7458"/>
        </pc:sldMkLst>
        <pc:spChg chg="del">
          <ac:chgData name="Jason Dick" userId="c94a13a7-9fbd-4f24-ac29-988e9d2ed3d5" providerId="ADAL" clId="{21A1D2CF-4D0D-486A-A6C5-6C07D7B0405B}" dt="2023-10-18T14:11:01.458" v="5144" actId="478"/>
          <ac:spMkLst>
            <pc:docMk/>
            <pc:sldMk cId="3694856155" sldId="7458"/>
            <ac:spMk id="2" creationId="{C470A73D-1BA3-9CCD-809F-F9D6799667C6}"/>
          </ac:spMkLst>
        </pc:spChg>
        <pc:spChg chg="mod">
          <ac:chgData name="Jason Dick" userId="c94a13a7-9fbd-4f24-ac29-988e9d2ed3d5" providerId="ADAL" clId="{21A1D2CF-4D0D-486A-A6C5-6C07D7B0405B}" dt="2023-10-18T13:59:02.256" v="5092" actId="6549"/>
          <ac:spMkLst>
            <pc:docMk/>
            <pc:sldMk cId="3694856155" sldId="7458"/>
            <ac:spMk id="4" creationId="{5B3CDE1B-7E88-F5FD-BC79-B51840C936BC}"/>
          </ac:spMkLst>
        </pc:spChg>
        <pc:spChg chg="del">
          <ac:chgData name="Jason Dick" userId="c94a13a7-9fbd-4f24-ac29-988e9d2ed3d5" providerId="ADAL" clId="{21A1D2CF-4D0D-486A-A6C5-6C07D7B0405B}" dt="2023-10-18T13:58:58.644" v="5091" actId="478"/>
          <ac:spMkLst>
            <pc:docMk/>
            <pc:sldMk cId="3694856155" sldId="7458"/>
            <ac:spMk id="9" creationId="{D6815F65-36D0-C9BB-BAF4-98642BBA4F21}"/>
          </ac:spMkLst>
        </pc:spChg>
        <pc:picChg chg="add mod">
          <ac:chgData name="Jason Dick" userId="c94a13a7-9fbd-4f24-ac29-988e9d2ed3d5" providerId="ADAL" clId="{21A1D2CF-4D0D-486A-A6C5-6C07D7B0405B}" dt="2023-10-18T14:12:22.397" v="5156" actId="14100"/>
          <ac:picMkLst>
            <pc:docMk/>
            <pc:sldMk cId="3694856155" sldId="7458"/>
            <ac:picMk id="2" creationId="{F7368CED-2693-F99C-2599-D982D7297288}"/>
          </ac:picMkLst>
        </pc:picChg>
        <pc:picChg chg="del mod">
          <ac:chgData name="Jason Dick" userId="c94a13a7-9fbd-4f24-ac29-988e9d2ed3d5" providerId="ADAL" clId="{21A1D2CF-4D0D-486A-A6C5-6C07D7B0405B}" dt="2023-10-18T13:58:57.245" v="5089" actId="478"/>
          <ac:picMkLst>
            <pc:docMk/>
            <pc:sldMk cId="3694856155" sldId="7458"/>
            <ac:picMk id="6" creationId="{737392EA-7AC4-346E-A0DE-8D3911C318C1}"/>
          </ac:picMkLst>
        </pc:picChg>
        <pc:picChg chg="del">
          <ac:chgData name="Jason Dick" userId="c94a13a7-9fbd-4f24-ac29-988e9d2ed3d5" providerId="ADAL" clId="{21A1D2CF-4D0D-486A-A6C5-6C07D7B0405B}" dt="2023-10-18T13:58:56.772" v="5087" actId="478"/>
          <ac:picMkLst>
            <pc:docMk/>
            <pc:sldMk cId="3694856155" sldId="7458"/>
            <ac:picMk id="7" creationId="{3817A7C8-566A-1304-26BB-BE85DB31F514}"/>
          </ac:picMkLst>
        </pc:picChg>
        <pc:picChg chg="add del">
          <ac:chgData name="Jason Dick" userId="c94a13a7-9fbd-4f24-ac29-988e9d2ed3d5" providerId="ADAL" clId="{21A1D2CF-4D0D-486A-A6C5-6C07D7B0405B}" dt="2023-10-18T14:00:16.710" v="5094" actId="478"/>
          <ac:picMkLst>
            <pc:docMk/>
            <pc:sldMk cId="3694856155" sldId="7458"/>
            <ac:picMk id="8" creationId="{E5D64E99-33D8-1F27-BFD0-BDF00BB267CE}"/>
          </ac:picMkLst>
        </pc:picChg>
        <pc:picChg chg="del">
          <ac:chgData name="Jason Dick" userId="c94a13a7-9fbd-4f24-ac29-988e9d2ed3d5" providerId="ADAL" clId="{21A1D2CF-4D0D-486A-A6C5-6C07D7B0405B}" dt="2023-10-18T13:58:56.213" v="5086" actId="478"/>
          <ac:picMkLst>
            <pc:docMk/>
            <pc:sldMk cId="3694856155" sldId="7458"/>
            <ac:picMk id="10" creationId="{6BD0BA3B-D859-DAA9-6558-B01CE5CA7269}"/>
          </ac:picMkLst>
        </pc:picChg>
        <pc:picChg chg="add del mod">
          <ac:chgData name="Jason Dick" userId="c94a13a7-9fbd-4f24-ac29-988e9d2ed3d5" providerId="ADAL" clId="{21A1D2CF-4D0D-486A-A6C5-6C07D7B0405B}" dt="2023-10-18T14:10:57.182" v="5138" actId="478"/>
          <ac:picMkLst>
            <pc:docMk/>
            <pc:sldMk cId="3694856155" sldId="7458"/>
            <ac:picMk id="12" creationId="{64D1737C-D181-7CE8-E3EA-4C9B7DC4E6FE}"/>
          </ac:picMkLst>
        </pc:picChg>
        <pc:picChg chg="add del mod">
          <ac:chgData name="Jason Dick" userId="c94a13a7-9fbd-4f24-ac29-988e9d2ed3d5" providerId="ADAL" clId="{21A1D2CF-4D0D-486A-A6C5-6C07D7B0405B}" dt="2023-10-18T14:10:58.613" v="5141" actId="478"/>
          <ac:picMkLst>
            <pc:docMk/>
            <pc:sldMk cId="3694856155" sldId="7458"/>
            <ac:picMk id="14" creationId="{A0C3C727-849D-D3B3-F992-B0C37FF929F0}"/>
          </ac:picMkLst>
        </pc:picChg>
        <pc:picChg chg="del">
          <ac:chgData name="Jason Dick" userId="c94a13a7-9fbd-4f24-ac29-988e9d2ed3d5" providerId="ADAL" clId="{21A1D2CF-4D0D-486A-A6C5-6C07D7B0405B}" dt="2023-10-18T13:58:57.701" v="5090" actId="478"/>
          <ac:picMkLst>
            <pc:docMk/>
            <pc:sldMk cId="3694856155" sldId="7458"/>
            <ac:picMk id="16" creationId="{CCFF1C5D-A717-77A7-1567-9CCE4B2741CF}"/>
          </ac:picMkLst>
        </pc:picChg>
        <pc:picChg chg="add del mod">
          <ac:chgData name="Jason Dick" userId="c94a13a7-9fbd-4f24-ac29-988e9d2ed3d5" providerId="ADAL" clId="{21A1D2CF-4D0D-486A-A6C5-6C07D7B0405B}" dt="2023-10-18T14:10:56.592" v="5137" actId="478"/>
          <ac:picMkLst>
            <pc:docMk/>
            <pc:sldMk cId="3694856155" sldId="7458"/>
            <ac:picMk id="17" creationId="{969C0980-C464-CB6A-9A79-90A8FD673DE0}"/>
          </ac:picMkLst>
        </pc:picChg>
        <pc:picChg chg="add del mod">
          <ac:chgData name="Jason Dick" userId="c94a13a7-9fbd-4f24-ac29-988e9d2ed3d5" providerId="ADAL" clId="{21A1D2CF-4D0D-486A-A6C5-6C07D7B0405B}" dt="2023-10-18T14:10:59.057" v="5142" actId="478"/>
          <ac:picMkLst>
            <pc:docMk/>
            <pc:sldMk cId="3694856155" sldId="7458"/>
            <ac:picMk id="19" creationId="{D31B2C63-3911-0172-50DC-80957A2454E4}"/>
          </ac:picMkLst>
        </pc:picChg>
        <pc:picChg chg="add del mod">
          <ac:chgData name="Jason Dick" userId="c94a13a7-9fbd-4f24-ac29-988e9d2ed3d5" providerId="ADAL" clId="{21A1D2CF-4D0D-486A-A6C5-6C07D7B0405B}" dt="2023-10-18T14:10:57.636" v="5139" actId="478"/>
          <ac:picMkLst>
            <pc:docMk/>
            <pc:sldMk cId="3694856155" sldId="7458"/>
            <ac:picMk id="21" creationId="{0662F0EA-DBC4-4B30-DAEA-A8D2C464C474}"/>
          </ac:picMkLst>
        </pc:picChg>
        <pc:picChg chg="add del mod">
          <ac:chgData name="Jason Dick" userId="c94a13a7-9fbd-4f24-ac29-988e9d2ed3d5" providerId="ADAL" clId="{21A1D2CF-4D0D-486A-A6C5-6C07D7B0405B}" dt="2023-10-18T14:10:59.796" v="5143" actId="478"/>
          <ac:picMkLst>
            <pc:docMk/>
            <pc:sldMk cId="3694856155" sldId="7458"/>
            <ac:picMk id="23" creationId="{D994551A-DE18-5EFC-5A11-A9F9B9E2B810}"/>
          </ac:picMkLst>
        </pc:picChg>
        <pc:picChg chg="add del mod">
          <ac:chgData name="Jason Dick" userId="c94a13a7-9fbd-4f24-ac29-988e9d2ed3d5" providerId="ADAL" clId="{21A1D2CF-4D0D-486A-A6C5-6C07D7B0405B}" dt="2023-10-18T14:10:58.148" v="5140" actId="478"/>
          <ac:picMkLst>
            <pc:docMk/>
            <pc:sldMk cId="3694856155" sldId="7458"/>
            <ac:picMk id="25" creationId="{21FDD071-DFC2-9F23-644B-C4ADD29EBAD9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30T14:04:42.326" v="6429" actId="2696"/>
        <pc:sldMkLst>
          <pc:docMk/>
          <pc:sldMk cId="1908976547" sldId="7459"/>
        </pc:sldMkLst>
        <pc:picChg chg="add del mod">
          <ac:chgData name="Jason Dick" userId="c94a13a7-9fbd-4f24-ac29-988e9d2ed3d5" providerId="ADAL" clId="{21A1D2CF-4D0D-486A-A6C5-6C07D7B0405B}" dt="2023-10-24T14:04:08.009" v="5790" actId="478"/>
          <ac:picMkLst>
            <pc:docMk/>
            <pc:sldMk cId="1908976547" sldId="7459"/>
            <ac:picMk id="2" creationId="{1E2973D0-868F-712B-9FAB-86E0FF8EEFCC}"/>
          </ac:picMkLst>
        </pc:picChg>
        <pc:picChg chg="del">
          <ac:chgData name="Jason Dick" userId="c94a13a7-9fbd-4f24-ac29-988e9d2ed3d5" providerId="ADAL" clId="{21A1D2CF-4D0D-486A-A6C5-6C07D7B0405B}" dt="2023-10-18T14:07:13.593" v="5133" actId="478"/>
          <ac:picMkLst>
            <pc:docMk/>
            <pc:sldMk cId="1908976547" sldId="7459"/>
            <ac:picMk id="3" creationId="{5A5514AC-7FFF-038B-ACB3-8B429EE79281}"/>
          </ac:picMkLst>
        </pc:picChg>
        <pc:picChg chg="add mod">
          <ac:chgData name="Jason Dick" userId="c94a13a7-9fbd-4f24-ac29-988e9d2ed3d5" providerId="ADAL" clId="{21A1D2CF-4D0D-486A-A6C5-6C07D7B0405B}" dt="2023-10-24T14:04:13.373" v="5793" actId="14100"/>
          <ac:picMkLst>
            <pc:docMk/>
            <pc:sldMk cId="1908976547" sldId="7459"/>
            <ac:picMk id="5" creationId="{B660BA7E-7572-CA5D-0F70-56267BFC2B27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23T13:59:00.753" v="5538" actId="2696"/>
        <pc:sldMkLst>
          <pc:docMk/>
          <pc:sldMk cId="1057903310" sldId="7460"/>
        </pc:sldMkLst>
        <pc:spChg chg="mod">
          <ac:chgData name="Jason Dick" userId="c94a13a7-9fbd-4f24-ac29-988e9d2ed3d5" providerId="ADAL" clId="{21A1D2CF-4D0D-486A-A6C5-6C07D7B0405B}" dt="2023-10-19T13:55:19.012" v="5372" actId="20577"/>
          <ac:spMkLst>
            <pc:docMk/>
            <pc:sldMk cId="1057903310" sldId="7460"/>
            <ac:spMk id="2" creationId="{4CBD5E47-0A7A-E003-3F24-A2B26AAC5126}"/>
          </ac:spMkLst>
        </pc:spChg>
        <pc:picChg chg="del">
          <ac:chgData name="Jason Dick" userId="c94a13a7-9fbd-4f24-ac29-988e9d2ed3d5" providerId="ADAL" clId="{21A1D2CF-4D0D-486A-A6C5-6C07D7B0405B}" dt="2023-10-19T13:54:15.747" v="5297" actId="478"/>
          <ac:picMkLst>
            <pc:docMk/>
            <pc:sldMk cId="1057903310" sldId="7460"/>
            <ac:picMk id="5" creationId="{E0566173-A67A-B3A1-A11F-F11E8023ACF3}"/>
          </ac:picMkLst>
        </pc:picChg>
        <pc:picChg chg="add mod">
          <ac:chgData name="Jason Dick" userId="c94a13a7-9fbd-4f24-ac29-988e9d2ed3d5" providerId="ADAL" clId="{21A1D2CF-4D0D-486A-A6C5-6C07D7B0405B}" dt="2023-10-19T13:54:59.466" v="5329" actId="14100"/>
          <ac:picMkLst>
            <pc:docMk/>
            <pc:sldMk cId="1057903310" sldId="7460"/>
            <ac:picMk id="6" creationId="{F6D1BDCB-D635-B9A7-D69A-18D9085BFDA0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1T19:48:12.483" v="6801" actId="2696"/>
        <pc:sldMkLst>
          <pc:docMk/>
          <pc:sldMk cId="1468519741" sldId="7460"/>
        </pc:sldMkLst>
        <pc:spChg chg="add mod">
          <ac:chgData name="Jason Dick" userId="c94a13a7-9fbd-4f24-ac29-988e9d2ed3d5" providerId="ADAL" clId="{21A1D2CF-4D0D-486A-A6C5-6C07D7B0405B}" dt="2023-11-01T13:35:15.542" v="6529" actId="6549"/>
          <ac:spMkLst>
            <pc:docMk/>
            <pc:sldMk cId="1468519741" sldId="7460"/>
            <ac:spMk id="5" creationId="{8799F1F7-D2E2-0C7E-786E-27C3F5B3F5CF}"/>
          </ac:spMkLst>
        </pc:spChg>
        <pc:picChg chg="add mod">
          <ac:chgData name="Jason Dick" userId="c94a13a7-9fbd-4f24-ac29-988e9d2ed3d5" providerId="ADAL" clId="{21A1D2CF-4D0D-486A-A6C5-6C07D7B0405B}" dt="2023-10-24T14:01:19.090" v="5784" actId="14100"/>
          <ac:picMkLst>
            <pc:docMk/>
            <pc:sldMk cId="1468519741" sldId="7460"/>
            <ac:picMk id="2" creationId="{5B26FB64-0083-0ACA-D229-BF6F325FB2A9}"/>
          </ac:picMkLst>
        </pc:picChg>
        <pc:picChg chg="del">
          <ac:chgData name="Jason Dick" userId="c94a13a7-9fbd-4f24-ac29-988e9d2ed3d5" providerId="ADAL" clId="{21A1D2CF-4D0D-486A-A6C5-6C07D7B0405B}" dt="2023-10-30T14:05:38.059" v="6432" actId="478"/>
          <ac:picMkLst>
            <pc:docMk/>
            <pc:sldMk cId="1468519741" sldId="7460"/>
            <ac:picMk id="3" creationId="{0E0D1423-293D-2DF9-2B96-9FCD9B6BB824}"/>
          </ac:picMkLst>
        </pc:picChg>
        <pc:picChg chg="del">
          <ac:chgData name="Jason Dick" userId="c94a13a7-9fbd-4f24-ac29-988e9d2ed3d5" providerId="ADAL" clId="{21A1D2CF-4D0D-486A-A6C5-6C07D7B0405B}" dt="2023-10-24T14:01:13.196" v="5781" actId="478"/>
          <ac:picMkLst>
            <pc:docMk/>
            <pc:sldMk cId="1468519741" sldId="7460"/>
            <ac:picMk id="3" creationId="{5A5514AC-7FFF-038B-ACB3-8B429EE79281}"/>
          </ac:picMkLst>
        </pc:picChg>
      </pc:sldChg>
      <pc:sldChg chg="add del">
        <pc:chgData name="Jason Dick" userId="c94a13a7-9fbd-4f24-ac29-988e9d2ed3d5" providerId="ADAL" clId="{21A1D2CF-4D0D-486A-A6C5-6C07D7B0405B}" dt="2023-10-18T14:12:27.742" v="5157" actId="2696"/>
        <pc:sldMkLst>
          <pc:docMk/>
          <pc:sldMk cId="3010564869" sldId="7460"/>
        </pc:sldMkLst>
      </pc:sldChg>
      <pc:sldChg chg="addSp delSp modSp add del mod">
        <pc:chgData name="Jason Dick" userId="c94a13a7-9fbd-4f24-ac29-988e9d2ed3d5" providerId="ADAL" clId="{21A1D2CF-4D0D-486A-A6C5-6C07D7B0405B}" dt="2023-10-26T13:54:09.357" v="6000" actId="2696"/>
        <pc:sldMkLst>
          <pc:docMk/>
          <pc:sldMk cId="46538320" sldId="7461"/>
        </pc:sldMkLst>
        <pc:spChg chg="del">
          <ac:chgData name="Jason Dick" userId="c94a13a7-9fbd-4f24-ac29-988e9d2ed3d5" providerId="ADAL" clId="{21A1D2CF-4D0D-486A-A6C5-6C07D7B0405B}" dt="2023-10-23T14:04:05.519" v="5604" actId="478"/>
          <ac:spMkLst>
            <pc:docMk/>
            <pc:sldMk cId="46538320" sldId="7461"/>
            <ac:spMk id="2" creationId="{4CBD5E47-0A7A-E003-3F24-A2B26AAC5126}"/>
          </ac:spMkLst>
        </pc:spChg>
        <pc:picChg chg="add mod">
          <ac:chgData name="Jason Dick" userId="c94a13a7-9fbd-4f24-ac29-988e9d2ed3d5" providerId="ADAL" clId="{21A1D2CF-4D0D-486A-A6C5-6C07D7B0405B}" dt="2023-10-23T14:04:11.035" v="5608" actId="14100"/>
          <ac:picMkLst>
            <pc:docMk/>
            <pc:sldMk cId="46538320" sldId="7461"/>
            <ac:picMk id="3" creationId="{48C69711-3EC3-6C18-2394-6ACFE05934CE}"/>
          </ac:picMkLst>
        </pc:picChg>
        <pc:picChg chg="del">
          <ac:chgData name="Jason Dick" userId="c94a13a7-9fbd-4f24-ac29-988e9d2ed3d5" providerId="ADAL" clId="{21A1D2CF-4D0D-486A-A6C5-6C07D7B0405B}" dt="2023-10-23T14:04:05.961" v="5605" actId="478"/>
          <ac:picMkLst>
            <pc:docMk/>
            <pc:sldMk cId="46538320" sldId="7461"/>
            <ac:picMk id="5" creationId="{E0566173-A67A-B3A1-A11F-F11E8023ACF3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23T13:59:07.290" v="5539" actId="2696"/>
        <pc:sldMkLst>
          <pc:docMk/>
          <pc:sldMk cId="2405584937" sldId="7461"/>
        </pc:sldMkLst>
        <pc:spChg chg="mod">
          <ac:chgData name="Jason Dick" userId="c94a13a7-9fbd-4f24-ac29-988e9d2ed3d5" providerId="ADAL" clId="{21A1D2CF-4D0D-486A-A6C5-6C07D7B0405B}" dt="2023-10-19T14:00:56.100" v="5470" actId="403"/>
          <ac:spMkLst>
            <pc:docMk/>
            <pc:sldMk cId="2405584937" sldId="7461"/>
            <ac:spMk id="2" creationId="{4CBD5E47-0A7A-E003-3F24-A2B26AAC5126}"/>
          </ac:spMkLst>
        </pc:spChg>
        <pc:picChg chg="add mod">
          <ac:chgData name="Jason Dick" userId="c94a13a7-9fbd-4f24-ac29-988e9d2ed3d5" providerId="ADAL" clId="{21A1D2CF-4D0D-486A-A6C5-6C07D7B0405B}" dt="2023-10-19T14:02:22.147" v="5473" actId="14100"/>
          <ac:picMkLst>
            <pc:docMk/>
            <pc:sldMk cId="2405584937" sldId="7461"/>
            <ac:picMk id="3" creationId="{E256347C-55F9-392A-6E75-674781E1ACCE}"/>
          </ac:picMkLst>
        </pc:picChg>
        <pc:picChg chg="del">
          <ac:chgData name="Jason Dick" userId="c94a13a7-9fbd-4f24-ac29-988e9d2ed3d5" providerId="ADAL" clId="{21A1D2CF-4D0D-486A-A6C5-6C07D7B0405B}" dt="2023-10-19T14:00:15.094" v="5374" actId="478"/>
          <ac:picMkLst>
            <pc:docMk/>
            <pc:sldMk cId="2405584937" sldId="7461"/>
            <ac:picMk id="6" creationId="{F6D1BDCB-D635-B9A7-D69A-18D9085BFDA0}"/>
          </ac:picMkLst>
        </pc:picChg>
      </pc:sldChg>
      <pc:sldChg chg="addSp delSp modSp add mod">
        <pc:chgData name="Jason Dick" userId="c94a13a7-9fbd-4f24-ac29-988e9d2ed3d5" providerId="ADAL" clId="{21A1D2CF-4D0D-486A-A6C5-6C07D7B0405B}" dt="2023-10-23T14:04:36.237" v="5614" actId="14100"/>
        <pc:sldMkLst>
          <pc:docMk/>
          <pc:sldMk cId="2440160716" sldId="7462"/>
        </pc:sldMkLst>
        <pc:picChg chg="add mod">
          <ac:chgData name="Jason Dick" userId="c94a13a7-9fbd-4f24-ac29-988e9d2ed3d5" providerId="ADAL" clId="{21A1D2CF-4D0D-486A-A6C5-6C07D7B0405B}" dt="2023-10-23T14:04:36.237" v="5614" actId="14100"/>
          <ac:picMkLst>
            <pc:docMk/>
            <pc:sldMk cId="2440160716" sldId="7462"/>
            <ac:picMk id="2" creationId="{B57F6A51-875A-0045-D9B4-43AFCFA4E1E8}"/>
          </ac:picMkLst>
        </pc:picChg>
        <pc:picChg chg="del">
          <ac:chgData name="Jason Dick" userId="c94a13a7-9fbd-4f24-ac29-988e9d2ed3d5" providerId="ADAL" clId="{21A1D2CF-4D0D-486A-A6C5-6C07D7B0405B}" dt="2023-10-23T14:04:24.209" v="5610" actId="478"/>
          <ac:picMkLst>
            <pc:docMk/>
            <pc:sldMk cId="2440160716" sldId="7462"/>
            <ac:picMk id="3" creationId="{48C69711-3EC3-6C18-2394-6ACFE05934CE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1T13:30:55.961" v="6489" actId="2696"/>
        <pc:sldMkLst>
          <pc:docMk/>
          <pc:sldMk cId="586979697" sldId="7463"/>
        </pc:sldMkLst>
        <pc:spChg chg="mod">
          <ac:chgData name="Jason Dick" userId="c94a13a7-9fbd-4f24-ac29-988e9d2ed3d5" providerId="ADAL" clId="{21A1D2CF-4D0D-486A-A6C5-6C07D7B0405B}" dt="2023-10-30T14:03:09.924" v="6400" actId="20577"/>
          <ac:spMkLst>
            <pc:docMk/>
            <pc:sldMk cId="586979697" sldId="7463"/>
            <ac:spMk id="2" creationId="{4CBD5E47-0A7A-E003-3F24-A2B26AAC5126}"/>
          </ac:spMkLst>
        </pc:spChg>
        <pc:picChg chg="del">
          <ac:chgData name="Jason Dick" userId="c94a13a7-9fbd-4f24-ac29-988e9d2ed3d5" providerId="ADAL" clId="{21A1D2CF-4D0D-486A-A6C5-6C07D7B0405B}" dt="2023-10-23T14:09:35.723" v="5628" actId="478"/>
          <ac:picMkLst>
            <pc:docMk/>
            <pc:sldMk cId="586979697" sldId="7463"/>
            <ac:picMk id="5" creationId="{E0566173-A67A-B3A1-A11F-F11E8023ACF3}"/>
          </ac:picMkLst>
        </pc:picChg>
        <pc:picChg chg="add del mod">
          <ac:chgData name="Jason Dick" userId="c94a13a7-9fbd-4f24-ac29-988e9d2ed3d5" providerId="ADAL" clId="{21A1D2CF-4D0D-486A-A6C5-6C07D7B0405B}" dt="2023-10-30T14:02:44.889" v="6324" actId="478"/>
          <ac:picMkLst>
            <pc:docMk/>
            <pc:sldMk cId="586979697" sldId="7463"/>
            <ac:picMk id="5" creationId="{EAA28A38-0C80-AA21-E12F-0F5218CBE473}"/>
          </ac:picMkLst>
        </pc:picChg>
      </pc:sldChg>
      <pc:sldChg chg="add del">
        <pc:chgData name="Jason Dick" userId="c94a13a7-9fbd-4f24-ac29-988e9d2ed3d5" providerId="ADAL" clId="{21A1D2CF-4D0D-486A-A6C5-6C07D7B0405B}" dt="2023-10-24T14:04:15.519" v="5794" actId="47"/>
        <pc:sldMkLst>
          <pc:docMk/>
          <pc:sldMk cId="934368168" sldId="7464"/>
        </pc:sldMkLst>
      </pc:sldChg>
      <pc:sldChg chg="addSp delSp modSp add mod">
        <pc:chgData name="Jason Dick" userId="c94a13a7-9fbd-4f24-ac29-988e9d2ed3d5" providerId="ADAL" clId="{21A1D2CF-4D0D-486A-A6C5-6C07D7B0405B}" dt="2023-10-24T14:03:16.683" v="5789" actId="14100"/>
        <pc:sldMkLst>
          <pc:docMk/>
          <pc:sldMk cId="3659001419" sldId="7465"/>
        </pc:sldMkLst>
        <pc:picChg chg="del">
          <ac:chgData name="Jason Dick" userId="c94a13a7-9fbd-4f24-ac29-988e9d2ed3d5" providerId="ADAL" clId="{21A1D2CF-4D0D-486A-A6C5-6C07D7B0405B}" dt="2023-10-24T14:03:10.496" v="5786" actId="478"/>
          <ac:picMkLst>
            <pc:docMk/>
            <pc:sldMk cId="3659001419" sldId="7465"/>
            <ac:picMk id="3" creationId="{5A5514AC-7FFF-038B-ACB3-8B429EE79281}"/>
          </ac:picMkLst>
        </pc:picChg>
        <pc:picChg chg="add mod">
          <ac:chgData name="Jason Dick" userId="c94a13a7-9fbd-4f24-ac29-988e9d2ed3d5" providerId="ADAL" clId="{21A1D2CF-4D0D-486A-A6C5-6C07D7B0405B}" dt="2023-10-24T14:03:16.683" v="5789" actId="14100"/>
          <ac:picMkLst>
            <pc:docMk/>
            <pc:sldMk cId="3659001419" sldId="7465"/>
            <ac:picMk id="5" creationId="{B1C04F89-242A-45F9-0917-C27F3EB574E4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1T19:46:40.317" v="6754" actId="2696"/>
        <pc:sldMkLst>
          <pc:docMk/>
          <pc:sldMk cId="1832388385" sldId="7466"/>
        </pc:sldMkLst>
        <pc:spChg chg="mod">
          <ac:chgData name="Jason Dick" userId="c94a13a7-9fbd-4f24-ac29-988e9d2ed3d5" providerId="ADAL" clId="{21A1D2CF-4D0D-486A-A6C5-6C07D7B0405B}" dt="2023-11-01T13:31:04.482" v="6493" actId="20577"/>
          <ac:spMkLst>
            <pc:docMk/>
            <pc:sldMk cId="1832388385" sldId="7466"/>
            <ac:spMk id="2" creationId="{4CBD5E47-0A7A-E003-3F24-A2B26AAC5126}"/>
          </ac:spMkLst>
        </pc:spChg>
        <pc:picChg chg="add del mod">
          <ac:chgData name="Jason Dick" userId="c94a13a7-9fbd-4f24-ac29-988e9d2ed3d5" providerId="ADAL" clId="{21A1D2CF-4D0D-486A-A6C5-6C07D7B0405B}" dt="2023-10-24T14:05:56.653" v="5811" actId="478"/>
          <ac:picMkLst>
            <pc:docMk/>
            <pc:sldMk cId="1832388385" sldId="7466"/>
            <ac:picMk id="5" creationId="{BEDEB83A-803A-4501-2681-8829BF0D0702}"/>
          </ac:picMkLst>
        </pc:picChg>
        <pc:picChg chg="add mod">
          <ac:chgData name="Jason Dick" userId="c94a13a7-9fbd-4f24-ac29-988e9d2ed3d5" providerId="ADAL" clId="{21A1D2CF-4D0D-486A-A6C5-6C07D7B0405B}" dt="2023-10-24T14:08:12.763" v="5878" actId="14100"/>
          <ac:picMkLst>
            <pc:docMk/>
            <pc:sldMk cId="1832388385" sldId="7466"/>
            <ac:picMk id="6" creationId="{A711D2CE-47C8-040C-79B5-F2D184FFFEC3}"/>
          </ac:picMkLst>
        </pc:picChg>
        <pc:picChg chg="add mod">
          <ac:chgData name="Jason Dick" userId="c94a13a7-9fbd-4f24-ac29-988e9d2ed3d5" providerId="ADAL" clId="{21A1D2CF-4D0D-486A-A6C5-6C07D7B0405B}" dt="2023-10-24T14:07:16.362" v="5819" actId="1076"/>
          <ac:picMkLst>
            <pc:docMk/>
            <pc:sldMk cId="1832388385" sldId="7466"/>
            <ac:picMk id="1026" creationId="{46CAE426-27BF-2820-1273-25E34F2EC1C3}"/>
          </ac:picMkLst>
        </pc:picChg>
        <pc:picChg chg="add mod">
          <ac:chgData name="Jason Dick" userId="c94a13a7-9fbd-4f24-ac29-988e9d2ed3d5" providerId="ADAL" clId="{21A1D2CF-4D0D-486A-A6C5-6C07D7B0405B}" dt="2023-10-24T14:07:18.610" v="5820" actId="1076"/>
          <ac:picMkLst>
            <pc:docMk/>
            <pc:sldMk cId="1832388385" sldId="7466"/>
            <ac:picMk id="1027" creationId="{5C4C21B9-D5D5-A8DA-17C3-1618078321AF}"/>
          </ac:picMkLst>
        </pc:picChg>
      </pc:sldChg>
      <pc:sldChg chg="addSp delSp modSp del mod ord setBg">
        <pc:chgData name="Jason Dick" userId="c94a13a7-9fbd-4f24-ac29-988e9d2ed3d5" providerId="ADAL" clId="{21A1D2CF-4D0D-486A-A6C5-6C07D7B0405B}" dt="2023-11-01T13:31:54.637" v="6499" actId="2696"/>
        <pc:sldMkLst>
          <pc:docMk/>
          <pc:sldMk cId="2758177495" sldId="7467"/>
        </pc:sldMkLst>
        <pc:picChg chg="del">
          <ac:chgData name="Jason Dick" userId="c94a13a7-9fbd-4f24-ac29-988e9d2ed3d5" providerId="ADAL" clId="{21A1D2CF-4D0D-486A-A6C5-6C07D7B0405B}" dt="2023-10-26T14:03:05.883" v="6075" actId="478"/>
          <ac:picMkLst>
            <pc:docMk/>
            <pc:sldMk cId="2758177495" sldId="7467"/>
            <ac:picMk id="2" creationId="{5B26FB64-0083-0ACA-D229-BF6F325FB2A9}"/>
          </ac:picMkLst>
        </pc:picChg>
        <pc:picChg chg="add mod">
          <ac:chgData name="Jason Dick" userId="c94a13a7-9fbd-4f24-ac29-988e9d2ed3d5" providerId="ADAL" clId="{21A1D2CF-4D0D-486A-A6C5-6C07D7B0405B}" dt="2023-10-30T14:06:23.385" v="6465" actId="14100"/>
          <ac:picMkLst>
            <pc:docMk/>
            <pc:sldMk cId="2758177495" sldId="7467"/>
            <ac:picMk id="2" creationId="{8FD7E514-8947-501A-A4FE-BC591A548BAC}"/>
          </ac:picMkLst>
        </pc:picChg>
        <pc:picChg chg="add del mod">
          <ac:chgData name="Jason Dick" userId="c94a13a7-9fbd-4f24-ac29-988e9d2ed3d5" providerId="ADAL" clId="{21A1D2CF-4D0D-486A-A6C5-6C07D7B0405B}" dt="2023-10-30T14:06:17.842" v="6462" actId="478"/>
          <ac:picMkLst>
            <pc:docMk/>
            <pc:sldMk cId="2758177495" sldId="7467"/>
            <ac:picMk id="3" creationId="{A7B93544-6CDF-47D5-51E0-7CC03764B9A4}"/>
          </ac:picMkLst>
        </pc:picChg>
      </pc:sldChg>
      <pc:sldChg chg="addSp delSp modSp add mod ord">
        <pc:chgData name="Jason Dick" userId="c94a13a7-9fbd-4f24-ac29-988e9d2ed3d5" providerId="ADAL" clId="{21A1D2CF-4D0D-486A-A6C5-6C07D7B0405B}" dt="2023-11-23T22:23:58.262" v="9044" actId="1076"/>
        <pc:sldMkLst>
          <pc:docMk/>
          <pc:sldMk cId="2814824230" sldId="7468"/>
        </pc:sldMkLst>
        <pc:spChg chg="mod">
          <ac:chgData name="Jason Dick" userId="c94a13a7-9fbd-4f24-ac29-988e9d2ed3d5" providerId="ADAL" clId="{21A1D2CF-4D0D-486A-A6C5-6C07D7B0405B}" dt="2023-11-23T22:20:53.301" v="9024" actId="6549"/>
          <ac:spMkLst>
            <pc:docMk/>
            <pc:sldMk cId="2814824230" sldId="7468"/>
            <ac:spMk id="2" creationId="{4CBD5E47-0A7A-E003-3F24-A2B26AAC5126}"/>
          </ac:spMkLst>
        </pc:spChg>
        <pc:picChg chg="add mod">
          <ac:chgData name="Jason Dick" userId="c94a13a7-9fbd-4f24-ac29-988e9d2ed3d5" providerId="ADAL" clId="{21A1D2CF-4D0D-486A-A6C5-6C07D7B0405B}" dt="2023-11-23T22:23:13.975" v="9034" actId="1076"/>
          <ac:picMkLst>
            <pc:docMk/>
            <pc:sldMk cId="2814824230" sldId="7468"/>
            <ac:picMk id="3" creationId="{5965DA25-E4E4-DCEB-0EB9-BE5FB8288E07}"/>
          </ac:picMkLst>
        </pc:picChg>
        <pc:picChg chg="add mod">
          <ac:chgData name="Jason Dick" userId="c94a13a7-9fbd-4f24-ac29-988e9d2ed3d5" providerId="ADAL" clId="{21A1D2CF-4D0D-486A-A6C5-6C07D7B0405B}" dt="2023-11-23T22:23:30.559" v="9038" actId="14100"/>
          <ac:picMkLst>
            <pc:docMk/>
            <pc:sldMk cId="2814824230" sldId="7468"/>
            <ac:picMk id="5" creationId="{C5344502-05A7-527F-A81D-FA286FAC26D7}"/>
          </ac:picMkLst>
        </pc:picChg>
        <pc:picChg chg="add mod">
          <ac:chgData name="Jason Dick" userId="c94a13a7-9fbd-4f24-ac29-988e9d2ed3d5" providerId="ADAL" clId="{21A1D2CF-4D0D-486A-A6C5-6C07D7B0405B}" dt="2023-11-23T22:23:58.262" v="9044" actId="1076"/>
          <ac:picMkLst>
            <pc:docMk/>
            <pc:sldMk cId="2814824230" sldId="7468"/>
            <ac:picMk id="6" creationId="{9E460BB8-29C6-3ED8-D5F5-54C107E96098}"/>
          </ac:picMkLst>
        </pc:picChg>
        <pc:picChg chg="del mod">
          <ac:chgData name="Jason Dick" userId="c94a13a7-9fbd-4f24-ac29-988e9d2ed3d5" providerId="ADAL" clId="{21A1D2CF-4D0D-486A-A6C5-6C07D7B0405B}" dt="2023-11-01T13:37:47.606" v="6698" actId="478"/>
          <ac:picMkLst>
            <pc:docMk/>
            <pc:sldMk cId="2814824230" sldId="7468"/>
            <ac:picMk id="6" creationId="{A711D2CE-47C8-040C-79B5-F2D184FFFEC3}"/>
          </ac:picMkLst>
        </pc:picChg>
        <pc:picChg chg="del">
          <ac:chgData name="Jason Dick" userId="c94a13a7-9fbd-4f24-ac29-988e9d2ed3d5" providerId="ADAL" clId="{21A1D2CF-4D0D-486A-A6C5-6C07D7B0405B}" dt="2023-10-26T13:58:52.321" v="6047" actId="478"/>
          <ac:picMkLst>
            <pc:docMk/>
            <pc:sldMk cId="2814824230" sldId="7468"/>
            <ac:picMk id="1026" creationId="{46CAE426-27BF-2820-1273-25E34F2EC1C3}"/>
          </ac:picMkLst>
        </pc:picChg>
        <pc:picChg chg="del">
          <ac:chgData name="Jason Dick" userId="c94a13a7-9fbd-4f24-ac29-988e9d2ed3d5" providerId="ADAL" clId="{21A1D2CF-4D0D-486A-A6C5-6C07D7B0405B}" dt="2023-10-26T13:58:52.781" v="6048" actId="478"/>
          <ac:picMkLst>
            <pc:docMk/>
            <pc:sldMk cId="2814824230" sldId="7468"/>
            <ac:picMk id="1027" creationId="{5C4C21B9-D5D5-A8DA-17C3-1618078321AF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0-30T14:04:27.350" v="6428" actId="2696"/>
        <pc:sldMkLst>
          <pc:docMk/>
          <pc:sldMk cId="1226772737" sldId="7469"/>
        </pc:sldMkLst>
        <pc:picChg chg="del">
          <ac:chgData name="Jason Dick" userId="c94a13a7-9fbd-4f24-ac29-988e9d2ed3d5" providerId="ADAL" clId="{21A1D2CF-4D0D-486A-A6C5-6C07D7B0405B}" dt="2023-10-27T13:58:07.486" v="6292" actId="478"/>
          <ac:picMkLst>
            <pc:docMk/>
            <pc:sldMk cId="1226772737" sldId="7469"/>
            <ac:picMk id="2" creationId="{5B26FB64-0083-0ACA-D229-BF6F325FB2A9}"/>
          </ac:picMkLst>
        </pc:picChg>
        <pc:picChg chg="add del mod">
          <ac:chgData name="Jason Dick" userId="c94a13a7-9fbd-4f24-ac29-988e9d2ed3d5" providerId="ADAL" clId="{21A1D2CF-4D0D-486A-A6C5-6C07D7B0405B}" dt="2023-10-27T13:59:08.998" v="6297" actId="478"/>
          <ac:picMkLst>
            <pc:docMk/>
            <pc:sldMk cId="1226772737" sldId="7469"/>
            <ac:picMk id="5" creationId="{451A235B-8BD6-296F-090B-E44AE08509F7}"/>
          </ac:picMkLst>
        </pc:picChg>
        <pc:picChg chg="add mod">
          <ac:chgData name="Jason Dick" userId="c94a13a7-9fbd-4f24-ac29-988e9d2ed3d5" providerId="ADAL" clId="{21A1D2CF-4D0D-486A-A6C5-6C07D7B0405B}" dt="2023-10-27T13:59:15.041" v="6300" actId="14100"/>
          <ac:picMkLst>
            <pc:docMk/>
            <pc:sldMk cId="1226772737" sldId="7469"/>
            <ac:picMk id="7" creationId="{6327EF76-E837-7264-9F27-973F15871A2A}"/>
          </ac:picMkLst>
        </pc:picChg>
      </pc:sldChg>
      <pc:sldChg chg="add del">
        <pc:chgData name="Jason Dick" userId="c94a13a7-9fbd-4f24-ac29-988e9d2ed3d5" providerId="ADAL" clId="{21A1D2CF-4D0D-486A-A6C5-6C07D7B0405B}" dt="2023-11-03T14:00:02.778" v="6961" actId="47"/>
        <pc:sldMkLst>
          <pc:docMk/>
          <pc:sldMk cId="1201111042" sldId="7470"/>
        </pc:sldMkLst>
      </pc:sldChg>
      <pc:sldChg chg="addSp delSp modSp add del mod">
        <pc:chgData name="Jason Dick" userId="c94a13a7-9fbd-4f24-ac29-988e9d2ed3d5" providerId="ADAL" clId="{21A1D2CF-4D0D-486A-A6C5-6C07D7B0405B}" dt="2023-11-01T19:49:12.150" v="6803" actId="2696"/>
        <pc:sldMkLst>
          <pc:docMk/>
          <pc:sldMk cId="1349016543" sldId="7471"/>
        </pc:sldMkLst>
        <pc:picChg chg="add mod">
          <ac:chgData name="Jason Dick" userId="c94a13a7-9fbd-4f24-ac29-988e9d2ed3d5" providerId="ADAL" clId="{21A1D2CF-4D0D-486A-A6C5-6C07D7B0405B}" dt="2023-11-01T13:32:17.820" v="6505" actId="1076"/>
          <ac:picMkLst>
            <pc:docMk/>
            <pc:sldMk cId="1349016543" sldId="7471"/>
            <ac:picMk id="2" creationId="{63A13EBF-7462-3B2B-7C76-E81F8DAC426C}"/>
          </ac:picMkLst>
        </pc:picChg>
        <pc:picChg chg="del">
          <ac:chgData name="Jason Dick" userId="c94a13a7-9fbd-4f24-ac29-988e9d2ed3d5" providerId="ADAL" clId="{21A1D2CF-4D0D-486A-A6C5-6C07D7B0405B}" dt="2023-11-01T13:32:08.225" v="6503" actId="478"/>
          <ac:picMkLst>
            <pc:docMk/>
            <pc:sldMk cId="1349016543" sldId="7471"/>
            <ac:picMk id="5" creationId="{451A235B-8BD6-296F-090B-E44AE08509F7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3T13:59:46.709" v="6959" actId="47"/>
        <pc:sldMkLst>
          <pc:docMk/>
          <pc:sldMk cId="1617854865" sldId="7472"/>
        </pc:sldMkLst>
        <pc:picChg chg="add mod">
          <ac:chgData name="Jason Dick" userId="c94a13a7-9fbd-4f24-ac29-988e9d2ed3d5" providerId="ADAL" clId="{21A1D2CF-4D0D-486A-A6C5-6C07D7B0405B}" dt="2023-10-27T14:00:10.274" v="6305" actId="14100"/>
          <ac:picMkLst>
            <pc:docMk/>
            <pc:sldMk cId="1617854865" sldId="7472"/>
            <ac:picMk id="3" creationId="{D4B230BD-F53A-5E17-C955-26A2D1664328}"/>
          </ac:picMkLst>
        </pc:picChg>
        <pc:picChg chg="del">
          <ac:chgData name="Jason Dick" userId="c94a13a7-9fbd-4f24-ac29-988e9d2ed3d5" providerId="ADAL" clId="{21A1D2CF-4D0D-486A-A6C5-6C07D7B0405B}" dt="2023-10-27T14:00:01.873" v="6302" actId="478"/>
          <ac:picMkLst>
            <pc:docMk/>
            <pc:sldMk cId="1617854865" sldId="7472"/>
            <ac:picMk id="5" creationId="{451A235B-8BD6-296F-090B-E44AE08509F7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3T13:59:49.011" v="6960" actId="47"/>
        <pc:sldMkLst>
          <pc:docMk/>
          <pc:sldMk cId="4006887884" sldId="7473"/>
        </pc:sldMkLst>
        <pc:picChg chg="del">
          <ac:chgData name="Jason Dick" userId="c94a13a7-9fbd-4f24-ac29-988e9d2ed3d5" providerId="ADAL" clId="{21A1D2CF-4D0D-486A-A6C5-6C07D7B0405B}" dt="2023-10-27T14:00:26.893" v="6307" actId="478"/>
          <ac:picMkLst>
            <pc:docMk/>
            <pc:sldMk cId="4006887884" sldId="7473"/>
            <ac:picMk id="3" creationId="{D4B230BD-F53A-5E17-C955-26A2D1664328}"/>
          </ac:picMkLst>
        </pc:picChg>
        <pc:picChg chg="add mod">
          <ac:chgData name="Jason Dick" userId="c94a13a7-9fbd-4f24-ac29-988e9d2ed3d5" providerId="ADAL" clId="{21A1D2CF-4D0D-486A-A6C5-6C07D7B0405B}" dt="2023-10-27T14:00:33.098" v="6310" actId="14100"/>
          <ac:picMkLst>
            <pc:docMk/>
            <pc:sldMk cId="4006887884" sldId="7473"/>
            <ac:picMk id="5" creationId="{B400C6C5-7324-8D8F-328F-522903452CDB}"/>
          </ac:picMkLst>
        </pc:picChg>
      </pc:sldChg>
      <pc:sldChg chg="add del">
        <pc:chgData name="Jason Dick" userId="c94a13a7-9fbd-4f24-ac29-988e9d2ed3d5" providerId="ADAL" clId="{21A1D2CF-4D0D-486A-A6C5-6C07D7B0405B}" dt="2023-11-01T19:48:15.298" v="6802" actId="2696"/>
        <pc:sldMkLst>
          <pc:docMk/>
          <pc:sldMk cId="612817044" sldId="7474"/>
        </pc:sldMkLst>
      </pc:sldChg>
      <pc:sldChg chg="addSp delSp modSp add del mod">
        <pc:chgData name="Jason Dick" userId="c94a13a7-9fbd-4f24-ac29-988e9d2ed3d5" providerId="ADAL" clId="{21A1D2CF-4D0D-486A-A6C5-6C07D7B0405B}" dt="2023-11-01T13:31:56.615" v="6500" actId="2696"/>
        <pc:sldMkLst>
          <pc:docMk/>
          <pc:sldMk cId="2254475461" sldId="7475"/>
        </pc:sldMkLst>
        <pc:picChg chg="del">
          <ac:chgData name="Jason Dick" userId="c94a13a7-9fbd-4f24-ac29-988e9d2ed3d5" providerId="ADAL" clId="{21A1D2CF-4D0D-486A-A6C5-6C07D7B0405B}" dt="2023-10-30T14:06:28.887" v="6468" actId="478"/>
          <ac:picMkLst>
            <pc:docMk/>
            <pc:sldMk cId="2254475461" sldId="7475"/>
            <ac:picMk id="2" creationId="{8FD7E514-8947-501A-A4FE-BC591A548BAC}"/>
          </ac:picMkLst>
        </pc:picChg>
        <pc:picChg chg="add mod">
          <ac:chgData name="Jason Dick" userId="c94a13a7-9fbd-4f24-ac29-988e9d2ed3d5" providerId="ADAL" clId="{21A1D2CF-4D0D-486A-A6C5-6C07D7B0405B}" dt="2023-10-30T14:06:43.896" v="6472" actId="14100"/>
          <ac:picMkLst>
            <pc:docMk/>
            <pc:sldMk cId="2254475461" sldId="7475"/>
            <ac:picMk id="3" creationId="{CDE900FD-C281-0601-88A5-1BE57C19705D}"/>
          </ac:picMkLst>
        </pc:picChg>
      </pc:sldChg>
      <pc:sldChg chg="addSp delSp modSp add del mod ord">
        <pc:chgData name="Jason Dick" userId="c94a13a7-9fbd-4f24-ac29-988e9d2ed3d5" providerId="ADAL" clId="{21A1D2CF-4D0D-486A-A6C5-6C07D7B0405B}" dt="2023-11-20T14:29:48.361" v="8175" actId="2696"/>
        <pc:sldMkLst>
          <pc:docMk/>
          <pc:sldMk cId="4044981794" sldId="7475"/>
        </pc:sldMkLst>
        <pc:picChg chg="add del mod">
          <ac:chgData name="Jason Dick" userId="c94a13a7-9fbd-4f24-ac29-988e9d2ed3d5" providerId="ADAL" clId="{21A1D2CF-4D0D-486A-A6C5-6C07D7B0405B}" dt="2023-11-08T14:55:12.206" v="7648" actId="478"/>
          <ac:picMkLst>
            <pc:docMk/>
            <pc:sldMk cId="4044981794" sldId="7475"/>
            <ac:picMk id="2" creationId="{812BBE1F-8D0D-6228-646D-AC079BF49349}"/>
          </ac:picMkLst>
        </pc:picChg>
        <pc:picChg chg="del">
          <ac:chgData name="Jason Dick" userId="c94a13a7-9fbd-4f24-ac29-988e9d2ed3d5" providerId="ADAL" clId="{21A1D2CF-4D0D-486A-A6C5-6C07D7B0405B}" dt="2023-11-01T13:35:55.251" v="6531" actId="478"/>
          <ac:picMkLst>
            <pc:docMk/>
            <pc:sldMk cId="4044981794" sldId="7475"/>
            <ac:picMk id="3" creationId="{0E0D1423-293D-2DF9-2B96-9FCD9B6BB824}"/>
          </ac:picMkLst>
        </pc:picChg>
        <pc:picChg chg="add mod">
          <ac:chgData name="Jason Dick" userId="c94a13a7-9fbd-4f24-ac29-988e9d2ed3d5" providerId="ADAL" clId="{21A1D2CF-4D0D-486A-A6C5-6C07D7B0405B}" dt="2023-11-09T22:53:12.443" v="7826" actId="14100"/>
          <ac:picMkLst>
            <pc:docMk/>
            <pc:sldMk cId="4044981794" sldId="7475"/>
            <ac:picMk id="3" creationId="{E24103DF-66AB-FAA5-EEF7-D81031FFDC09}"/>
          </ac:picMkLst>
        </pc:picChg>
        <pc:picChg chg="add del mod">
          <ac:chgData name="Jason Dick" userId="c94a13a7-9fbd-4f24-ac29-988e9d2ed3d5" providerId="ADAL" clId="{21A1D2CF-4D0D-486A-A6C5-6C07D7B0405B}" dt="2023-11-09T22:53:05.314" v="7823" actId="478"/>
          <ac:picMkLst>
            <pc:docMk/>
            <pc:sldMk cId="4044981794" sldId="7475"/>
            <ac:picMk id="5" creationId="{9AEE9571-A898-48BB-FDB4-7029A6677919}"/>
          </ac:picMkLst>
        </pc:picChg>
      </pc:sldChg>
      <pc:sldChg chg="add del">
        <pc:chgData name="Jason Dick" userId="c94a13a7-9fbd-4f24-ac29-988e9d2ed3d5" providerId="ADAL" clId="{21A1D2CF-4D0D-486A-A6C5-6C07D7B0405B}" dt="2023-11-01T19:46:43.058" v="6755" actId="2696"/>
        <pc:sldMkLst>
          <pc:docMk/>
          <pc:sldMk cId="1385696387" sldId="7476"/>
        </pc:sldMkLst>
      </pc:sldChg>
      <pc:sldChg chg="addSp delSp modSp add del mod">
        <pc:chgData name="Jason Dick" userId="c94a13a7-9fbd-4f24-ac29-988e9d2ed3d5" providerId="ADAL" clId="{21A1D2CF-4D0D-486A-A6C5-6C07D7B0405B}" dt="2023-11-01T13:31:58.600" v="6501" actId="2696"/>
        <pc:sldMkLst>
          <pc:docMk/>
          <pc:sldMk cId="3753589914" sldId="7476"/>
        </pc:sldMkLst>
        <pc:picChg chg="del">
          <ac:chgData name="Jason Dick" userId="c94a13a7-9fbd-4f24-ac29-988e9d2ed3d5" providerId="ADAL" clId="{21A1D2CF-4D0D-486A-A6C5-6C07D7B0405B}" dt="2023-10-30T14:06:30.582" v="6469" actId="478"/>
          <ac:picMkLst>
            <pc:docMk/>
            <pc:sldMk cId="3753589914" sldId="7476"/>
            <ac:picMk id="2" creationId="{8FD7E514-8947-501A-A4FE-BC591A548BAC}"/>
          </ac:picMkLst>
        </pc:picChg>
        <pc:picChg chg="add mod">
          <ac:chgData name="Jason Dick" userId="c94a13a7-9fbd-4f24-ac29-988e9d2ed3d5" providerId="ADAL" clId="{21A1D2CF-4D0D-486A-A6C5-6C07D7B0405B}" dt="2023-10-30T14:06:56.696" v="6475" actId="14100"/>
          <ac:picMkLst>
            <pc:docMk/>
            <pc:sldMk cId="3753589914" sldId="7476"/>
            <ac:picMk id="3" creationId="{C04D800B-D867-24EC-536D-03084A71321D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01T13:39:21.269" v="6738" actId="6549"/>
        <pc:sldMkLst>
          <pc:docMk/>
          <pc:sldMk cId="313478784" sldId="7477"/>
        </pc:sldMkLst>
        <pc:spChg chg="add mod">
          <ac:chgData name="Jason Dick" userId="c94a13a7-9fbd-4f24-ac29-988e9d2ed3d5" providerId="ADAL" clId="{21A1D2CF-4D0D-486A-A6C5-6C07D7B0405B}" dt="2023-11-01T13:39:21.269" v="6738" actId="6549"/>
          <ac:spMkLst>
            <pc:docMk/>
            <pc:sldMk cId="313478784" sldId="7477"/>
            <ac:spMk id="6" creationId="{5BF276B8-4CF6-94E2-CCC8-FE42EA894D0E}"/>
          </ac:spMkLst>
        </pc:spChg>
        <pc:picChg chg="del">
          <ac:chgData name="Jason Dick" userId="c94a13a7-9fbd-4f24-ac29-988e9d2ed3d5" providerId="ADAL" clId="{21A1D2CF-4D0D-486A-A6C5-6C07D7B0405B}" dt="2023-11-01T13:38:21.102" v="6702" actId="478"/>
          <ac:picMkLst>
            <pc:docMk/>
            <pc:sldMk cId="313478784" sldId="7477"/>
            <ac:picMk id="3" creationId="{F81A1EDE-356C-7CBC-4B96-165108673729}"/>
          </ac:picMkLst>
        </pc:picChg>
        <pc:picChg chg="add mod">
          <ac:chgData name="Jason Dick" userId="c94a13a7-9fbd-4f24-ac29-988e9d2ed3d5" providerId="ADAL" clId="{21A1D2CF-4D0D-486A-A6C5-6C07D7B0405B}" dt="2023-11-01T13:38:26.535" v="6705" actId="14100"/>
          <ac:picMkLst>
            <pc:docMk/>
            <pc:sldMk cId="313478784" sldId="7477"/>
            <ac:picMk id="5" creationId="{5AAF39F8-4707-DEBE-20EE-D9C72469D29E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03T14:11:12.437" v="7192" actId="14100"/>
        <pc:sldMkLst>
          <pc:docMk/>
          <pc:sldMk cId="173548757" sldId="7478"/>
        </pc:sldMkLst>
        <pc:picChg chg="del">
          <ac:chgData name="Jason Dick" userId="c94a13a7-9fbd-4f24-ac29-988e9d2ed3d5" providerId="ADAL" clId="{21A1D2CF-4D0D-486A-A6C5-6C07D7B0405B}" dt="2023-11-01T13:40:13.784" v="6740" actId="478"/>
          <ac:picMkLst>
            <pc:docMk/>
            <pc:sldMk cId="173548757" sldId="7478"/>
            <ac:picMk id="2" creationId="{812BBE1F-8D0D-6228-646D-AC079BF49349}"/>
          </ac:picMkLst>
        </pc:picChg>
        <pc:picChg chg="add del mod">
          <ac:chgData name="Jason Dick" userId="c94a13a7-9fbd-4f24-ac29-988e9d2ed3d5" providerId="ADAL" clId="{21A1D2CF-4D0D-486A-A6C5-6C07D7B0405B}" dt="2023-11-03T14:11:07.712" v="7189" actId="478"/>
          <ac:picMkLst>
            <pc:docMk/>
            <pc:sldMk cId="173548757" sldId="7478"/>
            <ac:picMk id="3" creationId="{20A970AE-FC84-283A-B9F4-66836DF3DFDB}"/>
          </ac:picMkLst>
        </pc:picChg>
        <pc:picChg chg="add del mod">
          <ac:chgData name="Jason Dick" userId="c94a13a7-9fbd-4f24-ac29-988e9d2ed3d5" providerId="ADAL" clId="{21A1D2CF-4D0D-486A-A6C5-6C07D7B0405B}" dt="2023-11-03T14:03:13.940" v="6973" actId="478"/>
          <ac:picMkLst>
            <pc:docMk/>
            <pc:sldMk cId="173548757" sldId="7478"/>
            <ac:picMk id="5" creationId="{6227A656-2CB6-17AD-1E60-B191CFFFD521}"/>
          </ac:picMkLst>
        </pc:picChg>
        <pc:picChg chg="add mod">
          <ac:chgData name="Jason Dick" userId="c94a13a7-9fbd-4f24-ac29-988e9d2ed3d5" providerId="ADAL" clId="{21A1D2CF-4D0D-486A-A6C5-6C07D7B0405B}" dt="2023-11-03T14:11:12.437" v="7192" actId="14100"/>
          <ac:picMkLst>
            <pc:docMk/>
            <pc:sldMk cId="173548757" sldId="7478"/>
            <ac:picMk id="6" creationId="{09ACE03A-F0AE-4C6F-632A-8EA6514CDADE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8T20:36:50.981" v="7677" actId="2696"/>
        <pc:sldMkLst>
          <pc:docMk/>
          <pc:sldMk cId="4083463961" sldId="7479"/>
        </pc:sldMkLst>
        <pc:spChg chg="add del">
          <ac:chgData name="Jason Dick" userId="c94a13a7-9fbd-4f24-ac29-988e9d2ed3d5" providerId="ADAL" clId="{21A1D2CF-4D0D-486A-A6C5-6C07D7B0405B}" dt="2023-11-01T21:37:09.224" v="6810" actId="478"/>
          <ac:spMkLst>
            <pc:docMk/>
            <pc:sldMk cId="4083463961" sldId="7479"/>
            <ac:spMk id="3" creationId="{B235E477-8CC3-7EA1-F519-1B4EF09AD755}"/>
          </ac:spMkLst>
        </pc:spChg>
        <pc:picChg chg="del">
          <ac:chgData name="Jason Dick" userId="c94a13a7-9fbd-4f24-ac29-988e9d2ed3d5" providerId="ADAL" clId="{21A1D2CF-4D0D-486A-A6C5-6C07D7B0405B}" dt="2023-11-01T21:36:39.621" v="6805" actId="478"/>
          <ac:picMkLst>
            <pc:docMk/>
            <pc:sldMk cId="4083463961" sldId="7479"/>
            <ac:picMk id="5" creationId="{B400C6C5-7324-8D8F-328F-522903452CDB}"/>
          </ac:picMkLst>
        </pc:picChg>
        <pc:picChg chg="add mod">
          <ac:chgData name="Jason Dick" userId="c94a13a7-9fbd-4f24-ac29-988e9d2ed3d5" providerId="ADAL" clId="{21A1D2CF-4D0D-486A-A6C5-6C07D7B0405B}" dt="2023-11-01T21:38:26.885" v="6813" actId="14100"/>
          <ac:picMkLst>
            <pc:docMk/>
            <pc:sldMk cId="4083463961" sldId="7479"/>
            <ac:picMk id="7" creationId="{9A0F5694-4BBF-573F-E7A9-E0CFDB1494CF}"/>
          </ac:picMkLst>
        </pc:picChg>
        <pc:picChg chg="add del">
          <ac:chgData name="Jason Dick" userId="c94a13a7-9fbd-4f24-ac29-988e9d2ed3d5" providerId="ADAL" clId="{21A1D2CF-4D0D-486A-A6C5-6C07D7B0405B}" dt="2023-11-01T21:36:43.070" v="6807" actId="478"/>
          <ac:picMkLst>
            <pc:docMk/>
            <pc:sldMk cId="4083463961" sldId="7479"/>
            <ac:picMk id="1026" creationId="{F29CE2F7-9144-E6AA-AAB5-A6DE18B1F91E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6T21:30:07.802" v="7295" actId="2696"/>
        <pc:sldMkLst>
          <pc:docMk/>
          <pc:sldMk cId="2607610287" sldId="7480"/>
        </pc:sldMkLst>
        <pc:picChg chg="del">
          <ac:chgData name="Jason Dick" userId="c94a13a7-9fbd-4f24-ac29-988e9d2ed3d5" providerId="ADAL" clId="{21A1D2CF-4D0D-486A-A6C5-6C07D7B0405B}" dt="2023-11-03T14:01:16.244" v="6963" actId="478"/>
          <ac:picMkLst>
            <pc:docMk/>
            <pc:sldMk cId="2607610287" sldId="7480"/>
            <ac:picMk id="2" creationId="{B57F6A51-875A-0045-D9B4-43AFCFA4E1E8}"/>
          </ac:picMkLst>
        </pc:picChg>
        <pc:picChg chg="add mod">
          <ac:chgData name="Jason Dick" userId="c94a13a7-9fbd-4f24-ac29-988e9d2ed3d5" providerId="ADAL" clId="{21A1D2CF-4D0D-486A-A6C5-6C07D7B0405B}" dt="2023-11-03T14:01:24.332" v="6966" actId="14100"/>
          <ac:picMkLst>
            <pc:docMk/>
            <pc:sldMk cId="2607610287" sldId="7480"/>
            <ac:picMk id="3" creationId="{8635ABAF-B2AB-B3C7-5228-FD85D94E6198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21T22:36:36.638" v="8760" actId="2696"/>
        <pc:sldMkLst>
          <pc:docMk/>
          <pc:sldMk cId="2278445182" sldId="7481"/>
        </pc:sldMkLst>
        <pc:spChg chg="add del mod">
          <ac:chgData name="Jason Dick" userId="c94a13a7-9fbd-4f24-ac29-988e9d2ed3d5" providerId="ADAL" clId="{21A1D2CF-4D0D-486A-A6C5-6C07D7B0405B}" dt="2023-11-20T14:39:32.181" v="8390" actId="478"/>
          <ac:spMkLst>
            <pc:docMk/>
            <pc:sldMk cId="2278445182" sldId="7481"/>
            <ac:spMk id="2" creationId="{A3366907-65CB-7288-06B3-BB7ECFF39DCE}"/>
          </ac:spMkLst>
        </pc:spChg>
        <pc:spChg chg="add del mod">
          <ac:chgData name="Jason Dick" userId="c94a13a7-9fbd-4f24-ac29-988e9d2ed3d5" providerId="ADAL" clId="{21A1D2CF-4D0D-486A-A6C5-6C07D7B0405B}" dt="2023-11-20T14:39:32.718" v="8391" actId="478"/>
          <ac:spMkLst>
            <pc:docMk/>
            <pc:sldMk cId="2278445182" sldId="7481"/>
            <ac:spMk id="5" creationId="{6B77EEBD-9AEB-D4CF-8957-E26163FDCB5B}"/>
          </ac:spMkLst>
        </pc:spChg>
        <pc:spChg chg="add del mod">
          <ac:chgData name="Jason Dick" userId="c94a13a7-9fbd-4f24-ac29-988e9d2ed3d5" providerId="ADAL" clId="{21A1D2CF-4D0D-486A-A6C5-6C07D7B0405B}" dt="2023-11-20T14:39:31.768" v="8389" actId="478"/>
          <ac:spMkLst>
            <pc:docMk/>
            <pc:sldMk cId="2278445182" sldId="7481"/>
            <ac:spMk id="6" creationId="{457D82A0-67CD-0A38-FD5D-622BBD68695C}"/>
          </ac:spMkLst>
        </pc:spChg>
        <pc:picChg chg="add del mod">
          <ac:chgData name="Jason Dick" userId="c94a13a7-9fbd-4f24-ac29-988e9d2ed3d5" providerId="ADAL" clId="{21A1D2CF-4D0D-486A-A6C5-6C07D7B0405B}" dt="2023-11-21T14:47:01.031" v="8486" actId="478"/>
          <ac:picMkLst>
            <pc:docMk/>
            <pc:sldMk cId="2278445182" sldId="7481"/>
            <ac:picMk id="3" creationId="{219585E6-14D4-4668-4F8B-9ACB4FF5F768}"/>
          </ac:picMkLst>
        </pc:picChg>
        <pc:picChg chg="del">
          <ac:chgData name="Jason Dick" userId="c94a13a7-9fbd-4f24-ac29-988e9d2ed3d5" providerId="ADAL" clId="{21A1D2CF-4D0D-486A-A6C5-6C07D7B0405B}" dt="2023-11-20T14:39:31.246" v="8388" actId="478"/>
          <ac:picMkLst>
            <pc:docMk/>
            <pc:sldMk cId="2278445182" sldId="7481"/>
            <ac:picMk id="3" creationId="{F81A1EDE-356C-7CBC-4B96-165108673729}"/>
          </ac:picMkLst>
        </pc:picChg>
        <pc:picChg chg="add del mod">
          <ac:chgData name="Jason Dick" userId="c94a13a7-9fbd-4f24-ac29-988e9d2ed3d5" providerId="ADAL" clId="{21A1D2CF-4D0D-486A-A6C5-6C07D7B0405B}" dt="2023-11-21T14:47:07.499" v="8490" actId="478"/>
          <ac:picMkLst>
            <pc:docMk/>
            <pc:sldMk cId="2278445182" sldId="7481"/>
            <ac:picMk id="6" creationId="{5C3F036D-793A-8916-AC2D-A1FFA58E6036}"/>
          </ac:picMkLst>
        </pc:picChg>
        <pc:picChg chg="add del mod">
          <ac:chgData name="Jason Dick" userId="c94a13a7-9fbd-4f24-ac29-988e9d2ed3d5" providerId="ADAL" clId="{21A1D2CF-4D0D-486A-A6C5-6C07D7B0405B}" dt="2023-11-21T14:46:17.847" v="8481" actId="478"/>
          <ac:picMkLst>
            <pc:docMk/>
            <pc:sldMk cId="2278445182" sldId="7481"/>
            <ac:picMk id="7" creationId="{0E5D5E9C-D055-567B-B0A5-2272C6692A1C}"/>
          </ac:picMkLst>
        </pc:picChg>
        <pc:picChg chg="add mod">
          <ac:chgData name="Jason Dick" userId="c94a13a7-9fbd-4f24-ac29-988e9d2ed3d5" providerId="ADAL" clId="{21A1D2CF-4D0D-486A-A6C5-6C07D7B0405B}" dt="2023-11-21T14:47:25.074" v="8493" actId="14100"/>
          <ac:picMkLst>
            <pc:docMk/>
            <pc:sldMk cId="2278445182" sldId="7481"/>
            <ac:picMk id="9" creationId="{5C19602D-B80C-82FD-5C3B-CA3224AE6AFC}"/>
          </ac:picMkLst>
        </pc:picChg>
      </pc:sldChg>
      <pc:sldChg chg="add">
        <pc:chgData name="Jason Dick" userId="c94a13a7-9fbd-4f24-ac29-988e9d2ed3d5" providerId="ADAL" clId="{21A1D2CF-4D0D-486A-A6C5-6C07D7B0405B}" dt="2023-11-03T14:03:12.214" v="6972" actId="2890"/>
        <pc:sldMkLst>
          <pc:docMk/>
          <pc:sldMk cId="1308427282" sldId="7482"/>
        </pc:sldMkLst>
      </pc:sldChg>
      <pc:sldChg chg="addSp delSp modSp add mod">
        <pc:chgData name="Jason Dick" userId="c94a13a7-9fbd-4f24-ac29-988e9d2ed3d5" providerId="ADAL" clId="{21A1D2CF-4D0D-486A-A6C5-6C07D7B0405B}" dt="2023-11-03T14:04:01.196" v="6983" actId="14100"/>
        <pc:sldMkLst>
          <pc:docMk/>
          <pc:sldMk cId="2896025688" sldId="7483"/>
        </pc:sldMkLst>
        <pc:picChg chg="del">
          <ac:chgData name="Jason Dick" userId="c94a13a7-9fbd-4f24-ac29-988e9d2ed3d5" providerId="ADAL" clId="{21A1D2CF-4D0D-486A-A6C5-6C07D7B0405B}" dt="2023-11-03T14:03:56.013" v="6980" actId="478"/>
          <ac:picMkLst>
            <pc:docMk/>
            <pc:sldMk cId="2896025688" sldId="7483"/>
            <ac:picMk id="3" creationId="{20A970AE-FC84-283A-B9F4-66836DF3DFDB}"/>
          </ac:picMkLst>
        </pc:picChg>
        <pc:picChg chg="add mod">
          <ac:chgData name="Jason Dick" userId="c94a13a7-9fbd-4f24-ac29-988e9d2ed3d5" providerId="ADAL" clId="{21A1D2CF-4D0D-486A-A6C5-6C07D7B0405B}" dt="2023-11-03T14:04:01.196" v="6983" actId="14100"/>
          <ac:picMkLst>
            <pc:docMk/>
            <pc:sldMk cId="2896025688" sldId="7483"/>
            <ac:picMk id="5" creationId="{B5E0A9ED-8B2F-611C-5FAC-8CDD5E7D7C35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20T14:29:32.796" v="8172" actId="2696"/>
        <pc:sldMkLst>
          <pc:docMk/>
          <pc:sldMk cId="2970968515" sldId="7484"/>
        </pc:sldMkLst>
        <pc:spChg chg="mod">
          <ac:chgData name="Jason Dick" userId="c94a13a7-9fbd-4f24-ac29-988e9d2ed3d5" providerId="ADAL" clId="{21A1D2CF-4D0D-486A-A6C5-6C07D7B0405B}" dt="2023-11-08T20:36:34.843" v="7674"/>
          <ac:spMkLst>
            <pc:docMk/>
            <pc:sldMk cId="2970968515" sldId="7484"/>
            <ac:spMk id="5" creationId="{47036C9A-35C1-ACC8-FF32-8FB4E7ACC252}"/>
          </ac:spMkLst>
        </pc:spChg>
        <pc:picChg chg="add mod">
          <ac:chgData name="Jason Dick" userId="c94a13a7-9fbd-4f24-ac29-988e9d2ed3d5" providerId="ADAL" clId="{21A1D2CF-4D0D-486A-A6C5-6C07D7B0405B}" dt="2023-11-03T14:04:57.636" v="6988" actId="14100"/>
          <ac:picMkLst>
            <pc:docMk/>
            <pc:sldMk cId="2970968515" sldId="7484"/>
            <ac:picMk id="3" creationId="{620C2586-F5A6-D5B8-4287-21DC935EA57B}"/>
          </ac:picMkLst>
        </pc:picChg>
        <pc:picChg chg="del">
          <ac:chgData name="Jason Dick" userId="c94a13a7-9fbd-4f24-ac29-988e9d2ed3d5" providerId="ADAL" clId="{21A1D2CF-4D0D-486A-A6C5-6C07D7B0405B}" dt="2023-11-03T14:04:50.889" v="6985" actId="478"/>
          <ac:picMkLst>
            <pc:docMk/>
            <pc:sldMk cId="2970968515" sldId="7484"/>
            <ac:picMk id="5" creationId="{B5E0A9ED-8B2F-611C-5FAC-8CDD5E7D7C35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06T21:32:19.510" v="7363" actId="2696"/>
        <pc:sldMkLst>
          <pc:docMk/>
          <pc:sldMk cId="1209276715" sldId="7485"/>
        </pc:sldMkLst>
        <pc:picChg chg="del">
          <ac:chgData name="Jason Dick" userId="c94a13a7-9fbd-4f24-ac29-988e9d2ed3d5" providerId="ADAL" clId="{21A1D2CF-4D0D-486A-A6C5-6C07D7B0405B}" dt="2023-11-03T14:05:26.535" v="6990" actId="478"/>
          <ac:picMkLst>
            <pc:docMk/>
            <pc:sldMk cId="1209276715" sldId="7485"/>
            <ac:picMk id="3" creationId="{620C2586-F5A6-D5B8-4287-21DC935EA57B}"/>
          </ac:picMkLst>
        </pc:picChg>
        <pc:picChg chg="add mod">
          <ac:chgData name="Jason Dick" userId="c94a13a7-9fbd-4f24-ac29-988e9d2ed3d5" providerId="ADAL" clId="{21A1D2CF-4D0D-486A-A6C5-6C07D7B0405B}" dt="2023-11-03T14:05:31.771" v="6993" actId="14100"/>
          <ac:picMkLst>
            <pc:docMk/>
            <pc:sldMk cId="1209276715" sldId="7485"/>
            <ac:picMk id="5" creationId="{03E470A2-4952-CFB2-A57A-A757053F263C}"/>
          </ac:picMkLst>
        </pc:picChg>
      </pc:sldChg>
      <pc:sldChg chg="modSp add del mod">
        <pc:chgData name="Jason Dick" userId="c94a13a7-9fbd-4f24-ac29-988e9d2ed3d5" providerId="ADAL" clId="{21A1D2CF-4D0D-486A-A6C5-6C07D7B0405B}" dt="2023-11-08T20:35:31.640" v="7668" actId="2696"/>
        <pc:sldMkLst>
          <pc:docMk/>
          <pc:sldMk cId="1683421629" sldId="7486"/>
        </pc:sldMkLst>
        <pc:spChg chg="mod">
          <ac:chgData name="Jason Dick" userId="c94a13a7-9fbd-4f24-ac29-988e9d2ed3d5" providerId="ADAL" clId="{21A1D2CF-4D0D-486A-A6C5-6C07D7B0405B}" dt="2023-11-08T14:46:57.678" v="7397" actId="6549"/>
          <ac:spMkLst>
            <pc:docMk/>
            <pc:sldMk cId="1683421629" sldId="7486"/>
            <ac:spMk id="2" creationId="{4CBD5E47-0A7A-E003-3F24-A2B26AAC5126}"/>
          </ac:spMkLst>
        </pc:spChg>
      </pc:sldChg>
      <pc:sldChg chg="del">
        <pc:chgData name="Jason Dick" userId="c94a13a7-9fbd-4f24-ac29-988e9d2ed3d5" providerId="ADAL" clId="{21A1D2CF-4D0D-486A-A6C5-6C07D7B0405B}" dt="2023-11-06T21:32:16.480" v="7362" actId="2696"/>
        <pc:sldMkLst>
          <pc:docMk/>
          <pc:sldMk cId="2288987507" sldId="7487"/>
        </pc:sldMkLst>
      </pc:sldChg>
      <pc:sldChg chg="add">
        <pc:chgData name="Jason Dick" userId="c94a13a7-9fbd-4f24-ac29-988e9d2ed3d5" providerId="ADAL" clId="{21A1D2CF-4D0D-486A-A6C5-6C07D7B0405B}" dt="2023-11-03T14:11:05.341" v="7188" actId="2890"/>
        <pc:sldMkLst>
          <pc:docMk/>
          <pc:sldMk cId="3302200774" sldId="7487"/>
        </pc:sldMkLst>
      </pc:sldChg>
      <pc:sldChg chg="addSp modSp add del mod">
        <pc:chgData name="Jason Dick" userId="c94a13a7-9fbd-4f24-ac29-988e9d2ed3d5" providerId="ADAL" clId="{21A1D2CF-4D0D-486A-A6C5-6C07D7B0405B}" dt="2023-11-08T20:36:39.293" v="7675" actId="2696"/>
        <pc:sldMkLst>
          <pc:docMk/>
          <pc:sldMk cId="3865012003" sldId="7487"/>
        </pc:sldMkLst>
        <pc:spChg chg="mod">
          <ac:chgData name="Jason Dick" userId="c94a13a7-9fbd-4f24-ac29-988e9d2ed3d5" providerId="ADAL" clId="{21A1D2CF-4D0D-486A-A6C5-6C07D7B0405B}" dt="2023-11-08T14:52:38.864" v="7626" actId="404"/>
          <ac:spMkLst>
            <pc:docMk/>
            <pc:sldMk cId="3865012003" sldId="7487"/>
            <ac:spMk id="5" creationId="{47036C9A-35C1-ACC8-FF32-8FB4E7ACC252}"/>
          </ac:spMkLst>
        </pc:spChg>
        <pc:picChg chg="add mod">
          <ac:chgData name="Jason Dick" userId="c94a13a7-9fbd-4f24-ac29-988e9d2ed3d5" providerId="ADAL" clId="{21A1D2CF-4D0D-486A-A6C5-6C07D7B0405B}" dt="2023-11-08T14:53:07.465" v="7630" actId="1076"/>
          <ac:picMkLst>
            <pc:docMk/>
            <pc:sldMk cId="3865012003" sldId="7487"/>
            <ac:picMk id="2" creationId="{FA5E06DC-5DE3-3EE1-F7A7-A3CBA7DDF0C2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03T14:11:30.700" v="7197" actId="14100"/>
        <pc:sldMkLst>
          <pc:docMk/>
          <pc:sldMk cId="622023539" sldId="7488"/>
        </pc:sldMkLst>
        <pc:picChg chg="add mod">
          <ac:chgData name="Jason Dick" userId="c94a13a7-9fbd-4f24-ac29-988e9d2ed3d5" providerId="ADAL" clId="{21A1D2CF-4D0D-486A-A6C5-6C07D7B0405B}" dt="2023-11-03T14:11:30.700" v="7197" actId="14100"/>
          <ac:picMkLst>
            <pc:docMk/>
            <pc:sldMk cId="622023539" sldId="7488"/>
            <ac:picMk id="2" creationId="{8AD3ADC6-9703-D3A7-D1A4-A880E786524C}"/>
          </ac:picMkLst>
        </pc:picChg>
        <pc:picChg chg="del">
          <ac:chgData name="Jason Dick" userId="c94a13a7-9fbd-4f24-ac29-988e9d2ed3d5" providerId="ADAL" clId="{21A1D2CF-4D0D-486A-A6C5-6C07D7B0405B}" dt="2023-11-03T14:11:24.899" v="7194" actId="478"/>
          <ac:picMkLst>
            <pc:docMk/>
            <pc:sldMk cId="622023539" sldId="7488"/>
            <ac:picMk id="6" creationId="{09ACE03A-F0AE-4C6F-632A-8EA6514CDADE}"/>
          </ac:picMkLst>
        </pc:picChg>
      </pc:sldChg>
      <pc:sldChg chg="del">
        <pc:chgData name="Jason Dick" userId="c94a13a7-9fbd-4f24-ac29-988e9d2ed3d5" providerId="ADAL" clId="{21A1D2CF-4D0D-486A-A6C5-6C07D7B0405B}" dt="2023-11-06T21:30:12.187" v="7296" actId="2696"/>
        <pc:sldMkLst>
          <pc:docMk/>
          <pc:sldMk cId="1729329942" sldId="7488"/>
        </pc:sldMkLst>
      </pc:sldChg>
      <pc:sldChg chg="modSp add del mod ord">
        <pc:chgData name="Jason Dick" userId="c94a13a7-9fbd-4f24-ac29-988e9d2ed3d5" providerId="ADAL" clId="{21A1D2CF-4D0D-486A-A6C5-6C07D7B0405B}" dt="2023-11-08T20:36:43.391" v="7676" actId="2696"/>
        <pc:sldMkLst>
          <pc:docMk/>
          <pc:sldMk cId="2066177693" sldId="7488"/>
        </pc:sldMkLst>
        <pc:spChg chg="mod">
          <ac:chgData name="Jason Dick" userId="c94a13a7-9fbd-4f24-ac29-988e9d2ed3d5" providerId="ADAL" clId="{21A1D2CF-4D0D-486A-A6C5-6C07D7B0405B}" dt="2023-11-08T14:54:14.691" v="7646" actId="207"/>
          <ac:spMkLst>
            <pc:docMk/>
            <pc:sldMk cId="2066177693" sldId="7488"/>
            <ac:spMk id="5" creationId="{47036C9A-35C1-ACC8-FF32-8FB4E7ACC252}"/>
          </ac:spMkLst>
        </pc:spChg>
      </pc:sldChg>
      <pc:sldChg chg="addSp delSp modSp add mod">
        <pc:chgData name="Jason Dick" userId="c94a13a7-9fbd-4f24-ac29-988e9d2ed3d5" providerId="ADAL" clId="{21A1D2CF-4D0D-486A-A6C5-6C07D7B0405B}" dt="2023-11-03T14:12:01.268" v="7202" actId="14100"/>
        <pc:sldMkLst>
          <pc:docMk/>
          <pc:sldMk cId="2398180014" sldId="7489"/>
        </pc:sldMkLst>
        <pc:picChg chg="del">
          <ac:chgData name="Jason Dick" userId="c94a13a7-9fbd-4f24-ac29-988e9d2ed3d5" providerId="ADAL" clId="{21A1D2CF-4D0D-486A-A6C5-6C07D7B0405B}" dt="2023-11-03T14:11:55.743" v="7199" actId="478"/>
          <ac:picMkLst>
            <pc:docMk/>
            <pc:sldMk cId="2398180014" sldId="7489"/>
            <ac:picMk id="2" creationId="{8AD3ADC6-9703-D3A7-D1A4-A880E786524C}"/>
          </ac:picMkLst>
        </pc:picChg>
        <pc:picChg chg="add mod">
          <ac:chgData name="Jason Dick" userId="c94a13a7-9fbd-4f24-ac29-988e9d2ed3d5" providerId="ADAL" clId="{21A1D2CF-4D0D-486A-A6C5-6C07D7B0405B}" dt="2023-11-03T14:12:01.268" v="7202" actId="14100"/>
          <ac:picMkLst>
            <pc:docMk/>
            <pc:sldMk cId="2398180014" sldId="7489"/>
            <ac:picMk id="3" creationId="{CEEBE800-D129-4434-4226-6F6B0DC384B3}"/>
          </ac:picMkLst>
        </pc:picChg>
      </pc:sldChg>
      <pc:sldChg chg="add del">
        <pc:chgData name="Jason Dick" userId="c94a13a7-9fbd-4f24-ac29-988e9d2ed3d5" providerId="ADAL" clId="{21A1D2CF-4D0D-486A-A6C5-6C07D7B0405B}" dt="2023-11-20T14:29:55.810" v="8177" actId="2696"/>
        <pc:sldMkLst>
          <pc:docMk/>
          <pc:sldMk cId="2586696018" sldId="7489"/>
        </pc:sldMkLst>
      </pc:sldChg>
      <pc:sldChg chg="addSp delSp modSp add del mod">
        <pc:chgData name="Jason Dick" userId="c94a13a7-9fbd-4f24-ac29-988e9d2ed3d5" providerId="ADAL" clId="{21A1D2CF-4D0D-486A-A6C5-6C07D7B0405B}" dt="2023-11-20T14:27:52.794" v="8135" actId="2696"/>
        <pc:sldMkLst>
          <pc:docMk/>
          <pc:sldMk cId="3298148446" sldId="7490"/>
        </pc:sldMkLst>
        <pc:spChg chg="del">
          <ac:chgData name="Jason Dick" userId="c94a13a7-9fbd-4f24-ac29-988e9d2ed3d5" providerId="ADAL" clId="{21A1D2CF-4D0D-486A-A6C5-6C07D7B0405B}" dt="2023-11-08T14:55:59.404" v="7654" actId="478"/>
          <ac:spMkLst>
            <pc:docMk/>
            <pc:sldMk cId="3298148446" sldId="7490"/>
            <ac:spMk id="2" creationId="{4CBD5E47-0A7A-E003-3F24-A2B26AAC5126}"/>
          </ac:spMkLst>
        </pc:spChg>
        <pc:spChg chg="add">
          <ac:chgData name="Jason Dick" userId="c94a13a7-9fbd-4f24-ac29-988e9d2ed3d5" providerId="ADAL" clId="{21A1D2CF-4D0D-486A-A6C5-6C07D7B0405B}" dt="2023-11-08T20:35:47.989" v="7669" actId="11529"/>
          <ac:spMkLst>
            <pc:docMk/>
            <pc:sldMk cId="3298148446" sldId="7490"/>
            <ac:spMk id="2" creationId="{658B1949-653F-6760-AB5E-10C97DE95903}"/>
          </ac:spMkLst>
        </pc:spChg>
        <pc:picChg chg="add mod">
          <ac:chgData name="Jason Dick" userId="c94a13a7-9fbd-4f24-ac29-988e9d2ed3d5" providerId="ADAL" clId="{21A1D2CF-4D0D-486A-A6C5-6C07D7B0405B}" dt="2023-11-08T14:56:04.811" v="7656" actId="14100"/>
          <ac:picMkLst>
            <pc:docMk/>
            <pc:sldMk cId="3298148446" sldId="7490"/>
            <ac:picMk id="3" creationId="{766B340B-B7B4-C6C0-8EAE-3A7CBC0D1FC3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03T14:12:26.749" v="7207" actId="14100"/>
        <pc:sldMkLst>
          <pc:docMk/>
          <pc:sldMk cId="4209441322" sldId="7490"/>
        </pc:sldMkLst>
        <pc:picChg chg="add mod">
          <ac:chgData name="Jason Dick" userId="c94a13a7-9fbd-4f24-ac29-988e9d2ed3d5" providerId="ADAL" clId="{21A1D2CF-4D0D-486A-A6C5-6C07D7B0405B}" dt="2023-11-03T14:12:26.749" v="7207" actId="14100"/>
          <ac:picMkLst>
            <pc:docMk/>
            <pc:sldMk cId="4209441322" sldId="7490"/>
            <ac:picMk id="2" creationId="{2F1A7D38-97A1-8387-4849-C143C331799A}"/>
          </ac:picMkLst>
        </pc:picChg>
        <pc:picChg chg="del">
          <ac:chgData name="Jason Dick" userId="c94a13a7-9fbd-4f24-ac29-988e9d2ed3d5" providerId="ADAL" clId="{21A1D2CF-4D0D-486A-A6C5-6C07D7B0405B}" dt="2023-11-03T14:12:21.492" v="7204" actId="478"/>
          <ac:picMkLst>
            <pc:docMk/>
            <pc:sldMk cId="4209441322" sldId="7490"/>
            <ac:picMk id="5" creationId="{6227A656-2CB6-17AD-1E60-B191CFFFD521}"/>
          </ac:picMkLst>
        </pc:picChg>
      </pc:sldChg>
      <pc:sldChg chg="del">
        <pc:chgData name="Jason Dick" userId="c94a13a7-9fbd-4f24-ac29-988e9d2ed3d5" providerId="ADAL" clId="{21A1D2CF-4D0D-486A-A6C5-6C07D7B0405B}" dt="2023-11-09T22:58:20.550" v="7906" actId="2696"/>
        <pc:sldMkLst>
          <pc:docMk/>
          <pc:sldMk cId="3165119567" sldId="7491"/>
        </pc:sldMkLst>
      </pc:sldChg>
      <pc:sldChg chg="del">
        <pc:chgData name="Jason Dick" userId="c94a13a7-9fbd-4f24-ac29-988e9d2ed3d5" providerId="ADAL" clId="{21A1D2CF-4D0D-486A-A6C5-6C07D7B0405B}" dt="2023-11-20T14:27:55.761" v="8136" actId="2696"/>
        <pc:sldMkLst>
          <pc:docMk/>
          <pc:sldMk cId="536297246" sldId="7492"/>
        </pc:sldMkLst>
      </pc:sldChg>
      <pc:sldChg chg="addSp modSp add del mod">
        <pc:chgData name="Jason Dick" userId="c94a13a7-9fbd-4f24-ac29-988e9d2ed3d5" providerId="ADAL" clId="{21A1D2CF-4D0D-486A-A6C5-6C07D7B0405B}" dt="2023-11-09T22:58:13.584" v="7905" actId="2696"/>
        <pc:sldMkLst>
          <pc:docMk/>
          <pc:sldMk cId="1001014849" sldId="7493"/>
        </pc:sldMkLst>
        <pc:spChg chg="mod">
          <ac:chgData name="Jason Dick" userId="c94a13a7-9fbd-4f24-ac29-988e9d2ed3d5" providerId="ADAL" clId="{21A1D2CF-4D0D-486A-A6C5-6C07D7B0405B}" dt="2023-11-09T14:55:00.568" v="7787" actId="404"/>
          <ac:spMkLst>
            <pc:docMk/>
            <pc:sldMk cId="1001014849" sldId="7493"/>
            <ac:spMk id="5" creationId="{47036C9A-35C1-ACC8-FF32-8FB4E7ACC252}"/>
          </ac:spMkLst>
        </pc:spChg>
        <pc:picChg chg="add mod">
          <ac:chgData name="Jason Dick" userId="c94a13a7-9fbd-4f24-ac29-988e9d2ed3d5" providerId="ADAL" clId="{21A1D2CF-4D0D-486A-A6C5-6C07D7B0405B}" dt="2023-11-09T14:55:40.605" v="7790" actId="14100"/>
          <ac:picMkLst>
            <pc:docMk/>
            <pc:sldMk cId="1001014849" sldId="7493"/>
            <ac:picMk id="2" creationId="{97276440-7E17-01F7-5B46-87BC5122DDA0}"/>
          </ac:picMkLst>
        </pc:picChg>
        <pc:picChg chg="add mod">
          <ac:chgData name="Jason Dick" userId="c94a13a7-9fbd-4f24-ac29-988e9d2ed3d5" providerId="ADAL" clId="{21A1D2CF-4D0D-486A-A6C5-6C07D7B0405B}" dt="2023-11-09T14:56:08.675" v="7793" actId="14100"/>
          <ac:picMkLst>
            <pc:docMk/>
            <pc:sldMk cId="1001014849" sldId="7493"/>
            <ac:picMk id="3" creationId="{34E233BF-DC16-36FD-5625-5F9AFFD0545C}"/>
          </ac:picMkLst>
        </pc:picChg>
      </pc:sldChg>
      <pc:sldChg chg="del">
        <pc:chgData name="Jason Dick" userId="c94a13a7-9fbd-4f24-ac29-988e9d2ed3d5" providerId="ADAL" clId="{21A1D2CF-4D0D-486A-A6C5-6C07D7B0405B}" dt="2023-11-20T14:29:51.478" v="8176" actId="2696"/>
        <pc:sldMkLst>
          <pc:docMk/>
          <pc:sldMk cId="3492955258" sldId="7493"/>
        </pc:sldMkLst>
      </pc:sldChg>
      <pc:sldChg chg="modSp del mod">
        <pc:chgData name="Jason Dick" userId="c94a13a7-9fbd-4f24-ac29-988e9d2ed3d5" providerId="ADAL" clId="{21A1D2CF-4D0D-486A-A6C5-6C07D7B0405B}" dt="2023-11-21T22:36:12.351" v="8738" actId="2696"/>
        <pc:sldMkLst>
          <pc:docMk/>
          <pc:sldMk cId="1720530244" sldId="7494"/>
        </pc:sldMkLst>
        <pc:spChg chg="mod">
          <ac:chgData name="Jason Dick" userId="c94a13a7-9fbd-4f24-ac29-988e9d2ed3d5" providerId="ADAL" clId="{21A1D2CF-4D0D-486A-A6C5-6C07D7B0405B}" dt="2023-11-21T15:57:52.714" v="8539" actId="20577"/>
          <ac:spMkLst>
            <pc:docMk/>
            <pc:sldMk cId="1720530244" sldId="7494"/>
            <ac:spMk id="5" creationId="{47036C9A-35C1-ACC8-FF32-8FB4E7ACC252}"/>
          </ac:spMkLst>
        </pc:spChg>
      </pc:sldChg>
      <pc:sldChg chg="addSp delSp modSp add del mod">
        <pc:chgData name="Jason Dick" userId="c94a13a7-9fbd-4f24-ac29-988e9d2ed3d5" providerId="ADAL" clId="{21A1D2CF-4D0D-486A-A6C5-6C07D7B0405B}" dt="2023-11-24T19:53:57.812" v="9096" actId="2696"/>
        <pc:sldMkLst>
          <pc:docMk/>
          <pc:sldMk cId="1388920933" sldId="7495"/>
        </pc:sldMkLst>
        <pc:spChg chg="mod">
          <ac:chgData name="Jason Dick" userId="c94a13a7-9fbd-4f24-ac29-988e9d2ed3d5" providerId="ADAL" clId="{21A1D2CF-4D0D-486A-A6C5-6C07D7B0405B}" dt="2023-11-20T14:33:06.818" v="8278" actId="6549"/>
          <ac:spMkLst>
            <pc:docMk/>
            <pc:sldMk cId="1388920933" sldId="7495"/>
            <ac:spMk id="2" creationId="{4CBD5E47-0A7A-E003-3F24-A2B26AAC5126}"/>
          </ac:spMkLst>
        </pc:spChg>
        <pc:picChg chg="add del mod">
          <ac:chgData name="Jason Dick" userId="c94a13a7-9fbd-4f24-ac29-988e9d2ed3d5" providerId="ADAL" clId="{21A1D2CF-4D0D-486A-A6C5-6C07D7B0405B}" dt="2023-11-20T14:32:34.911" v="8277" actId="478"/>
          <ac:picMkLst>
            <pc:docMk/>
            <pc:sldMk cId="1388920933" sldId="7495"/>
            <ac:picMk id="3" creationId="{FD6B3475-F28A-4681-5A79-4056FED53610}"/>
          </ac:picMkLst>
        </pc:picChg>
        <pc:picChg chg="add mod">
          <ac:chgData name="Jason Dick" userId="c94a13a7-9fbd-4f24-ac29-988e9d2ed3d5" providerId="ADAL" clId="{21A1D2CF-4D0D-486A-A6C5-6C07D7B0405B}" dt="2023-11-20T14:33:18.683" v="8282" actId="14100"/>
          <ac:picMkLst>
            <pc:docMk/>
            <pc:sldMk cId="1388920933" sldId="7495"/>
            <ac:picMk id="5" creationId="{19823190-7D8A-B7B8-A2DF-4DD287C72BF1}"/>
          </ac:picMkLst>
        </pc:picChg>
      </pc:sldChg>
      <pc:sldChg chg="delSp modSp add del mod">
        <pc:chgData name="Jason Dick" userId="c94a13a7-9fbd-4f24-ac29-988e9d2ed3d5" providerId="ADAL" clId="{21A1D2CF-4D0D-486A-A6C5-6C07D7B0405B}" dt="2023-11-24T19:53:59.920" v="9097" actId="2696"/>
        <pc:sldMkLst>
          <pc:docMk/>
          <pc:sldMk cId="575929632" sldId="7496"/>
        </pc:sldMkLst>
        <pc:spChg chg="mod">
          <ac:chgData name="Jason Dick" userId="c94a13a7-9fbd-4f24-ac29-988e9d2ed3d5" providerId="ADAL" clId="{21A1D2CF-4D0D-486A-A6C5-6C07D7B0405B}" dt="2023-11-20T14:36:25.179" v="8381" actId="207"/>
          <ac:spMkLst>
            <pc:docMk/>
            <pc:sldMk cId="575929632" sldId="7496"/>
            <ac:spMk id="2" creationId="{4CBD5E47-0A7A-E003-3F24-A2B26AAC5126}"/>
          </ac:spMkLst>
        </pc:spChg>
        <pc:picChg chg="del">
          <ac:chgData name="Jason Dick" userId="c94a13a7-9fbd-4f24-ac29-988e9d2ed3d5" providerId="ADAL" clId="{21A1D2CF-4D0D-486A-A6C5-6C07D7B0405B}" dt="2023-11-20T14:35:36.439" v="8284" actId="478"/>
          <ac:picMkLst>
            <pc:docMk/>
            <pc:sldMk cId="575929632" sldId="7496"/>
            <ac:picMk id="3" creationId="{FD6B3475-F28A-4681-5A79-4056FED53610}"/>
          </ac:picMkLst>
        </pc:picChg>
      </pc:sldChg>
      <pc:sldChg chg="add del">
        <pc:chgData name="Jason Dick" userId="c94a13a7-9fbd-4f24-ac29-988e9d2ed3d5" providerId="ADAL" clId="{21A1D2CF-4D0D-486A-A6C5-6C07D7B0405B}" dt="2023-11-24T19:54:02.318" v="9098" actId="2696"/>
        <pc:sldMkLst>
          <pc:docMk/>
          <pc:sldMk cId="288599613" sldId="7497"/>
        </pc:sldMkLst>
      </pc:sldChg>
      <pc:sldChg chg="addSp delSp modSp add del mod">
        <pc:chgData name="Jason Dick" userId="c94a13a7-9fbd-4f24-ac29-988e9d2ed3d5" providerId="ADAL" clId="{21A1D2CF-4D0D-486A-A6C5-6C07D7B0405B}" dt="2023-11-22T18:53:14.142" v="8788" actId="2696"/>
        <pc:sldMkLst>
          <pc:docMk/>
          <pc:sldMk cId="1107812491" sldId="7498"/>
        </pc:sldMkLst>
        <pc:spChg chg="del">
          <ac:chgData name="Jason Dick" userId="c94a13a7-9fbd-4f24-ac29-988e9d2ed3d5" providerId="ADAL" clId="{21A1D2CF-4D0D-486A-A6C5-6C07D7B0405B}" dt="2023-11-20T14:38:29.301" v="8383" actId="478"/>
          <ac:spMkLst>
            <pc:docMk/>
            <pc:sldMk cId="1107812491" sldId="7498"/>
            <ac:spMk id="5" creationId="{47036C9A-35C1-ACC8-FF32-8FB4E7ACC252}"/>
          </ac:spMkLst>
        </pc:spChg>
        <pc:picChg chg="add mod">
          <ac:chgData name="Jason Dick" userId="c94a13a7-9fbd-4f24-ac29-988e9d2ed3d5" providerId="ADAL" clId="{21A1D2CF-4D0D-486A-A6C5-6C07D7B0405B}" dt="2023-11-20T14:38:36.665" v="8386" actId="14100"/>
          <ac:picMkLst>
            <pc:docMk/>
            <pc:sldMk cId="1107812491" sldId="7498"/>
            <ac:picMk id="2" creationId="{4AEFE0EB-AC56-EF50-A3C1-A2198285AD8B}"/>
          </ac:picMkLst>
        </pc:picChg>
      </pc:sldChg>
      <pc:sldChg chg="addSp delSp modSp add mod ord">
        <pc:chgData name="Jason Dick" userId="c94a13a7-9fbd-4f24-ac29-988e9d2ed3d5" providerId="ADAL" clId="{21A1D2CF-4D0D-486A-A6C5-6C07D7B0405B}" dt="2023-11-24T14:43:24.143" v="9071" actId="14100"/>
        <pc:sldMkLst>
          <pc:docMk/>
          <pc:sldMk cId="3803892959" sldId="7499"/>
        </pc:sldMkLst>
        <pc:spChg chg="del">
          <ac:chgData name="Jason Dick" userId="c94a13a7-9fbd-4f24-ac29-988e9d2ed3d5" providerId="ADAL" clId="{21A1D2CF-4D0D-486A-A6C5-6C07D7B0405B}" dt="2023-11-20T22:26:58.938" v="8457" actId="478"/>
          <ac:spMkLst>
            <pc:docMk/>
            <pc:sldMk cId="3803892959" sldId="7499"/>
            <ac:spMk id="2" creationId="{A3366907-65CB-7288-06B3-BB7ECFF39DCE}"/>
          </ac:spMkLst>
        </pc:spChg>
        <pc:spChg chg="del">
          <ac:chgData name="Jason Dick" userId="c94a13a7-9fbd-4f24-ac29-988e9d2ed3d5" providerId="ADAL" clId="{21A1D2CF-4D0D-486A-A6C5-6C07D7B0405B}" dt="2023-11-20T22:26:59.860" v="8459" actId="478"/>
          <ac:spMkLst>
            <pc:docMk/>
            <pc:sldMk cId="3803892959" sldId="7499"/>
            <ac:spMk id="5" creationId="{6B77EEBD-9AEB-D4CF-8957-E26163FDCB5B}"/>
          </ac:spMkLst>
        </pc:spChg>
        <pc:spChg chg="del">
          <ac:chgData name="Jason Dick" userId="c94a13a7-9fbd-4f24-ac29-988e9d2ed3d5" providerId="ADAL" clId="{21A1D2CF-4D0D-486A-A6C5-6C07D7B0405B}" dt="2023-11-20T22:26:59.367" v="8458" actId="478"/>
          <ac:spMkLst>
            <pc:docMk/>
            <pc:sldMk cId="3803892959" sldId="7499"/>
            <ac:spMk id="6" creationId="{457D82A0-67CD-0A38-FD5D-622BBD68695C}"/>
          </ac:spMkLst>
        </pc:spChg>
        <pc:picChg chg="add mod">
          <ac:chgData name="Jason Dick" userId="c94a13a7-9fbd-4f24-ac29-988e9d2ed3d5" providerId="ADAL" clId="{21A1D2CF-4D0D-486A-A6C5-6C07D7B0405B}" dt="2023-11-24T14:43:24.143" v="9071" actId="14100"/>
          <ac:picMkLst>
            <pc:docMk/>
            <pc:sldMk cId="3803892959" sldId="7499"/>
            <ac:picMk id="2" creationId="{AEC69DF8-4F4E-8995-DC59-31A7290C84B1}"/>
          </ac:picMkLst>
        </pc:picChg>
        <pc:picChg chg="add del mod">
          <ac:chgData name="Jason Dick" userId="c94a13a7-9fbd-4f24-ac29-988e9d2ed3d5" providerId="ADAL" clId="{21A1D2CF-4D0D-486A-A6C5-6C07D7B0405B}" dt="2023-11-23T22:15:24.294" v="8952" actId="478"/>
          <ac:picMkLst>
            <pc:docMk/>
            <pc:sldMk cId="3803892959" sldId="7499"/>
            <ac:picMk id="3" creationId="{53806C77-4851-7302-5AD8-5127467B7240}"/>
          </ac:picMkLst>
        </pc:picChg>
        <pc:picChg chg="del">
          <ac:chgData name="Jason Dick" userId="c94a13a7-9fbd-4f24-ac29-988e9d2ed3d5" providerId="ADAL" clId="{21A1D2CF-4D0D-486A-A6C5-6C07D7B0405B}" dt="2023-11-20T22:26:58.192" v="8456" actId="478"/>
          <ac:picMkLst>
            <pc:docMk/>
            <pc:sldMk cId="3803892959" sldId="7499"/>
            <ac:picMk id="3" creationId="{F81A1EDE-356C-7CBC-4B96-165108673729}"/>
          </ac:picMkLst>
        </pc:picChg>
        <pc:picChg chg="add del mod">
          <ac:chgData name="Jason Dick" userId="c94a13a7-9fbd-4f24-ac29-988e9d2ed3d5" providerId="ADAL" clId="{21A1D2CF-4D0D-486A-A6C5-6C07D7B0405B}" dt="2023-11-24T14:43:16.758" v="9068" actId="478"/>
          <ac:picMkLst>
            <pc:docMk/>
            <pc:sldMk cId="3803892959" sldId="7499"/>
            <ac:picMk id="5" creationId="{7A48551D-EB7C-62E6-602B-2D7D33B4391D}"/>
          </ac:picMkLst>
        </pc:picChg>
        <pc:picChg chg="add del mod">
          <ac:chgData name="Jason Dick" userId="c94a13a7-9fbd-4f24-ac29-988e9d2ed3d5" providerId="ADAL" clId="{21A1D2CF-4D0D-486A-A6C5-6C07D7B0405B}" dt="2023-11-20T22:27:47.341" v="8466" actId="478"/>
          <ac:picMkLst>
            <pc:docMk/>
            <pc:sldMk cId="3803892959" sldId="7499"/>
            <ac:picMk id="7" creationId="{0A7E74F2-C999-D3F8-62CA-339F0E56CD7F}"/>
          </ac:picMkLst>
        </pc:picChg>
        <pc:picChg chg="add del mod">
          <ac:chgData name="Jason Dick" userId="c94a13a7-9fbd-4f24-ac29-988e9d2ed3d5" providerId="ADAL" clId="{21A1D2CF-4D0D-486A-A6C5-6C07D7B0405B}" dt="2023-11-22T21:06:51.325" v="8815" actId="478"/>
          <ac:picMkLst>
            <pc:docMk/>
            <pc:sldMk cId="3803892959" sldId="7499"/>
            <ac:picMk id="8" creationId="{4D798D43-24F3-0A70-5034-8EE9DB5E17F6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28T18:12:13.529" v="9607" actId="2696"/>
        <pc:sldMkLst>
          <pc:docMk/>
          <pc:sldMk cId="3378681922" sldId="7500"/>
        </pc:sldMkLst>
        <pc:picChg chg="add mod">
          <ac:chgData name="Jason Dick" userId="c94a13a7-9fbd-4f24-ac29-988e9d2ed3d5" providerId="ADAL" clId="{21A1D2CF-4D0D-486A-A6C5-6C07D7B0405B}" dt="2023-11-23T22:17:12.447" v="8965" actId="14100"/>
          <ac:picMkLst>
            <pc:docMk/>
            <pc:sldMk cId="3378681922" sldId="7500"/>
            <ac:picMk id="2" creationId="{4A2EF67B-7444-C03B-CC3A-E37AB9DE65D4}"/>
          </ac:picMkLst>
        </pc:picChg>
        <pc:picChg chg="del">
          <ac:chgData name="Jason Dick" userId="c94a13a7-9fbd-4f24-ac29-988e9d2ed3d5" providerId="ADAL" clId="{21A1D2CF-4D0D-486A-A6C5-6C07D7B0405B}" dt="2023-11-23T22:17:06.189" v="8962" actId="478"/>
          <ac:picMkLst>
            <pc:docMk/>
            <pc:sldMk cId="3378681922" sldId="7500"/>
            <ac:picMk id="7" creationId="{0A7E74F2-C999-D3F8-62CA-339F0E56CD7F}"/>
          </ac:picMkLst>
        </pc:picChg>
      </pc:sldChg>
      <pc:sldChg chg="addSp delSp modSp add del mod">
        <pc:chgData name="Jason Dick" userId="c94a13a7-9fbd-4f24-ac29-988e9d2ed3d5" providerId="ADAL" clId="{21A1D2CF-4D0D-486A-A6C5-6C07D7B0405B}" dt="2023-11-24T20:02:51.927" v="9576" actId="2696"/>
        <pc:sldMkLst>
          <pc:docMk/>
          <pc:sldMk cId="685465953" sldId="7501"/>
        </pc:sldMkLst>
        <pc:picChg chg="add mod">
          <ac:chgData name="Jason Dick" userId="c94a13a7-9fbd-4f24-ac29-988e9d2ed3d5" providerId="ADAL" clId="{21A1D2CF-4D0D-486A-A6C5-6C07D7B0405B}" dt="2023-11-23T22:18:50.763" v="8974" actId="14100"/>
          <ac:picMkLst>
            <pc:docMk/>
            <pc:sldMk cId="685465953" sldId="7501"/>
            <ac:picMk id="3" creationId="{6C9C813E-FFEB-20B0-A36A-2C0BBBDAF830}"/>
          </ac:picMkLst>
        </pc:picChg>
        <pc:picChg chg="del">
          <ac:chgData name="Jason Dick" userId="c94a13a7-9fbd-4f24-ac29-988e9d2ed3d5" providerId="ADAL" clId="{21A1D2CF-4D0D-486A-A6C5-6C07D7B0405B}" dt="2023-11-23T22:18:44.733" v="8971" actId="478"/>
          <ac:picMkLst>
            <pc:docMk/>
            <pc:sldMk cId="685465953" sldId="7501"/>
            <ac:picMk id="7" creationId="{0E5D5E9C-D055-567B-B0A5-2272C6692A1C}"/>
          </ac:picMkLst>
        </pc:picChg>
      </pc:sldChg>
      <pc:sldChg chg="add del">
        <pc:chgData name="Jason Dick" userId="c94a13a7-9fbd-4f24-ac29-988e9d2ed3d5" providerId="ADAL" clId="{21A1D2CF-4D0D-486A-A6C5-6C07D7B0405B}" dt="2023-11-22T18:53:17.827" v="8789" actId="2696"/>
        <pc:sldMkLst>
          <pc:docMk/>
          <pc:sldMk cId="3881508985" sldId="7502"/>
        </pc:sldMkLst>
      </pc:sldChg>
      <pc:sldChg chg="modSp add del mod">
        <pc:chgData name="Jason Dick" userId="c94a13a7-9fbd-4f24-ac29-988e9d2ed3d5" providerId="ADAL" clId="{21A1D2CF-4D0D-486A-A6C5-6C07D7B0405B}" dt="2023-11-22T18:52:45.130" v="8787" actId="2696"/>
        <pc:sldMkLst>
          <pc:docMk/>
          <pc:sldMk cId="1978236833" sldId="7503"/>
        </pc:sldMkLst>
        <pc:spChg chg="mod">
          <ac:chgData name="Jason Dick" userId="c94a13a7-9fbd-4f24-ac29-988e9d2ed3d5" providerId="ADAL" clId="{21A1D2CF-4D0D-486A-A6C5-6C07D7B0405B}" dt="2023-11-21T22:36:29.834" v="8759" actId="20577"/>
          <ac:spMkLst>
            <pc:docMk/>
            <pc:sldMk cId="1978236833" sldId="7503"/>
            <ac:spMk id="5" creationId="{47036C9A-35C1-ACC8-FF32-8FB4E7ACC252}"/>
          </ac:spMkLst>
        </pc:spChg>
      </pc:sldChg>
      <pc:sldChg chg="addSp delSp modSp add del mod">
        <pc:chgData name="Jason Dick" userId="c94a13a7-9fbd-4f24-ac29-988e9d2ed3d5" providerId="ADAL" clId="{21A1D2CF-4D0D-486A-A6C5-6C07D7B0405B}" dt="2023-11-24T20:03:07.990" v="9578" actId="2696"/>
        <pc:sldMkLst>
          <pc:docMk/>
          <pc:sldMk cId="1016889377" sldId="7504"/>
        </pc:sldMkLst>
        <pc:spChg chg="mod">
          <ac:chgData name="Jason Dick" userId="c94a13a7-9fbd-4f24-ac29-988e9d2ed3d5" providerId="ADAL" clId="{21A1D2CF-4D0D-486A-A6C5-6C07D7B0405B}" dt="2023-11-21T14:51:53.377" v="8521" actId="20577"/>
          <ac:spMkLst>
            <pc:docMk/>
            <pc:sldMk cId="1016889377" sldId="7504"/>
            <ac:spMk id="4" creationId="{9D58C323-071B-47AC-8F47-3F1B126A1419}"/>
          </ac:spMkLst>
        </pc:spChg>
        <pc:picChg chg="add mod">
          <ac:chgData name="Jason Dick" userId="c94a13a7-9fbd-4f24-ac29-988e9d2ed3d5" providerId="ADAL" clId="{21A1D2CF-4D0D-486A-A6C5-6C07D7B0405B}" dt="2023-11-23T15:05:35.584" v="8839" actId="14100"/>
          <ac:picMkLst>
            <pc:docMk/>
            <pc:sldMk cId="1016889377" sldId="7504"/>
            <ac:picMk id="2" creationId="{65DD9118-5186-3D9F-D584-BA6FF306D551}"/>
          </ac:picMkLst>
        </pc:picChg>
        <pc:picChg chg="add del mod">
          <ac:chgData name="Jason Dick" userId="c94a13a7-9fbd-4f24-ac29-988e9d2ed3d5" providerId="ADAL" clId="{21A1D2CF-4D0D-486A-A6C5-6C07D7B0405B}" dt="2023-11-23T15:05:27.950" v="8836" actId="478"/>
          <ac:picMkLst>
            <pc:docMk/>
            <pc:sldMk cId="1016889377" sldId="7504"/>
            <ac:picMk id="3" creationId="{56972549-FE19-1774-9EF0-A45C97F92A32}"/>
          </ac:picMkLst>
        </pc:picChg>
        <pc:picChg chg="del">
          <ac:chgData name="Jason Dick" userId="c94a13a7-9fbd-4f24-ac29-988e9d2ed3d5" providerId="ADAL" clId="{21A1D2CF-4D0D-486A-A6C5-6C07D7B0405B}" dt="2023-11-21T14:51:41.096" v="8509" actId="478"/>
          <ac:picMkLst>
            <pc:docMk/>
            <pc:sldMk cId="1016889377" sldId="7504"/>
            <ac:picMk id="7" creationId="{0A7E74F2-C999-D3F8-62CA-339F0E56CD7F}"/>
          </ac:picMkLst>
        </pc:picChg>
      </pc:sldChg>
      <pc:sldChg chg="addSp delSp modSp add del mod setBg">
        <pc:chgData name="Jason Dick" userId="c94a13a7-9fbd-4f24-ac29-988e9d2ed3d5" providerId="ADAL" clId="{21A1D2CF-4D0D-486A-A6C5-6C07D7B0405B}" dt="2023-11-23T15:04:08.977" v="8826" actId="2696"/>
        <pc:sldMkLst>
          <pc:docMk/>
          <pc:sldMk cId="2043322387" sldId="7505"/>
        </pc:sldMkLst>
        <pc:spChg chg="del mod">
          <ac:chgData name="Jason Dick" userId="c94a13a7-9fbd-4f24-ac29-988e9d2ed3d5" providerId="ADAL" clId="{21A1D2CF-4D0D-486A-A6C5-6C07D7B0405B}" dt="2023-11-23T15:03:57.181" v="8821" actId="478"/>
          <ac:spMkLst>
            <pc:docMk/>
            <pc:sldMk cId="2043322387" sldId="7505"/>
            <ac:spMk id="2" creationId="{4CBD5E47-0A7A-E003-3F24-A2B26AAC5126}"/>
          </ac:spMkLst>
        </pc:spChg>
        <pc:spChg chg="del">
          <ac:chgData name="Jason Dick" userId="c94a13a7-9fbd-4f24-ac29-988e9d2ed3d5" providerId="ADAL" clId="{21A1D2CF-4D0D-486A-A6C5-6C07D7B0405B}" dt="2023-11-21T16:22:04.679" v="8552" actId="478"/>
          <ac:spMkLst>
            <pc:docMk/>
            <pc:sldMk cId="2043322387" sldId="7505"/>
            <ac:spMk id="4" creationId="{9D58C323-071B-47AC-8F47-3F1B126A1419}"/>
          </ac:spMkLst>
        </pc:spChg>
        <pc:picChg chg="add del mod ord">
          <ac:chgData name="Jason Dick" userId="c94a13a7-9fbd-4f24-ac29-988e9d2ed3d5" providerId="ADAL" clId="{21A1D2CF-4D0D-486A-A6C5-6C07D7B0405B}" dt="2023-11-23T15:03:57.924" v="8822" actId="478"/>
          <ac:picMkLst>
            <pc:docMk/>
            <pc:sldMk cId="2043322387" sldId="7505"/>
            <ac:picMk id="3" creationId="{C09F924C-B682-5A52-C6C4-7F3BFC2746CE}"/>
          </ac:picMkLst>
        </pc:picChg>
        <pc:picChg chg="del">
          <ac:chgData name="Jason Dick" userId="c94a13a7-9fbd-4f24-ac29-988e9d2ed3d5" providerId="ADAL" clId="{21A1D2CF-4D0D-486A-A6C5-6C07D7B0405B}" dt="2023-11-21T16:21:27.429" v="8551" actId="478"/>
          <ac:picMkLst>
            <pc:docMk/>
            <pc:sldMk cId="2043322387" sldId="7505"/>
            <ac:picMk id="3" creationId="{FD6B3475-F28A-4681-5A79-4056FED53610}"/>
          </ac:picMkLst>
        </pc:picChg>
        <pc:picChg chg="add del mod ord">
          <ac:chgData name="Jason Dick" userId="c94a13a7-9fbd-4f24-ac29-988e9d2ed3d5" providerId="ADAL" clId="{21A1D2CF-4D0D-486A-A6C5-6C07D7B0405B}" dt="2023-11-23T15:03:58.876" v="8823" actId="478"/>
          <ac:picMkLst>
            <pc:docMk/>
            <pc:sldMk cId="2043322387" sldId="7505"/>
            <ac:picMk id="6" creationId="{694FAF55-64C1-89FD-2F0B-680B8969803B}"/>
          </ac:picMkLst>
        </pc:picChg>
        <pc:picChg chg="add del mod">
          <ac:chgData name="Jason Dick" userId="c94a13a7-9fbd-4f24-ac29-988e9d2ed3d5" providerId="ADAL" clId="{21A1D2CF-4D0D-486A-A6C5-6C07D7B0405B}" dt="2023-11-23T15:03:59.656" v="8824" actId="478"/>
          <ac:picMkLst>
            <pc:docMk/>
            <pc:sldMk cId="2043322387" sldId="7505"/>
            <ac:picMk id="1026" creationId="{C3E79B0D-8481-C54E-1D22-2C73F98377B3}"/>
          </ac:picMkLst>
        </pc:picChg>
        <pc:picChg chg="del">
          <ac:chgData name="Jason Dick" userId="c94a13a7-9fbd-4f24-ac29-988e9d2ed3d5" providerId="ADAL" clId="{21A1D2CF-4D0D-486A-A6C5-6C07D7B0405B}" dt="2023-11-21T16:22:05.876" v="8553" actId="478"/>
          <ac:picMkLst>
            <pc:docMk/>
            <pc:sldMk cId="2043322387" sldId="7505"/>
            <ac:picMk id="20483" creationId="{28DDE700-A3C1-455F-A5C0-BB6B557E5DE9}"/>
          </ac:picMkLst>
        </pc:picChg>
      </pc:sldChg>
      <pc:sldChg chg="add del">
        <pc:chgData name="Jason Dick" userId="c94a13a7-9fbd-4f24-ac29-988e9d2ed3d5" providerId="ADAL" clId="{21A1D2CF-4D0D-486A-A6C5-6C07D7B0405B}" dt="2023-11-28T18:12:08.459" v="9606" actId="2696"/>
        <pc:sldMkLst>
          <pc:docMk/>
          <pc:sldMk cId="3779321037" sldId="7506"/>
        </pc:sldMkLst>
      </pc:sldChg>
      <pc:sldChg chg="modSp add del mod">
        <pc:chgData name="Jason Dick" userId="c94a13a7-9fbd-4f24-ac29-988e9d2ed3d5" providerId="ADAL" clId="{21A1D2CF-4D0D-486A-A6C5-6C07D7B0405B}" dt="2023-11-29T14:53:38.619" v="9979" actId="47"/>
        <pc:sldMkLst>
          <pc:docMk/>
          <pc:sldMk cId="351388059" sldId="7507"/>
        </pc:sldMkLst>
        <pc:spChg chg="mod">
          <ac:chgData name="Jason Dick" userId="c94a13a7-9fbd-4f24-ac29-988e9d2ed3d5" providerId="ADAL" clId="{21A1D2CF-4D0D-486A-A6C5-6C07D7B0405B}" dt="2023-11-24T20:01:53.611" v="9569" actId="207"/>
          <ac:spMkLst>
            <pc:docMk/>
            <pc:sldMk cId="351388059" sldId="7507"/>
            <ac:spMk id="2" creationId="{4CBD5E47-0A7A-E003-3F24-A2B26AAC5126}"/>
          </ac:spMkLst>
        </pc:spChg>
      </pc:sldChg>
      <pc:sldChg chg="addSp delSp modSp add del mod setBg">
        <pc:chgData name="Jason Dick" userId="c94a13a7-9fbd-4f24-ac29-988e9d2ed3d5" providerId="ADAL" clId="{21A1D2CF-4D0D-486A-A6C5-6C07D7B0405B}" dt="2023-11-28T18:11:13.098" v="9597" actId="2696"/>
        <pc:sldMkLst>
          <pc:docMk/>
          <pc:sldMk cId="2598873512" sldId="7508"/>
        </pc:sldMkLst>
        <pc:spChg chg="del">
          <ac:chgData name="Jason Dick" userId="c94a13a7-9fbd-4f24-ac29-988e9d2ed3d5" providerId="ADAL" clId="{21A1D2CF-4D0D-486A-A6C5-6C07D7B0405B}" dt="2023-11-23T15:04:17.034" v="8829" actId="478"/>
          <ac:spMkLst>
            <pc:docMk/>
            <pc:sldMk cId="2598873512" sldId="7508"/>
            <ac:spMk id="2" creationId="{4CBD5E47-0A7A-E003-3F24-A2B26AAC5126}"/>
          </ac:spMkLst>
        </pc:spChg>
        <pc:spChg chg="add del mod">
          <ac:chgData name="Jason Dick" userId="c94a13a7-9fbd-4f24-ac29-988e9d2ed3d5" providerId="ADAL" clId="{21A1D2CF-4D0D-486A-A6C5-6C07D7B0405B}" dt="2023-11-24T19:54:08.270" v="9100" actId="478"/>
          <ac:spMkLst>
            <pc:docMk/>
            <pc:sldMk cId="2598873512" sldId="7508"/>
            <ac:spMk id="2" creationId="{5ECA110B-AFA7-6C10-CFA7-87BDF38FCD13}"/>
          </ac:spMkLst>
        </pc:spChg>
        <pc:spChg chg="add mod">
          <ac:chgData name="Jason Dick" userId="c94a13a7-9fbd-4f24-ac29-988e9d2ed3d5" providerId="ADAL" clId="{21A1D2CF-4D0D-486A-A6C5-6C07D7B0405B}" dt="2023-11-24T20:01:23.654" v="9559" actId="1076"/>
          <ac:spMkLst>
            <pc:docMk/>
            <pc:sldMk cId="2598873512" sldId="7508"/>
            <ac:spMk id="3" creationId="{5D48DC63-4001-F532-B6F1-08E43FBF6A7F}"/>
          </ac:spMkLst>
        </pc:spChg>
        <pc:spChg chg="mod">
          <ac:chgData name="Jason Dick" userId="c94a13a7-9fbd-4f24-ac29-988e9d2ed3d5" providerId="ADAL" clId="{21A1D2CF-4D0D-486A-A6C5-6C07D7B0405B}" dt="2023-11-24T19:54:18.905" v="9102" actId="207"/>
          <ac:spMkLst>
            <pc:docMk/>
            <pc:sldMk cId="2598873512" sldId="7508"/>
            <ac:spMk id="4" creationId="{9D58C323-071B-47AC-8F47-3F1B126A1419}"/>
          </ac:spMkLst>
        </pc:spChg>
        <pc:picChg chg="del">
          <ac:chgData name="Jason Dick" userId="c94a13a7-9fbd-4f24-ac29-988e9d2ed3d5" providerId="ADAL" clId="{21A1D2CF-4D0D-486A-A6C5-6C07D7B0405B}" dt="2023-11-23T15:04:15.331" v="8828" actId="478"/>
          <ac:picMkLst>
            <pc:docMk/>
            <pc:sldMk cId="2598873512" sldId="7508"/>
            <ac:picMk id="3" creationId="{FD6B3475-F28A-4681-5A79-4056FED53610}"/>
          </ac:picMkLst>
        </pc:picChg>
        <pc:picChg chg="add del mod">
          <ac:chgData name="Jason Dick" userId="c94a13a7-9fbd-4f24-ac29-988e9d2ed3d5" providerId="ADAL" clId="{21A1D2CF-4D0D-486A-A6C5-6C07D7B0405B}" dt="2023-11-24T19:54:04.908" v="9099" actId="478"/>
          <ac:picMkLst>
            <pc:docMk/>
            <pc:sldMk cId="2598873512" sldId="7508"/>
            <ac:picMk id="6" creationId="{A9D4BB8D-1F47-7C45-5778-0C6213E49C12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28T23:37:23.366" v="9968" actId="14100"/>
        <pc:sldMkLst>
          <pc:docMk/>
          <pc:sldMk cId="1516419878" sldId="7509"/>
        </pc:sldMkLst>
        <pc:spChg chg="mod">
          <ac:chgData name="Jason Dick" userId="c94a13a7-9fbd-4f24-ac29-988e9d2ed3d5" providerId="ADAL" clId="{21A1D2CF-4D0D-486A-A6C5-6C07D7B0405B}" dt="2023-11-28T22:41:33.685" v="9926" actId="20577"/>
          <ac:spMkLst>
            <pc:docMk/>
            <pc:sldMk cId="1516419878" sldId="7509"/>
            <ac:spMk id="4" creationId="{9D58C323-071B-47AC-8F47-3F1B126A1419}"/>
          </ac:spMkLst>
        </pc:spChg>
        <pc:picChg chg="add del mod">
          <ac:chgData name="Jason Dick" userId="c94a13a7-9fbd-4f24-ac29-988e9d2ed3d5" providerId="ADAL" clId="{21A1D2CF-4D0D-486A-A6C5-6C07D7B0405B}" dt="2023-11-28T23:37:17.931" v="9965" actId="478"/>
          <ac:picMkLst>
            <pc:docMk/>
            <pc:sldMk cId="1516419878" sldId="7509"/>
            <ac:picMk id="3" creationId="{F7451850-3172-998E-184C-6E7960797186}"/>
          </ac:picMkLst>
        </pc:picChg>
        <pc:picChg chg="del">
          <ac:chgData name="Jason Dick" userId="c94a13a7-9fbd-4f24-ac29-988e9d2ed3d5" providerId="ADAL" clId="{21A1D2CF-4D0D-486A-A6C5-6C07D7B0405B}" dt="2023-11-28T18:12:53.603" v="9609" actId="478"/>
          <ac:picMkLst>
            <pc:docMk/>
            <pc:sldMk cId="1516419878" sldId="7509"/>
            <ac:picMk id="5" creationId="{1C2EF552-4C05-9CFF-EBF5-CAA9E5514307}"/>
          </ac:picMkLst>
        </pc:picChg>
        <pc:picChg chg="add mod">
          <ac:chgData name="Jason Dick" userId="c94a13a7-9fbd-4f24-ac29-988e9d2ed3d5" providerId="ADAL" clId="{21A1D2CF-4D0D-486A-A6C5-6C07D7B0405B}" dt="2023-11-28T23:37:23.366" v="9968" actId="14100"/>
          <ac:picMkLst>
            <pc:docMk/>
            <pc:sldMk cId="1516419878" sldId="7509"/>
            <ac:picMk id="5" creationId="{544FA941-9A92-7F08-E401-CC15C6B93651}"/>
          </ac:picMkLst>
        </pc:picChg>
      </pc:sldChg>
      <pc:sldChg chg="add del">
        <pc:chgData name="Jason Dick" userId="c94a13a7-9fbd-4f24-ac29-988e9d2ed3d5" providerId="ADAL" clId="{21A1D2CF-4D0D-486A-A6C5-6C07D7B0405B}" dt="2023-11-24T20:02:56.786" v="9577" actId="2696"/>
        <pc:sldMkLst>
          <pc:docMk/>
          <pc:sldMk cId="279432352" sldId="7510"/>
        </pc:sldMkLst>
      </pc:sldChg>
      <pc:sldChg chg="modSp del mod">
        <pc:chgData name="Jason Dick" userId="c94a13a7-9fbd-4f24-ac29-988e9d2ed3d5" providerId="ADAL" clId="{21A1D2CF-4D0D-486A-A6C5-6C07D7B0405B}" dt="2023-11-29T21:43:05.387" v="10240" actId="2696"/>
        <pc:sldMkLst>
          <pc:docMk/>
          <pc:sldMk cId="3921647753" sldId="7510"/>
        </pc:sldMkLst>
        <pc:spChg chg="mod">
          <ac:chgData name="Jason Dick" userId="c94a13a7-9fbd-4f24-ac29-988e9d2ed3d5" providerId="ADAL" clId="{21A1D2CF-4D0D-486A-A6C5-6C07D7B0405B}" dt="2023-11-29T14:56:49.565" v="10214" actId="403"/>
          <ac:spMkLst>
            <pc:docMk/>
            <pc:sldMk cId="3921647753" sldId="7510"/>
            <ac:spMk id="5" creationId="{A6735B52-5D87-E54E-8E3C-9D3E92FD76BC}"/>
          </ac:spMkLst>
        </pc:spChg>
      </pc:sldChg>
      <pc:sldChg chg="add del">
        <pc:chgData name="Jason Dick" userId="c94a13a7-9fbd-4f24-ac29-988e9d2ed3d5" providerId="ADAL" clId="{21A1D2CF-4D0D-486A-A6C5-6C07D7B0405B}" dt="2023-11-24T20:02:48.426" v="9575" actId="2696"/>
        <pc:sldMkLst>
          <pc:docMk/>
          <pc:sldMk cId="1293178833" sldId="7511"/>
        </pc:sldMkLst>
      </pc:sldChg>
      <pc:sldChg chg="addSp delSp modSp add mod">
        <pc:chgData name="Jason Dick" userId="c94a13a7-9fbd-4f24-ac29-988e9d2ed3d5" providerId="ADAL" clId="{21A1D2CF-4D0D-486A-A6C5-6C07D7B0405B}" dt="2023-11-28T22:41:24.194" v="9919" actId="404"/>
        <pc:sldMkLst>
          <pc:docMk/>
          <pc:sldMk cId="2711001192" sldId="7513"/>
        </pc:sldMkLst>
        <pc:spChg chg="mod">
          <ac:chgData name="Jason Dick" userId="c94a13a7-9fbd-4f24-ac29-988e9d2ed3d5" providerId="ADAL" clId="{21A1D2CF-4D0D-486A-A6C5-6C07D7B0405B}" dt="2023-11-28T22:41:24.194" v="9919" actId="404"/>
          <ac:spMkLst>
            <pc:docMk/>
            <pc:sldMk cId="2711001192" sldId="7513"/>
            <ac:spMk id="4" creationId="{9D58C323-071B-47AC-8F47-3F1B126A1419}"/>
          </ac:spMkLst>
        </pc:spChg>
        <pc:picChg chg="add mod">
          <ac:chgData name="Jason Dick" userId="c94a13a7-9fbd-4f24-ac29-988e9d2ed3d5" providerId="ADAL" clId="{21A1D2CF-4D0D-486A-A6C5-6C07D7B0405B}" dt="2023-11-28T22:41:09.243" v="9904" actId="14100"/>
          <ac:picMkLst>
            <pc:docMk/>
            <pc:sldMk cId="2711001192" sldId="7513"/>
            <ac:picMk id="2" creationId="{60D6C733-3D08-9099-BB21-098A46541B6B}"/>
          </ac:picMkLst>
        </pc:picChg>
        <pc:picChg chg="del">
          <ac:chgData name="Jason Dick" userId="c94a13a7-9fbd-4f24-ac29-988e9d2ed3d5" providerId="ADAL" clId="{21A1D2CF-4D0D-486A-A6C5-6C07D7B0405B}" dt="2023-11-28T22:41:03.406" v="9901" actId="478"/>
          <ac:picMkLst>
            <pc:docMk/>
            <pc:sldMk cId="2711001192" sldId="7513"/>
            <ac:picMk id="5" creationId="{1C2EF552-4C05-9CFF-EBF5-CAA9E5514307}"/>
          </ac:picMkLst>
        </pc:picChg>
      </pc:sldChg>
      <pc:sldChg chg="delSp modSp add del mod ord">
        <pc:chgData name="Jason Dick" userId="c94a13a7-9fbd-4f24-ac29-988e9d2ed3d5" providerId="ADAL" clId="{21A1D2CF-4D0D-486A-A6C5-6C07D7B0405B}" dt="2023-11-29T21:42:24.749" v="10235" actId="2696"/>
        <pc:sldMkLst>
          <pc:docMk/>
          <pc:sldMk cId="1908517420" sldId="7514"/>
        </pc:sldMkLst>
        <pc:spChg chg="mod">
          <ac:chgData name="Jason Dick" userId="c94a13a7-9fbd-4f24-ac29-988e9d2ed3d5" providerId="ADAL" clId="{21A1D2CF-4D0D-486A-A6C5-6C07D7B0405B}" dt="2023-11-28T18:35:20.477" v="9899" actId="403"/>
          <ac:spMkLst>
            <pc:docMk/>
            <pc:sldMk cId="1908517420" sldId="7514"/>
            <ac:spMk id="2" creationId="{4CBD5E47-0A7A-E003-3F24-A2B26AAC5126}"/>
          </ac:spMkLst>
        </pc:spChg>
        <pc:picChg chg="del">
          <ac:chgData name="Jason Dick" userId="c94a13a7-9fbd-4f24-ac29-988e9d2ed3d5" providerId="ADAL" clId="{21A1D2CF-4D0D-486A-A6C5-6C07D7B0405B}" dt="2023-11-28T18:33:21.395" v="9641" actId="478"/>
          <ac:picMkLst>
            <pc:docMk/>
            <pc:sldMk cId="1908517420" sldId="7514"/>
            <ac:picMk id="3" creationId="{5965DA25-E4E4-DCEB-0EB9-BE5FB8288E07}"/>
          </ac:picMkLst>
        </pc:picChg>
        <pc:picChg chg="del">
          <ac:chgData name="Jason Dick" userId="c94a13a7-9fbd-4f24-ac29-988e9d2ed3d5" providerId="ADAL" clId="{21A1D2CF-4D0D-486A-A6C5-6C07D7B0405B}" dt="2023-11-28T18:33:20.856" v="9640" actId="478"/>
          <ac:picMkLst>
            <pc:docMk/>
            <pc:sldMk cId="1908517420" sldId="7514"/>
            <ac:picMk id="5" creationId="{C5344502-05A7-527F-A81D-FA286FAC26D7}"/>
          </ac:picMkLst>
        </pc:picChg>
        <pc:picChg chg="del">
          <ac:chgData name="Jason Dick" userId="c94a13a7-9fbd-4f24-ac29-988e9d2ed3d5" providerId="ADAL" clId="{21A1D2CF-4D0D-486A-A6C5-6C07D7B0405B}" dt="2023-11-28T18:33:21.906" v="9642" actId="478"/>
          <ac:picMkLst>
            <pc:docMk/>
            <pc:sldMk cId="1908517420" sldId="7514"/>
            <ac:picMk id="6" creationId="{9E460BB8-29C6-3ED8-D5F5-54C107E96098}"/>
          </ac:picMkLst>
        </pc:picChg>
      </pc:sldChg>
      <pc:sldChg chg="add">
        <pc:chgData name="Jason Dick" userId="c94a13a7-9fbd-4f24-ac29-988e9d2ed3d5" providerId="ADAL" clId="{21A1D2CF-4D0D-486A-A6C5-6C07D7B0405B}" dt="2023-11-28T22:40:52.644" v="9900" actId="2890"/>
        <pc:sldMkLst>
          <pc:docMk/>
          <pc:sldMk cId="4069221224" sldId="7515"/>
        </pc:sldMkLst>
      </pc:sldChg>
      <pc:sldChg chg="addSp delSp modSp add mod ord">
        <pc:chgData name="Jason Dick" userId="c94a13a7-9fbd-4f24-ac29-988e9d2ed3d5" providerId="ADAL" clId="{21A1D2CF-4D0D-486A-A6C5-6C07D7B0405B}" dt="2023-11-28T22:44:25.276" v="9959" actId="20577"/>
        <pc:sldMkLst>
          <pc:docMk/>
          <pc:sldMk cId="3925771393" sldId="7516"/>
        </pc:sldMkLst>
        <pc:spChg chg="mod">
          <ac:chgData name="Jason Dick" userId="c94a13a7-9fbd-4f24-ac29-988e9d2ed3d5" providerId="ADAL" clId="{21A1D2CF-4D0D-486A-A6C5-6C07D7B0405B}" dt="2023-11-28T22:44:25.276" v="9959" actId="20577"/>
          <ac:spMkLst>
            <pc:docMk/>
            <pc:sldMk cId="3925771393" sldId="7516"/>
            <ac:spMk id="4" creationId="{9D58C323-071B-47AC-8F47-3F1B126A1419}"/>
          </ac:spMkLst>
        </pc:spChg>
        <pc:picChg chg="del">
          <ac:chgData name="Jason Dick" userId="c94a13a7-9fbd-4f24-ac29-988e9d2ed3d5" providerId="ADAL" clId="{21A1D2CF-4D0D-486A-A6C5-6C07D7B0405B}" dt="2023-11-28T22:43:20.645" v="9930" actId="478"/>
          <ac:picMkLst>
            <pc:docMk/>
            <pc:sldMk cId="3925771393" sldId="7516"/>
            <ac:picMk id="2" creationId="{AEC69DF8-4F4E-8995-DC59-31A7290C84B1}"/>
          </ac:picMkLst>
        </pc:picChg>
        <pc:picChg chg="add mod">
          <ac:chgData name="Jason Dick" userId="c94a13a7-9fbd-4f24-ac29-988e9d2ed3d5" providerId="ADAL" clId="{21A1D2CF-4D0D-486A-A6C5-6C07D7B0405B}" dt="2023-11-28T22:43:30.909" v="9933" actId="14100"/>
          <ac:picMkLst>
            <pc:docMk/>
            <pc:sldMk cId="3925771393" sldId="7516"/>
            <ac:picMk id="3" creationId="{4C450195-13C5-2136-C85E-8ED25A0110C1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28T22:44:19.012" v="9947" actId="20577"/>
        <pc:sldMkLst>
          <pc:docMk/>
          <pc:sldMk cId="2304440928" sldId="7517"/>
        </pc:sldMkLst>
        <pc:spChg chg="mod">
          <ac:chgData name="Jason Dick" userId="c94a13a7-9fbd-4f24-ac29-988e9d2ed3d5" providerId="ADAL" clId="{21A1D2CF-4D0D-486A-A6C5-6C07D7B0405B}" dt="2023-11-28T22:44:19.012" v="9947" actId="20577"/>
          <ac:spMkLst>
            <pc:docMk/>
            <pc:sldMk cId="2304440928" sldId="7517"/>
            <ac:spMk id="4" creationId="{9D58C323-071B-47AC-8F47-3F1B126A1419}"/>
          </ac:spMkLst>
        </pc:spChg>
        <pc:picChg chg="add mod">
          <ac:chgData name="Jason Dick" userId="c94a13a7-9fbd-4f24-ac29-988e9d2ed3d5" providerId="ADAL" clId="{21A1D2CF-4D0D-486A-A6C5-6C07D7B0405B}" dt="2023-11-28T22:44:16.206" v="9943" actId="14100"/>
          <ac:picMkLst>
            <pc:docMk/>
            <pc:sldMk cId="2304440928" sldId="7517"/>
            <ac:picMk id="2" creationId="{0512003B-CED9-B306-5757-9FBB3C0DCBD4}"/>
          </ac:picMkLst>
        </pc:picChg>
        <pc:picChg chg="del">
          <ac:chgData name="Jason Dick" userId="c94a13a7-9fbd-4f24-ac29-988e9d2ed3d5" providerId="ADAL" clId="{21A1D2CF-4D0D-486A-A6C5-6C07D7B0405B}" dt="2023-11-28T22:44:10.893" v="9940" actId="478"/>
          <ac:picMkLst>
            <pc:docMk/>
            <pc:sldMk cId="2304440928" sldId="7517"/>
            <ac:picMk id="3" creationId="{4C450195-13C5-2136-C85E-8ED25A0110C1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28T22:45:27.621" v="9964" actId="14100"/>
        <pc:sldMkLst>
          <pc:docMk/>
          <pc:sldMk cId="1021124207" sldId="7518"/>
        </pc:sldMkLst>
        <pc:spChg chg="del">
          <ac:chgData name="Jason Dick" userId="c94a13a7-9fbd-4f24-ac29-988e9d2ed3d5" providerId="ADAL" clId="{21A1D2CF-4D0D-486A-A6C5-6C07D7B0405B}" dt="2023-11-28T22:45:21.734" v="9961" actId="478"/>
          <ac:spMkLst>
            <pc:docMk/>
            <pc:sldMk cId="1021124207" sldId="7518"/>
            <ac:spMk id="5" creationId="{A6735B52-5D87-E54E-8E3C-9D3E92FD76BC}"/>
          </ac:spMkLst>
        </pc:spChg>
        <pc:picChg chg="add mod">
          <ac:chgData name="Jason Dick" userId="c94a13a7-9fbd-4f24-ac29-988e9d2ed3d5" providerId="ADAL" clId="{21A1D2CF-4D0D-486A-A6C5-6C07D7B0405B}" dt="2023-11-28T22:45:27.621" v="9964" actId="14100"/>
          <ac:picMkLst>
            <pc:docMk/>
            <pc:sldMk cId="1021124207" sldId="7518"/>
            <ac:picMk id="3" creationId="{DC1ED2C1-256B-90AA-5A6C-7D39C92EFA67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28T23:37:53.044" v="9973" actId="14100"/>
        <pc:sldMkLst>
          <pc:docMk/>
          <pc:sldMk cId="2228009843" sldId="7519"/>
        </pc:sldMkLst>
        <pc:picChg chg="add mod">
          <ac:chgData name="Jason Dick" userId="c94a13a7-9fbd-4f24-ac29-988e9d2ed3d5" providerId="ADAL" clId="{21A1D2CF-4D0D-486A-A6C5-6C07D7B0405B}" dt="2023-11-28T23:37:53.044" v="9973" actId="14100"/>
          <ac:picMkLst>
            <pc:docMk/>
            <pc:sldMk cId="2228009843" sldId="7519"/>
            <ac:picMk id="3" creationId="{00CBDAA3-C2FA-1D67-14F0-FEEC8C58C8B1}"/>
          </ac:picMkLst>
        </pc:picChg>
        <pc:picChg chg="del">
          <ac:chgData name="Jason Dick" userId="c94a13a7-9fbd-4f24-ac29-988e9d2ed3d5" providerId="ADAL" clId="{21A1D2CF-4D0D-486A-A6C5-6C07D7B0405B}" dt="2023-11-28T23:37:47.737" v="9970" actId="478"/>
          <ac:picMkLst>
            <pc:docMk/>
            <pc:sldMk cId="2228009843" sldId="7519"/>
            <ac:picMk id="5" creationId="{544FA941-9A92-7F08-E401-CC15C6B93651}"/>
          </ac:picMkLst>
        </pc:picChg>
      </pc:sldChg>
      <pc:sldChg chg="addSp delSp modSp add mod">
        <pc:chgData name="Jason Dick" userId="c94a13a7-9fbd-4f24-ac29-988e9d2ed3d5" providerId="ADAL" clId="{21A1D2CF-4D0D-486A-A6C5-6C07D7B0405B}" dt="2023-11-28T23:38:29.644" v="9978" actId="14100"/>
        <pc:sldMkLst>
          <pc:docMk/>
          <pc:sldMk cId="4056659055" sldId="7520"/>
        </pc:sldMkLst>
        <pc:picChg chg="del">
          <ac:chgData name="Jason Dick" userId="c94a13a7-9fbd-4f24-ac29-988e9d2ed3d5" providerId="ADAL" clId="{21A1D2CF-4D0D-486A-A6C5-6C07D7B0405B}" dt="2023-11-28T23:38:23.417" v="9975" actId="478"/>
          <ac:picMkLst>
            <pc:docMk/>
            <pc:sldMk cId="4056659055" sldId="7520"/>
            <ac:picMk id="3" creationId="{00CBDAA3-C2FA-1D67-14F0-FEEC8C58C8B1}"/>
          </ac:picMkLst>
        </pc:picChg>
        <pc:picChg chg="add mod">
          <ac:chgData name="Jason Dick" userId="c94a13a7-9fbd-4f24-ac29-988e9d2ed3d5" providerId="ADAL" clId="{21A1D2CF-4D0D-486A-A6C5-6C07D7B0405B}" dt="2023-11-28T23:38:29.644" v="9978" actId="14100"/>
          <ac:picMkLst>
            <pc:docMk/>
            <pc:sldMk cId="4056659055" sldId="7520"/>
            <ac:picMk id="5" creationId="{36581A27-B339-63D9-1A78-93111398BA97}"/>
          </ac:picMkLst>
        </pc:picChg>
      </pc:sldChg>
      <pc:sldChg chg="delSp modSp add mod">
        <pc:chgData name="Jason Dick" userId="c94a13a7-9fbd-4f24-ac29-988e9d2ed3d5" providerId="ADAL" clId="{21A1D2CF-4D0D-486A-A6C5-6C07D7B0405B}" dt="2023-11-29T21:42:08.342" v="10233" actId="6549"/>
        <pc:sldMkLst>
          <pc:docMk/>
          <pc:sldMk cId="4070860683" sldId="7521"/>
        </pc:sldMkLst>
        <pc:spChg chg="mod">
          <ac:chgData name="Jason Dick" userId="c94a13a7-9fbd-4f24-ac29-988e9d2ed3d5" providerId="ADAL" clId="{21A1D2CF-4D0D-486A-A6C5-6C07D7B0405B}" dt="2023-11-29T21:42:08.342" v="10233" actId="6549"/>
          <ac:spMkLst>
            <pc:docMk/>
            <pc:sldMk cId="4070860683" sldId="7521"/>
            <ac:spMk id="2" creationId="{4CBD5E47-0A7A-E003-3F24-A2B26AAC5126}"/>
          </ac:spMkLst>
        </pc:spChg>
        <pc:picChg chg="del mod">
          <ac:chgData name="Jason Dick" userId="c94a13a7-9fbd-4f24-ac29-988e9d2ed3d5" providerId="ADAL" clId="{21A1D2CF-4D0D-486A-A6C5-6C07D7B0405B}" dt="2023-11-29T14:53:56.574" v="9995" actId="478"/>
          <ac:picMkLst>
            <pc:docMk/>
            <pc:sldMk cId="4070860683" sldId="7521"/>
            <ac:picMk id="3" creationId="{5965DA25-E4E4-DCEB-0EB9-BE5FB8288E07}"/>
          </ac:picMkLst>
        </pc:picChg>
        <pc:picChg chg="mod">
          <ac:chgData name="Jason Dick" userId="c94a13a7-9fbd-4f24-ac29-988e9d2ed3d5" providerId="ADAL" clId="{21A1D2CF-4D0D-486A-A6C5-6C07D7B0405B}" dt="2023-11-29T14:55:13.508" v="10197" actId="1076"/>
          <ac:picMkLst>
            <pc:docMk/>
            <pc:sldMk cId="4070860683" sldId="7521"/>
            <ac:picMk id="5" creationId="{C5344502-05A7-527F-A81D-FA286FAC26D7}"/>
          </ac:picMkLst>
        </pc:picChg>
        <pc:picChg chg="del mod">
          <ac:chgData name="Jason Dick" userId="c94a13a7-9fbd-4f24-ac29-988e9d2ed3d5" providerId="ADAL" clId="{21A1D2CF-4D0D-486A-A6C5-6C07D7B0405B}" dt="2023-11-29T14:53:58.573" v="9997" actId="478"/>
          <ac:picMkLst>
            <pc:docMk/>
            <pc:sldMk cId="4070860683" sldId="7521"/>
            <ac:picMk id="6" creationId="{9E460BB8-29C6-3ED8-D5F5-54C107E96098}"/>
          </ac:picMkLst>
        </pc:picChg>
      </pc:sldChg>
      <pc:sldChg chg="add del">
        <pc:chgData name="Jason Dick" userId="c94a13a7-9fbd-4f24-ac29-988e9d2ed3d5" providerId="ADAL" clId="{21A1D2CF-4D0D-486A-A6C5-6C07D7B0405B}" dt="2023-11-29T21:43:09.257" v="10241" actId="2696"/>
        <pc:sldMkLst>
          <pc:docMk/>
          <pc:sldMk cId="307566681" sldId="7522"/>
        </pc:sldMkLst>
      </pc:sldChg>
      <pc:sldChg chg="addSp delSp modSp add mod">
        <pc:chgData name="Jason Dick" userId="c94a13a7-9fbd-4f24-ac29-988e9d2ed3d5" providerId="ADAL" clId="{21A1D2CF-4D0D-486A-A6C5-6C07D7B0405B}" dt="2023-11-29T21:45:35.006" v="10252" actId="14100"/>
        <pc:sldMkLst>
          <pc:docMk/>
          <pc:sldMk cId="1458045077" sldId="7522"/>
        </pc:sldMkLst>
        <pc:picChg chg="del">
          <ac:chgData name="Jason Dick" userId="c94a13a7-9fbd-4f24-ac29-988e9d2ed3d5" providerId="ADAL" clId="{21A1D2CF-4D0D-486A-A6C5-6C07D7B0405B}" dt="2023-11-29T21:45:29.260" v="10249" actId="478"/>
          <ac:picMkLst>
            <pc:docMk/>
            <pc:sldMk cId="1458045077" sldId="7522"/>
            <ac:picMk id="2" creationId="{AEC69DF8-4F4E-8995-DC59-31A7290C84B1}"/>
          </ac:picMkLst>
        </pc:picChg>
        <pc:picChg chg="add mod">
          <ac:chgData name="Jason Dick" userId="c94a13a7-9fbd-4f24-ac29-988e9d2ed3d5" providerId="ADAL" clId="{21A1D2CF-4D0D-486A-A6C5-6C07D7B0405B}" dt="2023-11-29T21:45:35.006" v="10252" actId="14100"/>
          <ac:picMkLst>
            <pc:docMk/>
            <pc:sldMk cId="1458045077" sldId="7522"/>
            <ac:picMk id="5" creationId="{E1887241-3894-D09B-B435-F6CAA7434DA4}"/>
          </ac:picMkLst>
        </pc:picChg>
      </pc:sldChg>
    </pc:docChg>
  </pc:docChgLst>
  <pc:docChgLst>
    <pc:chgData name="Jason Dick" userId="c94a13a7-9fbd-4f24-ac29-988e9d2ed3d5" providerId="ADAL" clId="{001EEC0E-4857-4D5A-B4F7-F065867F29E8}"/>
    <pc:docChg chg="undo custSel addSld delSld modSld sldOrd">
      <pc:chgData name="Jason Dick" userId="c94a13a7-9fbd-4f24-ac29-988e9d2ed3d5" providerId="ADAL" clId="{001EEC0E-4857-4D5A-B4F7-F065867F29E8}" dt="2022-12-08T15:03:06.807" v="3428" actId="1076"/>
      <pc:docMkLst>
        <pc:docMk/>
      </pc:docMkLst>
      <pc:sldChg chg="addSp delSp modSp mod setBg">
        <pc:chgData name="Jason Dick" userId="c94a13a7-9fbd-4f24-ac29-988e9d2ed3d5" providerId="ADAL" clId="{001EEC0E-4857-4D5A-B4F7-F065867F29E8}" dt="2022-12-07T14:37:43.267" v="3239" actId="20577"/>
        <pc:sldMkLst>
          <pc:docMk/>
          <pc:sldMk cId="0" sldId="4037"/>
        </pc:sldMkLst>
        <pc:spChg chg="mod">
          <ac:chgData name="Jason Dick" userId="c94a13a7-9fbd-4f24-ac29-988e9d2ed3d5" providerId="ADAL" clId="{001EEC0E-4857-4D5A-B4F7-F065867F29E8}" dt="2022-12-07T14:37:37.811" v="3236" actId="20577"/>
          <ac:spMkLst>
            <pc:docMk/>
            <pc:sldMk cId="0" sldId="4037"/>
            <ac:spMk id="11" creationId="{C1228867-298B-4E4D-AE34-5A4202C1A24D}"/>
          </ac:spMkLst>
        </pc:spChg>
        <pc:spChg chg="mod">
          <ac:chgData name="Jason Dick" userId="c94a13a7-9fbd-4f24-ac29-988e9d2ed3d5" providerId="ADAL" clId="{001EEC0E-4857-4D5A-B4F7-F065867F29E8}" dt="2022-12-07T14:37:43.267" v="3239" actId="20577"/>
          <ac:spMkLst>
            <pc:docMk/>
            <pc:sldMk cId="0" sldId="4037"/>
            <ac:spMk id="9220" creationId="{7E152BE3-BBB9-4EBC-A2DC-1AD5FA129F9E}"/>
          </ac:spMkLst>
        </pc:spChg>
        <pc:picChg chg="add del mod">
          <ac:chgData name="Jason Dick" userId="c94a13a7-9fbd-4f24-ac29-988e9d2ed3d5" providerId="ADAL" clId="{001EEC0E-4857-4D5A-B4F7-F065867F29E8}" dt="2022-12-01T14:41:39.962" v="2803" actId="478"/>
          <ac:picMkLst>
            <pc:docMk/>
            <pc:sldMk cId="0" sldId="4037"/>
            <ac:picMk id="2" creationId="{A842041F-FE10-DF15-D56B-ECB81C4FFBE4}"/>
          </ac:picMkLst>
        </pc:picChg>
        <pc:picChg chg="del">
          <ac:chgData name="Jason Dick" userId="c94a13a7-9fbd-4f24-ac29-988e9d2ed3d5" providerId="ADAL" clId="{001EEC0E-4857-4D5A-B4F7-F065867F29E8}" dt="2022-11-01T13:16:17.130" v="9" actId="478"/>
          <ac:picMkLst>
            <pc:docMk/>
            <pc:sldMk cId="0" sldId="4037"/>
            <ac:picMk id="3" creationId="{00000000-0000-0000-0000-000000000000}"/>
          </ac:picMkLst>
        </pc:picChg>
        <pc:picChg chg="add mod">
          <ac:chgData name="Jason Dick" userId="c94a13a7-9fbd-4f24-ac29-988e9d2ed3d5" providerId="ADAL" clId="{001EEC0E-4857-4D5A-B4F7-F065867F29E8}" dt="2022-12-01T14:41:48.282" v="2807" actId="1076"/>
          <ac:picMkLst>
            <pc:docMk/>
            <pc:sldMk cId="0" sldId="4037"/>
            <ac:picMk id="3" creationId="{2D20E63B-E219-5E09-DD5A-22E44E7E2369}"/>
          </ac:picMkLst>
        </pc:picChg>
        <pc:picChg chg="del">
          <ac:chgData name="Jason Dick" userId="c94a13a7-9fbd-4f24-ac29-988e9d2ed3d5" providerId="ADAL" clId="{001EEC0E-4857-4D5A-B4F7-F065867F29E8}" dt="2022-11-14T14:24:04.565" v="865" actId="478"/>
          <ac:picMkLst>
            <pc:docMk/>
            <pc:sldMk cId="0" sldId="4037"/>
            <ac:picMk id="3" creationId="{9DEE092C-C22A-B539-A7D3-95CA1BA12460}"/>
          </ac:picMkLst>
        </pc:picChg>
        <pc:picChg chg="add del">
          <ac:chgData name="Jason Dick" userId="c94a13a7-9fbd-4f24-ac29-988e9d2ed3d5" providerId="ADAL" clId="{001EEC0E-4857-4D5A-B4F7-F065867F29E8}" dt="2022-11-14T14:26:17.173" v="917" actId="478"/>
          <ac:picMkLst>
            <pc:docMk/>
            <pc:sldMk cId="0" sldId="4037"/>
            <ac:picMk id="1026" creationId="{CD48F7CB-BD58-8EB1-1F8F-0E3B2E37EA6E}"/>
          </ac:picMkLst>
        </pc:picChg>
        <pc:picChg chg="add del">
          <ac:chgData name="Jason Dick" userId="c94a13a7-9fbd-4f24-ac29-988e9d2ed3d5" providerId="ADAL" clId="{001EEC0E-4857-4D5A-B4F7-F065867F29E8}" dt="2022-11-14T14:26:36.467" v="919" actId="478"/>
          <ac:picMkLst>
            <pc:docMk/>
            <pc:sldMk cId="0" sldId="4037"/>
            <ac:picMk id="1028" creationId="{0DA1E952-6CB0-46E0-19F0-22DF346EE059}"/>
          </ac:picMkLst>
        </pc:picChg>
        <pc:picChg chg="add del">
          <ac:chgData name="Jason Dick" userId="c94a13a7-9fbd-4f24-ac29-988e9d2ed3d5" providerId="ADAL" clId="{001EEC0E-4857-4D5A-B4F7-F065867F29E8}" dt="2022-11-14T14:27:05.968" v="921" actId="478"/>
          <ac:picMkLst>
            <pc:docMk/>
            <pc:sldMk cId="0" sldId="4037"/>
            <ac:picMk id="1030" creationId="{1EFE61ED-EED7-9465-D99C-255698E5D34F}"/>
          </ac:picMkLst>
        </pc:picChg>
      </pc:sldChg>
      <pc:sldChg chg="addSp delSp modSp mod">
        <pc:chgData name="Jason Dick" userId="c94a13a7-9fbd-4f24-ac29-988e9d2ed3d5" providerId="ADAL" clId="{001EEC0E-4857-4D5A-B4F7-F065867F29E8}" dt="2022-12-08T14:56:11.674" v="3351" actId="167"/>
        <pc:sldMkLst>
          <pc:docMk/>
          <pc:sldMk cId="0" sldId="6560"/>
        </pc:sldMkLst>
        <pc:spChg chg="mod">
          <ac:chgData name="Jason Dick" userId="c94a13a7-9fbd-4f24-ac29-988e9d2ed3d5" providerId="ADAL" clId="{001EEC0E-4857-4D5A-B4F7-F065867F29E8}" dt="2022-11-09T14:44:15.738" v="819" actId="404"/>
          <ac:spMkLst>
            <pc:docMk/>
            <pc:sldMk cId="0" sldId="6560"/>
            <ac:spMk id="4" creationId="{1B80A49D-3D92-F3D8-4B2F-6865D1F419F8}"/>
          </ac:spMkLst>
        </pc:spChg>
        <pc:spChg chg="add mod">
          <ac:chgData name="Jason Dick" userId="c94a13a7-9fbd-4f24-ac29-988e9d2ed3d5" providerId="ADAL" clId="{001EEC0E-4857-4D5A-B4F7-F065867F29E8}" dt="2022-12-07T14:38:52.598" v="3249" actId="14100"/>
          <ac:spMkLst>
            <pc:docMk/>
            <pc:sldMk cId="0" sldId="6560"/>
            <ac:spMk id="4" creationId="{39195D6B-DD7E-E483-C07E-78F9C68DD768}"/>
          </ac:spMkLst>
        </pc:spChg>
        <pc:spChg chg="mod">
          <ac:chgData name="Jason Dick" userId="c94a13a7-9fbd-4f24-ac29-988e9d2ed3d5" providerId="ADAL" clId="{001EEC0E-4857-4D5A-B4F7-F065867F29E8}" dt="2022-12-01T14:41:13.575" v="2802" actId="20577"/>
          <ac:spMkLst>
            <pc:docMk/>
            <pc:sldMk cId="0" sldId="6560"/>
            <ac:spMk id="17410" creationId="{05D10DDF-FB1B-4505-BBFC-C76F0CD46BA8}"/>
          </ac:spMkLst>
        </pc:spChg>
        <pc:picChg chg="del">
          <ac:chgData name="Jason Dick" userId="c94a13a7-9fbd-4f24-ac29-988e9d2ed3d5" providerId="ADAL" clId="{001EEC0E-4857-4D5A-B4F7-F065867F29E8}" dt="2022-11-08T14:46:45.748" v="714" actId="478"/>
          <ac:picMkLst>
            <pc:docMk/>
            <pc:sldMk cId="0" sldId="6560"/>
            <ac:picMk id="2" creationId="{00000000-0000-0000-0000-000000000000}"/>
          </ac:picMkLst>
        </pc:picChg>
        <pc:picChg chg="add del mod ord">
          <ac:chgData name="Jason Dick" userId="c94a13a7-9fbd-4f24-ac29-988e9d2ed3d5" providerId="ADAL" clId="{001EEC0E-4857-4D5A-B4F7-F065867F29E8}" dt="2022-11-21T14:49:49.756" v="2017" actId="478"/>
          <ac:picMkLst>
            <pc:docMk/>
            <pc:sldMk cId="0" sldId="6560"/>
            <ac:picMk id="2" creationId="{0F9D95C4-CA84-D33C-D914-123E256D3828}"/>
          </ac:picMkLst>
        </pc:picChg>
        <pc:picChg chg="add del mod">
          <ac:chgData name="Jason Dick" userId="c94a13a7-9fbd-4f24-ac29-988e9d2ed3d5" providerId="ADAL" clId="{001EEC0E-4857-4D5A-B4F7-F065867F29E8}" dt="2022-11-24T18:19:02.800" v="2360" actId="478"/>
          <ac:picMkLst>
            <pc:docMk/>
            <pc:sldMk cId="0" sldId="6560"/>
            <ac:picMk id="2" creationId="{15E442F8-1693-F075-2B81-B6161DC6B9C6}"/>
          </ac:picMkLst>
        </pc:picChg>
        <pc:picChg chg="add mod">
          <ac:chgData name="Jason Dick" userId="c94a13a7-9fbd-4f24-ac29-988e9d2ed3d5" providerId="ADAL" clId="{001EEC0E-4857-4D5A-B4F7-F065867F29E8}" dt="2022-11-25T20:45:11.179" v="2642" actId="14100"/>
          <ac:picMkLst>
            <pc:docMk/>
            <pc:sldMk cId="0" sldId="6560"/>
            <ac:picMk id="2" creationId="{1A15047A-0934-5B20-B5B4-BF9BCBDD155E}"/>
          </ac:picMkLst>
        </pc:picChg>
        <pc:picChg chg="add del mod ord">
          <ac:chgData name="Jason Dick" userId="c94a13a7-9fbd-4f24-ac29-988e9d2ed3d5" providerId="ADAL" clId="{001EEC0E-4857-4D5A-B4F7-F065867F29E8}" dt="2022-12-02T18:04:41.880" v="2943" actId="478"/>
          <ac:picMkLst>
            <pc:docMk/>
            <pc:sldMk cId="0" sldId="6560"/>
            <ac:picMk id="2" creationId="{24F16CFE-7292-4C7F-3B74-6AD91B1702FB}"/>
          </ac:picMkLst>
        </pc:picChg>
        <pc:picChg chg="add del mod">
          <ac:chgData name="Jason Dick" userId="c94a13a7-9fbd-4f24-ac29-988e9d2ed3d5" providerId="ADAL" clId="{001EEC0E-4857-4D5A-B4F7-F065867F29E8}" dt="2022-11-16T18:32:54.507" v="1750" actId="478"/>
          <ac:picMkLst>
            <pc:docMk/>
            <pc:sldMk cId="0" sldId="6560"/>
            <ac:picMk id="2" creationId="{59E837BF-DD13-A091-3C3B-E1D458858F2D}"/>
          </ac:picMkLst>
        </pc:picChg>
        <pc:picChg chg="add del mod">
          <ac:chgData name="Jason Dick" userId="c94a13a7-9fbd-4f24-ac29-988e9d2ed3d5" providerId="ADAL" clId="{001EEC0E-4857-4D5A-B4F7-F065867F29E8}" dt="2022-11-17T22:29:42.480" v="1891" actId="478"/>
          <ac:picMkLst>
            <pc:docMk/>
            <pc:sldMk cId="0" sldId="6560"/>
            <ac:picMk id="2" creationId="{5EE46968-0ADC-DE26-712D-52DC453A74AE}"/>
          </ac:picMkLst>
        </pc:picChg>
        <pc:picChg chg="add mod">
          <ac:chgData name="Jason Dick" userId="c94a13a7-9fbd-4f24-ac29-988e9d2ed3d5" providerId="ADAL" clId="{001EEC0E-4857-4D5A-B4F7-F065867F29E8}" dt="2022-11-09T14:45:51.808" v="850" actId="14100"/>
          <ac:picMkLst>
            <pc:docMk/>
            <pc:sldMk cId="0" sldId="6560"/>
            <ac:picMk id="2" creationId="{7D468778-55B3-94DA-8AB4-322F5156D571}"/>
          </ac:picMkLst>
        </pc:picChg>
        <pc:picChg chg="del">
          <ac:chgData name="Jason Dick" userId="c94a13a7-9fbd-4f24-ac29-988e9d2ed3d5" providerId="ADAL" clId="{001EEC0E-4857-4D5A-B4F7-F065867F29E8}" dt="2022-11-23T14:43:44.906" v="2290" actId="478"/>
          <ac:picMkLst>
            <pc:docMk/>
            <pc:sldMk cId="0" sldId="6560"/>
            <ac:picMk id="2" creationId="{8C9E644A-3DCC-F09F-03C4-2727B657D2BD}"/>
          </ac:picMkLst>
        </pc:picChg>
        <pc:picChg chg="add del mod ord">
          <ac:chgData name="Jason Dick" userId="c94a13a7-9fbd-4f24-ac29-988e9d2ed3d5" providerId="ADAL" clId="{001EEC0E-4857-4D5A-B4F7-F065867F29E8}" dt="2022-11-02T13:18:12.700" v="246" actId="478"/>
          <ac:picMkLst>
            <pc:docMk/>
            <pc:sldMk cId="0" sldId="6560"/>
            <ac:picMk id="2" creationId="{8D1372CE-387A-787B-39F4-AB1976920DF9}"/>
          </ac:picMkLst>
        </pc:picChg>
        <pc:picChg chg="add del mod">
          <ac:chgData name="Jason Dick" userId="c94a13a7-9fbd-4f24-ac29-988e9d2ed3d5" providerId="ADAL" clId="{001EEC0E-4857-4D5A-B4F7-F065867F29E8}" dt="2022-12-07T14:38:25.906" v="3245" actId="478"/>
          <ac:picMkLst>
            <pc:docMk/>
            <pc:sldMk cId="0" sldId="6560"/>
            <ac:picMk id="2" creationId="{B6C3E35E-358A-48D8-09B1-7D36FD15DB68}"/>
          </ac:picMkLst>
        </pc:picChg>
        <pc:picChg chg="add del mod">
          <ac:chgData name="Jason Dick" userId="c94a13a7-9fbd-4f24-ac29-988e9d2ed3d5" providerId="ADAL" clId="{001EEC0E-4857-4D5A-B4F7-F065867F29E8}" dt="2022-11-04T13:46:28.519" v="614" actId="478"/>
          <ac:picMkLst>
            <pc:docMk/>
            <pc:sldMk cId="0" sldId="6560"/>
            <ac:picMk id="2" creationId="{B7BD7A7A-8057-EF14-3459-D5934768DC7D}"/>
          </ac:picMkLst>
        </pc:picChg>
        <pc:picChg chg="add del mod">
          <ac:chgData name="Jason Dick" userId="c94a13a7-9fbd-4f24-ac29-988e9d2ed3d5" providerId="ADAL" clId="{001EEC0E-4857-4D5A-B4F7-F065867F29E8}" dt="2022-12-01T14:40:53.046" v="2786" actId="478"/>
          <ac:picMkLst>
            <pc:docMk/>
            <pc:sldMk cId="0" sldId="6560"/>
            <ac:picMk id="2" creationId="{E115B72A-6D80-46B6-8786-557E03DCA65B}"/>
          </ac:picMkLst>
        </pc:picChg>
        <pc:picChg chg="add mod ord">
          <ac:chgData name="Jason Dick" userId="c94a13a7-9fbd-4f24-ac29-988e9d2ed3d5" providerId="ADAL" clId="{001EEC0E-4857-4D5A-B4F7-F065867F29E8}" dt="2022-12-08T14:56:11.674" v="3351" actId="167"/>
          <ac:picMkLst>
            <pc:docMk/>
            <pc:sldMk cId="0" sldId="6560"/>
            <ac:picMk id="2" creationId="{EC007AB0-19D4-B2A5-C88A-46582EA12073}"/>
          </ac:picMkLst>
        </pc:picChg>
        <pc:picChg chg="add mod">
          <ac:chgData name="Jason Dick" userId="c94a13a7-9fbd-4f24-ac29-988e9d2ed3d5" providerId="ADAL" clId="{001EEC0E-4857-4D5A-B4F7-F065867F29E8}" dt="2022-11-04T13:47:40.024" v="621" actId="14100"/>
          <ac:picMkLst>
            <pc:docMk/>
            <pc:sldMk cId="0" sldId="6560"/>
            <ac:picMk id="3" creationId="{0125E806-A7C5-B4B8-6988-C4B398836216}"/>
          </ac:picMkLst>
        </pc:picChg>
        <pc:picChg chg="del">
          <ac:chgData name="Jason Dick" userId="c94a13a7-9fbd-4f24-ac29-988e9d2ed3d5" providerId="ADAL" clId="{001EEC0E-4857-4D5A-B4F7-F065867F29E8}" dt="2022-11-14T14:32:08.855" v="950" actId="478"/>
          <ac:picMkLst>
            <pc:docMk/>
            <pc:sldMk cId="0" sldId="6560"/>
            <ac:picMk id="3" creationId="{14058B6B-62FD-69D2-70D8-9663B8A70EFE}"/>
          </ac:picMkLst>
        </pc:picChg>
        <pc:picChg chg="add mod ord">
          <ac:chgData name="Jason Dick" userId="c94a13a7-9fbd-4f24-ac29-988e9d2ed3d5" providerId="ADAL" clId="{001EEC0E-4857-4D5A-B4F7-F065867F29E8}" dt="2022-11-21T14:52:24.943" v="2046" actId="14100"/>
          <ac:picMkLst>
            <pc:docMk/>
            <pc:sldMk cId="0" sldId="6560"/>
            <ac:picMk id="3" creationId="{14111B5C-9067-ED33-AD56-83DF30028BDE}"/>
          </ac:picMkLst>
        </pc:picChg>
        <pc:picChg chg="add del mod">
          <ac:chgData name="Jason Dick" userId="c94a13a7-9fbd-4f24-ac29-988e9d2ed3d5" providerId="ADAL" clId="{001EEC0E-4857-4D5A-B4F7-F065867F29E8}" dt="2022-11-23T19:27:20.987" v="2322" actId="478"/>
          <ac:picMkLst>
            <pc:docMk/>
            <pc:sldMk cId="0" sldId="6560"/>
            <ac:picMk id="3" creationId="{44E2932C-CFA6-A21F-EA52-4736B1EC8355}"/>
          </ac:picMkLst>
        </pc:picChg>
        <pc:picChg chg="add del mod ord">
          <ac:chgData name="Jason Dick" userId="c94a13a7-9fbd-4f24-ac29-988e9d2ed3d5" providerId="ADAL" clId="{001EEC0E-4857-4D5A-B4F7-F065867F29E8}" dt="2022-11-03T13:34:49.695" v="539" actId="478"/>
          <ac:picMkLst>
            <pc:docMk/>
            <pc:sldMk cId="0" sldId="6560"/>
            <ac:picMk id="3" creationId="{50DFD2BD-85A0-9C1E-626F-9F5460DB3276}"/>
          </ac:picMkLst>
        </pc:picChg>
        <pc:picChg chg="del">
          <ac:chgData name="Jason Dick" userId="c94a13a7-9fbd-4f24-ac29-988e9d2ed3d5" providerId="ADAL" clId="{001EEC0E-4857-4D5A-B4F7-F065867F29E8}" dt="2022-11-30T14:42:55.512" v="2744" actId="478"/>
          <ac:picMkLst>
            <pc:docMk/>
            <pc:sldMk cId="0" sldId="6560"/>
            <ac:picMk id="3" creationId="{578911D6-3388-D530-D3E7-2FF95B987B71}"/>
          </ac:picMkLst>
        </pc:picChg>
        <pc:picChg chg="add del mod">
          <ac:chgData name="Jason Dick" userId="c94a13a7-9fbd-4f24-ac29-988e9d2ed3d5" providerId="ADAL" clId="{001EEC0E-4857-4D5A-B4F7-F065867F29E8}" dt="2022-11-15T21:12:36.713" v="1477" actId="478"/>
          <ac:picMkLst>
            <pc:docMk/>
            <pc:sldMk cId="0" sldId="6560"/>
            <ac:picMk id="3" creationId="{7B2E2711-FD74-78F7-8640-D4BCBF0F3F72}"/>
          </ac:picMkLst>
        </pc:picChg>
        <pc:picChg chg="add del mod ord">
          <ac:chgData name="Jason Dick" userId="c94a13a7-9fbd-4f24-ac29-988e9d2ed3d5" providerId="ADAL" clId="{001EEC0E-4857-4D5A-B4F7-F065867F29E8}" dt="2022-11-09T14:44:18.232" v="820" actId="478"/>
          <ac:picMkLst>
            <pc:docMk/>
            <pc:sldMk cId="0" sldId="6560"/>
            <ac:picMk id="3" creationId="{9BF0D900-7221-3256-523C-87A2FC3C10FD}"/>
          </ac:picMkLst>
        </pc:picChg>
        <pc:picChg chg="add del mod">
          <ac:chgData name="Jason Dick" userId="c94a13a7-9fbd-4f24-ac29-988e9d2ed3d5" providerId="ADAL" clId="{001EEC0E-4857-4D5A-B4F7-F065867F29E8}" dt="2022-12-02T14:46:27.005" v="2859" actId="478"/>
          <ac:picMkLst>
            <pc:docMk/>
            <pc:sldMk cId="0" sldId="6560"/>
            <ac:picMk id="3" creationId="{C2DAF29C-1057-66D3-B321-399A85912389}"/>
          </ac:picMkLst>
        </pc:picChg>
        <pc:picChg chg="add del mod">
          <ac:chgData name="Jason Dick" userId="c94a13a7-9fbd-4f24-ac29-988e9d2ed3d5" providerId="ADAL" clId="{001EEC0E-4857-4D5A-B4F7-F065867F29E8}" dt="2022-12-06T14:58:48.411" v="3222" actId="478"/>
          <ac:picMkLst>
            <pc:docMk/>
            <pc:sldMk cId="0" sldId="6560"/>
            <ac:picMk id="3" creationId="{D821A99F-E22B-AAAE-EE3D-DBF25622C61A}"/>
          </ac:picMkLst>
        </pc:picChg>
        <pc:picChg chg="add mod">
          <ac:chgData name="Jason Dick" userId="c94a13a7-9fbd-4f24-ac29-988e9d2ed3d5" providerId="ADAL" clId="{001EEC0E-4857-4D5A-B4F7-F065867F29E8}" dt="2022-12-07T14:40:07.763" v="3257" actId="14100"/>
          <ac:picMkLst>
            <pc:docMk/>
            <pc:sldMk cId="0" sldId="6560"/>
            <ac:picMk id="3" creationId="{D8946564-0349-9650-7302-7B3B250530C6}"/>
          </ac:picMkLst>
        </pc:picChg>
        <pc:picChg chg="del">
          <ac:chgData name="Jason Dick" userId="c94a13a7-9fbd-4f24-ac29-988e9d2ed3d5" providerId="ADAL" clId="{001EEC0E-4857-4D5A-B4F7-F065867F29E8}" dt="2022-11-01T13:20:22.709" v="20" actId="478"/>
          <ac:picMkLst>
            <pc:docMk/>
            <pc:sldMk cId="0" sldId="6560"/>
            <ac:picMk id="3" creationId="{F46B1936-3348-F6C3-50CC-072FB130B738}"/>
          </ac:picMkLst>
        </pc:picChg>
        <pc:picChg chg="add del mod">
          <ac:chgData name="Jason Dick" userId="c94a13a7-9fbd-4f24-ac29-988e9d2ed3d5" providerId="ADAL" clId="{001EEC0E-4857-4D5A-B4F7-F065867F29E8}" dt="2022-11-14T21:50:35.739" v="1239" actId="478"/>
          <ac:picMkLst>
            <pc:docMk/>
            <pc:sldMk cId="0" sldId="6560"/>
            <ac:picMk id="5" creationId="{874E20D5-E571-9106-FF50-DD9834311845}"/>
          </ac:picMkLst>
        </pc:picChg>
      </pc:sldChg>
      <pc:sldChg chg="addSp delSp modSp mod">
        <pc:chgData name="Jason Dick" userId="c94a13a7-9fbd-4f24-ac29-988e9d2ed3d5" providerId="ADAL" clId="{001EEC0E-4857-4D5A-B4F7-F065867F29E8}" dt="2022-12-08T14:55:45.818" v="3347" actId="167"/>
        <pc:sldMkLst>
          <pc:docMk/>
          <pc:sldMk cId="0" sldId="6631"/>
        </pc:sldMkLst>
        <pc:spChg chg="mod">
          <ac:chgData name="Jason Dick" userId="c94a13a7-9fbd-4f24-ac29-988e9d2ed3d5" providerId="ADAL" clId="{001EEC0E-4857-4D5A-B4F7-F065867F29E8}" dt="2022-11-09T14:42:54.972" v="797" actId="403"/>
          <ac:spMkLst>
            <pc:docMk/>
            <pc:sldMk cId="0" sldId="6631"/>
            <ac:spMk id="4" creationId="{21C6B9BA-4C7F-931C-7AD9-CBD5EB022655}"/>
          </ac:spMkLst>
        </pc:spChg>
        <pc:spChg chg="add mod">
          <ac:chgData name="Jason Dick" userId="c94a13a7-9fbd-4f24-ac29-988e9d2ed3d5" providerId="ADAL" clId="{001EEC0E-4857-4D5A-B4F7-F065867F29E8}" dt="2022-12-07T14:38:16.423" v="3244" actId="403"/>
          <ac:spMkLst>
            <pc:docMk/>
            <pc:sldMk cId="0" sldId="6631"/>
            <ac:spMk id="4" creationId="{F988B6E9-0BB9-AC31-410D-3CFBE7496EB1}"/>
          </ac:spMkLst>
        </pc:spChg>
        <pc:spChg chg="mod">
          <ac:chgData name="Jason Dick" userId="c94a13a7-9fbd-4f24-ac29-988e9d2ed3d5" providerId="ADAL" clId="{001EEC0E-4857-4D5A-B4F7-F065867F29E8}" dt="2022-11-30T14:41:13.950" v="2673" actId="20577"/>
          <ac:spMkLst>
            <pc:docMk/>
            <pc:sldMk cId="0" sldId="6631"/>
            <ac:spMk id="11266" creationId="{A5BFD98E-F85C-4865-A1BD-5DDF46079551}"/>
          </ac:spMkLst>
        </pc:spChg>
        <pc:picChg chg="del">
          <ac:chgData name="Jason Dick" userId="c94a13a7-9fbd-4f24-ac29-988e9d2ed3d5" providerId="ADAL" clId="{001EEC0E-4857-4D5A-B4F7-F065867F29E8}" dt="2022-11-08T14:45:30.775" v="702" actId="478"/>
          <ac:picMkLst>
            <pc:docMk/>
            <pc:sldMk cId="0" sldId="6631"/>
            <ac:picMk id="2" creationId="{00000000-0000-0000-0000-000000000000}"/>
          </ac:picMkLst>
        </pc:picChg>
        <pc:picChg chg="add del mod">
          <ac:chgData name="Jason Dick" userId="c94a13a7-9fbd-4f24-ac29-988e9d2ed3d5" providerId="ADAL" clId="{001EEC0E-4857-4D5A-B4F7-F065867F29E8}" dt="2022-11-04T13:42:55.049" v="578" actId="478"/>
          <ac:picMkLst>
            <pc:docMk/>
            <pc:sldMk cId="0" sldId="6631"/>
            <ac:picMk id="2" creationId="{11BF69F9-978D-F41A-64F0-545558DEC9B2}"/>
          </ac:picMkLst>
        </pc:picChg>
        <pc:picChg chg="add del mod">
          <ac:chgData name="Jason Dick" userId="c94a13a7-9fbd-4f24-ac29-988e9d2ed3d5" providerId="ADAL" clId="{001EEC0E-4857-4D5A-B4F7-F065867F29E8}" dt="2022-11-02T13:17:06.073" v="241" actId="478"/>
          <ac:picMkLst>
            <pc:docMk/>
            <pc:sldMk cId="0" sldId="6631"/>
            <ac:picMk id="2" creationId="{3E77DFB4-981A-7873-157D-C2B0637413E7}"/>
          </ac:picMkLst>
        </pc:picChg>
        <pc:picChg chg="add mod ord">
          <ac:chgData name="Jason Dick" userId="c94a13a7-9fbd-4f24-ac29-988e9d2ed3d5" providerId="ADAL" clId="{001EEC0E-4857-4D5A-B4F7-F065867F29E8}" dt="2022-11-09T14:45:18.611" v="846" actId="167"/>
          <ac:picMkLst>
            <pc:docMk/>
            <pc:sldMk cId="0" sldId="6631"/>
            <ac:picMk id="2" creationId="{5462DEDC-AA26-29DD-0F95-F996ACD961DD}"/>
          </ac:picMkLst>
        </pc:picChg>
        <pc:picChg chg="add del mod">
          <ac:chgData name="Jason Dick" userId="c94a13a7-9fbd-4f24-ac29-988e9d2ed3d5" providerId="ADAL" clId="{001EEC0E-4857-4D5A-B4F7-F065867F29E8}" dt="2022-11-17T22:29:31.597" v="1885" actId="478"/>
          <ac:picMkLst>
            <pc:docMk/>
            <pc:sldMk cId="0" sldId="6631"/>
            <ac:picMk id="2" creationId="{64D436B9-00EC-0103-CAE3-FC4151018E66}"/>
          </ac:picMkLst>
        </pc:picChg>
        <pc:picChg chg="del">
          <ac:chgData name="Jason Dick" userId="c94a13a7-9fbd-4f24-ac29-988e9d2ed3d5" providerId="ADAL" clId="{001EEC0E-4857-4D5A-B4F7-F065867F29E8}" dt="2022-11-30T14:40:33.805" v="2658" actId="478"/>
          <ac:picMkLst>
            <pc:docMk/>
            <pc:sldMk cId="0" sldId="6631"/>
            <ac:picMk id="2" creationId="{6E2DCC7C-A99C-86D3-456F-6E2CA9380AB0}"/>
          </ac:picMkLst>
        </pc:picChg>
        <pc:picChg chg="del">
          <ac:chgData name="Jason Dick" userId="c94a13a7-9fbd-4f24-ac29-988e9d2ed3d5" providerId="ADAL" clId="{001EEC0E-4857-4D5A-B4F7-F065867F29E8}" dt="2022-11-23T14:41:46.197" v="2280" actId="478"/>
          <ac:picMkLst>
            <pc:docMk/>
            <pc:sldMk cId="0" sldId="6631"/>
            <ac:picMk id="2" creationId="{71A945C1-0227-568E-F170-28F7BF2C62F0}"/>
          </ac:picMkLst>
        </pc:picChg>
        <pc:picChg chg="add del mod">
          <ac:chgData name="Jason Dick" userId="c94a13a7-9fbd-4f24-ac29-988e9d2ed3d5" providerId="ADAL" clId="{001EEC0E-4857-4D5A-B4F7-F065867F29E8}" dt="2022-11-24T18:18:50.023" v="2355" actId="478"/>
          <ac:picMkLst>
            <pc:docMk/>
            <pc:sldMk cId="0" sldId="6631"/>
            <ac:picMk id="2" creationId="{72CE459B-F039-C66F-1468-C899E1B9410C}"/>
          </ac:picMkLst>
        </pc:picChg>
        <pc:picChg chg="add mod ord">
          <ac:chgData name="Jason Dick" userId="c94a13a7-9fbd-4f24-ac29-988e9d2ed3d5" providerId="ADAL" clId="{001EEC0E-4857-4D5A-B4F7-F065867F29E8}" dt="2022-12-07T14:39:40.049" v="3253" actId="14100"/>
          <ac:picMkLst>
            <pc:docMk/>
            <pc:sldMk cId="0" sldId="6631"/>
            <ac:picMk id="2" creationId="{7D3D57F1-9813-151B-44C0-9BFD155FA3A3}"/>
          </ac:picMkLst>
        </pc:picChg>
        <pc:picChg chg="add del mod ord">
          <ac:chgData name="Jason Dick" userId="c94a13a7-9fbd-4f24-ac29-988e9d2ed3d5" providerId="ADAL" clId="{001EEC0E-4857-4D5A-B4F7-F065867F29E8}" dt="2022-12-02T14:44:26.606" v="2851" actId="478"/>
          <ac:picMkLst>
            <pc:docMk/>
            <pc:sldMk cId="0" sldId="6631"/>
            <ac:picMk id="2" creationId="{8580460A-0451-FA23-DDE2-3046EB8EE092}"/>
          </ac:picMkLst>
        </pc:picChg>
        <pc:picChg chg="add del mod ord">
          <ac:chgData name="Jason Dick" userId="c94a13a7-9fbd-4f24-ac29-988e9d2ed3d5" providerId="ADAL" clId="{001EEC0E-4857-4D5A-B4F7-F065867F29E8}" dt="2022-11-21T14:48:09.043" v="1996" actId="478"/>
          <ac:picMkLst>
            <pc:docMk/>
            <pc:sldMk cId="0" sldId="6631"/>
            <ac:picMk id="2" creationId="{9E9387BC-F720-A294-C4E0-AC37FC786236}"/>
          </ac:picMkLst>
        </pc:picChg>
        <pc:picChg chg="add del mod">
          <ac:chgData name="Jason Dick" userId="c94a13a7-9fbd-4f24-ac29-988e9d2ed3d5" providerId="ADAL" clId="{001EEC0E-4857-4D5A-B4F7-F065867F29E8}" dt="2022-11-15T21:11:51.148" v="1470" actId="478"/>
          <ac:picMkLst>
            <pc:docMk/>
            <pc:sldMk cId="0" sldId="6631"/>
            <ac:picMk id="2" creationId="{E0A9CCAB-AD7B-B2EF-624F-8C039366125C}"/>
          </ac:picMkLst>
        </pc:picChg>
        <pc:picChg chg="add del mod">
          <ac:chgData name="Jason Dick" userId="c94a13a7-9fbd-4f24-ac29-988e9d2ed3d5" providerId="ADAL" clId="{001EEC0E-4857-4D5A-B4F7-F065867F29E8}" dt="2022-12-06T14:56:26.574" v="3131" actId="478"/>
          <ac:picMkLst>
            <pc:docMk/>
            <pc:sldMk cId="0" sldId="6631"/>
            <ac:picMk id="2" creationId="{E1778BAB-8D04-BE4B-EEF5-7D8A8FCF0690}"/>
          </ac:picMkLst>
        </pc:picChg>
        <pc:picChg chg="add del mod">
          <ac:chgData name="Jason Dick" userId="c94a13a7-9fbd-4f24-ac29-988e9d2ed3d5" providerId="ADAL" clId="{001EEC0E-4857-4D5A-B4F7-F065867F29E8}" dt="2022-12-02T17:59:11.472" v="2932" actId="478"/>
          <ac:picMkLst>
            <pc:docMk/>
            <pc:sldMk cId="0" sldId="6631"/>
            <ac:picMk id="3" creationId="{55FD8776-F252-3B3C-EF8E-E71B030EBE98}"/>
          </ac:picMkLst>
        </pc:picChg>
        <pc:picChg chg="add mod">
          <ac:chgData name="Jason Dick" userId="c94a13a7-9fbd-4f24-ac29-988e9d2ed3d5" providerId="ADAL" clId="{001EEC0E-4857-4D5A-B4F7-F065867F29E8}" dt="2022-11-25T20:44:32.979" v="2639" actId="14100"/>
          <ac:picMkLst>
            <pc:docMk/>
            <pc:sldMk cId="0" sldId="6631"/>
            <ac:picMk id="3" creationId="{7F013530-7604-F27C-09C1-CF93CC6FCCE1}"/>
          </ac:picMkLst>
        </pc:picChg>
        <pc:picChg chg="add mod ord">
          <ac:chgData name="Jason Dick" userId="c94a13a7-9fbd-4f24-ac29-988e9d2ed3d5" providerId="ADAL" clId="{001EEC0E-4857-4D5A-B4F7-F065867F29E8}" dt="2022-12-08T14:55:45.818" v="3347" actId="167"/>
          <ac:picMkLst>
            <pc:docMk/>
            <pc:sldMk cId="0" sldId="6631"/>
            <ac:picMk id="3" creationId="{9C46710F-4050-88AF-F131-2DD097BB0B75}"/>
          </ac:picMkLst>
        </pc:picChg>
        <pc:picChg chg="add mod">
          <ac:chgData name="Jason Dick" userId="c94a13a7-9fbd-4f24-ac29-988e9d2ed3d5" providerId="ADAL" clId="{001EEC0E-4857-4D5A-B4F7-F065867F29E8}" dt="2022-11-21T14:51:52.204" v="2040" actId="1076"/>
          <ac:picMkLst>
            <pc:docMk/>
            <pc:sldMk cId="0" sldId="6631"/>
            <ac:picMk id="3" creationId="{B227091B-5289-02BD-1951-CAC5348C3D0E}"/>
          </ac:picMkLst>
        </pc:picChg>
        <pc:picChg chg="add mod">
          <ac:chgData name="Jason Dick" userId="c94a13a7-9fbd-4f24-ac29-988e9d2ed3d5" providerId="ADAL" clId="{001EEC0E-4857-4D5A-B4F7-F065867F29E8}" dt="2022-11-04T13:48:37.431" v="627" actId="14100"/>
          <ac:picMkLst>
            <pc:docMk/>
            <pc:sldMk cId="0" sldId="6631"/>
            <ac:picMk id="3" creationId="{B2A62507-23B5-1884-2CC2-9C03BA673204}"/>
          </ac:picMkLst>
        </pc:picChg>
        <pc:picChg chg="add del mod">
          <ac:chgData name="Jason Dick" userId="c94a13a7-9fbd-4f24-ac29-988e9d2ed3d5" providerId="ADAL" clId="{001EEC0E-4857-4D5A-B4F7-F065867F29E8}" dt="2022-11-16T18:30:13.523" v="1519" actId="478"/>
          <ac:picMkLst>
            <pc:docMk/>
            <pc:sldMk cId="0" sldId="6631"/>
            <ac:picMk id="3" creationId="{B98E394F-690A-1859-3A14-21BC9646764E}"/>
          </ac:picMkLst>
        </pc:picChg>
        <pc:picChg chg="add del mod ord">
          <ac:chgData name="Jason Dick" userId="c94a13a7-9fbd-4f24-ac29-988e9d2ed3d5" providerId="ADAL" clId="{001EEC0E-4857-4D5A-B4F7-F065867F29E8}" dt="2022-12-01T14:40:27.551" v="2784" actId="478"/>
          <ac:picMkLst>
            <pc:docMk/>
            <pc:sldMk cId="0" sldId="6631"/>
            <ac:picMk id="3" creationId="{BA669878-732C-C82A-98C6-201D0D0EF5AF}"/>
          </ac:picMkLst>
        </pc:picChg>
        <pc:picChg chg="del">
          <ac:chgData name="Jason Dick" userId="c94a13a7-9fbd-4f24-ac29-988e9d2ed3d5" providerId="ADAL" clId="{001EEC0E-4857-4D5A-B4F7-F065867F29E8}" dt="2022-11-01T13:16:28.468" v="12" actId="478"/>
          <ac:picMkLst>
            <pc:docMk/>
            <pc:sldMk cId="0" sldId="6631"/>
            <ac:picMk id="3" creationId="{C87B99F1-A106-E379-0439-A42E5B9F77EC}"/>
          </ac:picMkLst>
        </pc:picChg>
        <pc:picChg chg="add del mod">
          <ac:chgData name="Jason Dick" userId="c94a13a7-9fbd-4f24-ac29-988e9d2ed3d5" providerId="ADAL" clId="{001EEC0E-4857-4D5A-B4F7-F065867F29E8}" dt="2022-11-24T18:18:49.335" v="2354" actId="478"/>
          <ac:picMkLst>
            <pc:docMk/>
            <pc:sldMk cId="0" sldId="6631"/>
            <ac:picMk id="3" creationId="{D57AE60F-4485-B329-1961-CC7B96900682}"/>
          </ac:picMkLst>
        </pc:picChg>
        <pc:picChg chg="add del mod ord">
          <ac:chgData name="Jason Dick" userId="c94a13a7-9fbd-4f24-ac29-988e9d2ed3d5" providerId="ADAL" clId="{001EEC0E-4857-4D5A-B4F7-F065867F29E8}" dt="2022-11-23T19:26:13.384" v="2319" actId="478"/>
          <ac:picMkLst>
            <pc:docMk/>
            <pc:sldMk cId="0" sldId="6631"/>
            <ac:picMk id="3" creationId="{D81E33F7-408B-BD8A-FA4F-7ADA84A91D01}"/>
          </ac:picMkLst>
        </pc:picChg>
        <pc:picChg chg="del">
          <ac:chgData name="Jason Dick" userId="c94a13a7-9fbd-4f24-ac29-988e9d2ed3d5" providerId="ADAL" clId="{001EEC0E-4857-4D5A-B4F7-F065867F29E8}" dt="2022-11-14T14:28:54.470" v="922" actId="478"/>
          <ac:picMkLst>
            <pc:docMk/>
            <pc:sldMk cId="0" sldId="6631"/>
            <ac:picMk id="3" creationId="{D8425836-0DBA-4CC5-45FD-2CFCBA0924C4}"/>
          </ac:picMkLst>
        </pc:picChg>
        <pc:picChg chg="add del mod">
          <ac:chgData name="Jason Dick" userId="c94a13a7-9fbd-4f24-ac29-988e9d2ed3d5" providerId="ADAL" clId="{001EEC0E-4857-4D5A-B4F7-F065867F29E8}" dt="2022-12-07T14:37:47.009" v="3240" actId="478"/>
          <ac:picMkLst>
            <pc:docMk/>
            <pc:sldMk cId="0" sldId="6631"/>
            <ac:picMk id="3" creationId="{DE1FBD2E-3C28-A35B-32DE-8BF55B7DDFB5}"/>
          </ac:picMkLst>
        </pc:picChg>
        <pc:picChg chg="add del mod">
          <ac:chgData name="Jason Dick" userId="c94a13a7-9fbd-4f24-ac29-988e9d2ed3d5" providerId="ADAL" clId="{001EEC0E-4857-4D5A-B4F7-F065867F29E8}" dt="2022-11-09T14:42:58.696" v="798" actId="478"/>
          <ac:picMkLst>
            <pc:docMk/>
            <pc:sldMk cId="0" sldId="6631"/>
            <ac:picMk id="3" creationId="{ED480549-AC55-E69B-3175-39A8F2F18882}"/>
          </ac:picMkLst>
        </pc:picChg>
        <pc:picChg chg="add del mod">
          <ac:chgData name="Jason Dick" userId="c94a13a7-9fbd-4f24-ac29-988e9d2ed3d5" providerId="ADAL" clId="{001EEC0E-4857-4D5A-B4F7-F065867F29E8}" dt="2022-11-03T13:32:58.883" v="527" actId="478"/>
          <ac:picMkLst>
            <pc:docMk/>
            <pc:sldMk cId="0" sldId="6631"/>
            <ac:picMk id="3" creationId="{F321AE96-AA5B-5B6B-97CE-01245D06043A}"/>
          </ac:picMkLst>
        </pc:picChg>
        <pc:picChg chg="add del mod">
          <ac:chgData name="Jason Dick" userId="c94a13a7-9fbd-4f24-ac29-988e9d2ed3d5" providerId="ADAL" clId="{001EEC0E-4857-4D5A-B4F7-F065867F29E8}" dt="2022-11-14T21:49:18.622" v="1231" actId="478"/>
          <ac:picMkLst>
            <pc:docMk/>
            <pc:sldMk cId="0" sldId="6631"/>
            <ac:picMk id="5" creationId="{B4716F66-7D35-65AE-F5BC-CC3CD26A26F8}"/>
          </ac:picMkLst>
        </pc:picChg>
      </pc:sldChg>
      <pc:sldChg chg="addSp delSp modSp mod">
        <pc:chgData name="Jason Dick" userId="c94a13a7-9fbd-4f24-ac29-988e9d2ed3d5" providerId="ADAL" clId="{001EEC0E-4857-4D5A-B4F7-F065867F29E8}" dt="2022-12-02T18:04:28.667" v="2941" actId="1076"/>
        <pc:sldMkLst>
          <pc:docMk/>
          <pc:sldMk cId="2346184423" sldId="7073"/>
        </pc:sldMkLst>
        <pc:spChg chg="mod">
          <ac:chgData name="Jason Dick" userId="c94a13a7-9fbd-4f24-ac29-988e9d2ed3d5" providerId="ADAL" clId="{001EEC0E-4857-4D5A-B4F7-F065867F29E8}" dt="2022-12-02T18:03:53.957" v="2939" actId="20577"/>
          <ac:spMkLst>
            <pc:docMk/>
            <pc:sldMk cId="2346184423" sldId="7073"/>
            <ac:spMk id="4" creationId="{2A2D9BC0-1356-712D-8DCC-992F7BF28F0C}"/>
          </ac:spMkLst>
        </pc:spChg>
        <pc:picChg chg="add del mod">
          <ac:chgData name="Jason Dick" userId="c94a13a7-9fbd-4f24-ac29-988e9d2ed3d5" providerId="ADAL" clId="{001EEC0E-4857-4D5A-B4F7-F065867F29E8}" dt="2022-11-24T18:17:47.799" v="2349" actId="478"/>
          <ac:picMkLst>
            <pc:docMk/>
            <pc:sldMk cId="2346184423" sldId="7073"/>
            <ac:picMk id="2" creationId="{7DDFA087-13CB-F97F-37C4-2FD7308CB1F9}"/>
          </ac:picMkLst>
        </pc:picChg>
        <pc:picChg chg="del">
          <ac:chgData name="Jason Dick" userId="c94a13a7-9fbd-4f24-ac29-988e9d2ed3d5" providerId="ADAL" clId="{001EEC0E-4857-4D5A-B4F7-F065867F29E8}" dt="2022-11-14T14:30:40.301" v="946" actId="478"/>
          <ac:picMkLst>
            <pc:docMk/>
            <pc:sldMk cId="2346184423" sldId="7073"/>
            <ac:picMk id="2" creationId="{B73A8353-6D46-8852-D9C6-9446013A78BC}"/>
          </ac:picMkLst>
        </pc:picChg>
        <pc:picChg chg="add del">
          <ac:chgData name="Jason Dick" userId="c94a13a7-9fbd-4f24-ac29-988e9d2ed3d5" providerId="ADAL" clId="{001EEC0E-4857-4D5A-B4F7-F065867F29E8}" dt="2022-11-04T13:44:27.813" v="600" actId="478"/>
          <ac:picMkLst>
            <pc:docMk/>
            <pc:sldMk cId="2346184423" sldId="7073"/>
            <ac:picMk id="2" creationId="{BEAD21F2-30D8-291D-75FE-4AA1110308DE}"/>
          </ac:picMkLst>
        </pc:picChg>
        <pc:picChg chg="add mod">
          <ac:chgData name="Jason Dick" userId="c94a13a7-9fbd-4f24-ac29-988e9d2ed3d5" providerId="ADAL" clId="{001EEC0E-4857-4D5A-B4F7-F065867F29E8}" dt="2022-12-02T18:04:28.667" v="2941" actId="1076"/>
          <ac:picMkLst>
            <pc:docMk/>
            <pc:sldMk cId="2346184423" sldId="7073"/>
            <ac:picMk id="5" creationId="{52ED5427-3597-9066-09BE-819309C90477}"/>
          </ac:picMkLst>
        </pc:picChg>
        <pc:picChg chg="add del mod">
          <ac:chgData name="Jason Dick" userId="c94a13a7-9fbd-4f24-ac29-988e9d2ed3d5" providerId="ADAL" clId="{001EEC0E-4857-4D5A-B4F7-F065867F29E8}" dt="2022-11-21T15:02:10.328" v="2233" actId="478"/>
          <ac:picMkLst>
            <pc:docMk/>
            <pc:sldMk cId="2346184423" sldId="7073"/>
            <ac:picMk id="5" creationId="{BF7435A3-7FD6-D965-6B33-A0C1FF2412FF}"/>
          </ac:picMkLst>
        </pc:picChg>
        <pc:picChg chg="add del">
          <ac:chgData name="Jason Dick" userId="c94a13a7-9fbd-4f24-ac29-988e9d2ed3d5" providerId="ADAL" clId="{001EEC0E-4857-4D5A-B4F7-F065867F29E8}" dt="2022-11-24T18:17:59.287" v="2351" actId="478"/>
          <ac:picMkLst>
            <pc:docMk/>
            <pc:sldMk cId="2346184423" sldId="7073"/>
            <ac:picMk id="5" creationId="{D4274550-3838-3025-28E8-2DB78FEC37AF}"/>
          </ac:picMkLst>
        </pc:picChg>
        <pc:picChg chg="add del mod">
          <ac:chgData name="Jason Dick" userId="c94a13a7-9fbd-4f24-ac29-988e9d2ed3d5" providerId="ADAL" clId="{001EEC0E-4857-4D5A-B4F7-F065867F29E8}" dt="2022-11-24T18:17:26.602" v="2346" actId="478"/>
          <ac:picMkLst>
            <pc:docMk/>
            <pc:sldMk cId="2346184423" sldId="7073"/>
            <ac:picMk id="6" creationId="{28004084-0365-6B59-9445-1B44DCD11953}"/>
          </ac:picMkLst>
        </pc:picChg>
        <pc:picChg chg="add del">
          <ac:chgData name="Jason Dick" userId="c94a13a7-9fbd-4f24-ac29-988e9d2ed3d5" providerId="ADAL" clId="{001EEC0E-4857-4D5A-B4F7-F065867F29E8}" dt="2022-11-04T13:44:46.915" v="602" actId="478"/>
          <ac:picMkLst>
            <pc:docMk/>
            <pc:sldMk cId="2346184423" sldId="7073"/>
            <ac:picMk id="6" creationId="{6F259C2C-0BE0-9346-C831-3081D8B54873}"/>
          </ac:picMkLst>
        </pc:picChg>
        <pc:picChg chg="del">
          <ac:chgData name="Jason Dick" userId="c94a13a7-9fbd-4f24-ac29-988e9d2ed3d5" providerId="ADAL" clId="{001EEC0E-4857-4D5A-B4F7-F065867F29E8}" dt="2022-11-04T13:44:23.611" v="598" actId="478"/>
          <ac:picMkLst>
            <pc:docMk/>
            <pc:sldMk cId="2346184423" sldId="7073"/>
            <ac:picMk id="7" creationId="{A7D81F08-3E1F-009E-9199-A7E8333B56DC}"/>
          </ac:picMkLst>
        </pc:picChg>
        <pc:picChg chg="add del mod">
          <ac:chgData name="Jason Dick" userId="c94a13a7-9fbd-4f24-ac29-988e9d2ed3d5" providerId="ADAL" clId="{001EEC0E-4857-4D5A-B4F7-F065867F29E8}" dt="2022-12-02T18:03:51.535" v="2938" actId="478"/>
          <ac:picMkLst>
            <pc:docMk/>
            <pc:sldMk cId="2346184423" sldId="7073"/>
            <ac:picMk id="8" creationId="{58517C13-FF0B-3DD2-E7AD-5BBB28B572D3}"/>
          </ac:picMkLst>
        </pc:picChg>
        <pc:picChg chg="add del mod">
          <ac:chgData name="Jason Dick" userId="c94a13a7-9fbd-4f24-ac29-988e9d2ed3d5" providerId="ADAL" clId="{001EEC0E-4857-4D5A-B4F7-F065867F29E8}" dt="2022-11-14T14:32:00.784" v="948" actId="478"/>
          <ac:picMkLst>
            <pc:docMk/>
            <pc:sldMk cId="2346184423" sldId="7073"/>
            <ac:picMk id="9" creationId="{3C208F7E-67B8-6E87-BBAE-F110FD71CA84}"/>
          </ac:picMkLst>
        </pc:picChg>
      </pc:sldChg>
      <pc:sldChg chg="addSp delSp modSp del mod">
        <pc:chgData name="Jason Dick" userId="c94a13a7-9fbd-4f24-ac29-988e9d2ed3d5" providerId="ADAL" clId="{001EEC0E-4857-4D5A-B4F7-F065867F29E8}" dt="2022-11-04T13:45:29.112" v="607" actId="2696"/>
        <pc:sldMkLst>
          <pc:docMk/>
          <pc:sldMk cId="969777012" sldId="7075"/>
        </pc:sldMkLst>
        <pc:spChg chg="mod">
          <ac:chgData name="Jason Dick" userId="c94a13a7-9fbd-4f24-ac29-988e9d2ed3d5" providerId="ADAL" clId="{001EEC0E-4857-4D5A-B4F7-F065867F29E8}" dt="2022-11-03T13:49:01.715" v="571" actId="20577"/>
          <ac:spMkLst>
            <pc:docMk/>
            <pc:sldMk cId="969777012" sldId="7075"/>
            <ac:spMk id="6" creationId="{8F766013-33E3-4DE9-878C-80ED4AFB497A}"/>
          </ac:spMkLst>
        </pc:spChg>
        <pc:picChg chg="del">
          <ac:chgData name="Jason Dick" userId="c94a13a7-9fbd-4f24-ac29-988e9d2ed3d5" providerId="ADAL" clId="{001EEC0E-4857-4D5A-B4F7-F065867F29E8}" dt="2022-11-02T13:26:58.734" v="297" actId="478"/>
          <ac:picMkLst>
            <pc:docMk/>
            <pc:sldMk cId="969777012" sldId="7075"/>
            <ac:picMk id="2" creationId="{41E5D65F-5CDA-4109-F28B-A516E422062F}"/>
          </ac:picMkLst>
        </pc:picChg>
        <pc:picChg chg="add mod ord">
          <ac:chgData name="Jason Dick" userId="c94a13a7-9fbd-4f24-ac29-988e9d2ed3d5" providerId="ADAL" clId="{001EEC0E-4857-4D5A-B4F7-F065867F29E8}" dt="2022-11-02T13:34:08.459" v="516" actId="167"/>
          <ac:picMkLst>
            <pc:docMk/>
            <pc:sldMk cId="969777012" sldId="7075"/>
            <ac:picMk id="3" creationId="{4C3AB16E-209F-882D-7DCD-0B882548C889}"/>
          </ac:picMkLst>
        </pc:picChg>
      </pc:sldChg>
      <pc:sldChg chg="del">
        <pc:chgData name="Jason Dick" userId="c94a13a7-9fbd-4f24-ac29-988e9d2ed3d5" providerId="ADAL" clId="{001EEC0E-4857-4D5A-B4F7-F065867F29E8}" dt="2022-11-01T13:21:29.457" v="39" actId="2696"/>
        <pc:sldMkLst>
          <pc:docMk/>
          <pc:sldMk cId="2220283190" sldId="7080"/>
        </pc:sldMkLst>
      </pc:sldChg>
      <pc:sldChg chg="del">
        <pc:chgData name="Jason Dick" userId="c94a13a7-9fbd-4f24-ac29-988e9d2ed3d5" providerId="ADAL" clId="{001EEC0E-4857-4D5A-B4F7-F065867F29E8}" dt="2022-11-01T13:21:31.738" v="40" actId="2696"/>
        <pc:sldMkLst>
          <pc:docMk/>
          <pc:sldMk cId="4284404058" sldId="7082"/>
        </pc:sldMkLst>
      </pc:sldChg>
      <pc:sldChg chg="del">
        <pc:chgData name="Jason Dick" userId="c94a13a7-9fbd-4f24-ac29-988e9d2ed3d5" providerId="ADAL" clId="{001EEC0E-4857-4D5A-B4F7-F065867F29E8}" dt="2022-11-01T13:21:08.681" v="28" actId="2696"/>
        <pc:sldMkLst>
          <pc:docMk/>
          <pc:sldMk cId="3198726453" sldId="7083"/>
        </pc:sldMkLst>
      </pc:sldChg>
      <pc:sldChg chg="del">
        <pc:chgData name="Jason Dick" userId="c94a13a7-9fbd-4f24-ac29-988e9d2ed3d5" providerId="ADAL" clId="{001EEC0E-4857-4D5A-B4F7-F065867F29E8}" dt="2022-11-01T13:21:36.780" v="42" actId="2696"/>
        <pc:sldMkLst>
          <pc:docMk/>
          <pc:sldMk cId="3824081801" sldId="7088"/>
        </pc:sldMkLst>
      </pc:sldChg>
      <pc:sldChg chg="del">
        <pc:chgData name="Jason Dick" userId="c94a13a7-9fbd-4f24-ac29-988e9d2ed3d5" providerId="ADAL" clId="{001EEC0E-4857-4D5A-B4F7-F065867F29E8}" dt="2022-11-01T13:20:09.857" v="17" actId="2696"/>
        <pc:sldMkLst>
          <pc:docMk/>
          <pc:sldMk cId="1836308259" sldId="7089"/>
        </pc:sldMkLst>
      </pc:sldChg>
      <pc:sldChg chg="del">
        <pc:chgData name="Jason Dick" userId="c94a13a7-9fbd-4f24-ac29-988e9d2ed3d5" providerId="ADAL" clId="{001EEC0E-4857-4D5A-B4F7-F065867F29E8}" dt="2022-11-01T13:21:34.188" v="41" actId="2696"/>
        <pc:sldMkLst>
          <pc:docMk/>
          <pc:sldMk cId="581072764" sldId="7090"/>
        </pc:sldMkLst>
      </pc:sldChg>
      <pc:sldChg chg="addSp delSp modSp mod ord">
        <pc:chgData name="Jason Dick" userId="c94a13a7-9fbd-4f24-ac29-988e9d2ed3d5" providerId="ADAL" clId="{001EEC0E-4857-4D5A-B4F7-F065867F29E8}" dt="2022-11-09T14:46:46.820" v="855" actId="14100"/>
        <pc:sldMkLst>
          <pc:docMk/>
          <pc:sldMk cId="2146302757" sldId="7091"/>
        </pc:sldMkLst>
        <pc:spChg chg="del mod">
          <ac:chgData name="Jason Dick" userId="c94a13a7-9fbd-4f24-ac29-988e9d2ed3d5" providerId="ADAL" clId="{001EEC0E-4857-4D5A-B4F7-F065867F29E8}" dt="2022-11-07T14:53:26.697" v="639" actId="478"/>
          <ac:spMkLst>
            <pc:docMk/>
            <pc:sldMk cId="2146302757" sldId="7091"/>
            <ac:spMk id="6" creationId="{8F766013-33E3-4DE9-878C-80ED4AFB497A}"/>
          </ac:spMkLst>
        </pc:spChg>
        <pc:picChg chg="add del mod">
          <ac:chgData name="Jason Dick" userId="c94a13a7-9fbd-4f24-ac29-988e9d2ed3d5" providerId="ADAL" clId="{001EEC0E-4857-4D5A-B4F7-F065867F29E8}" dt="2022-11-09T14:46:40.333" v="852" actId="478"/>
          <ac:picMkLst>
            <pc:docMk/>
            <pc:sldMk cId="2146302757" sldId="7091"/>
            <ac:picMk id="2" creationId="{6F88C51D-674C-55BE-A1BE-9CD37389E622}"/>
          </ac:picMkLst>
        </pc:picChg>
        <pc:picChg chg="add mod">
          <ac:chgData name="Jason Dick" userId="c94a13a7-9fbd-4f24-ac29-988e9d2ed3d5" providerId="ADAL" clId="{001EEC0E-4857-4D5A-B4F7-F065867F29E8}" dt="2022-11-09T14:46:46.820" v="855" actId="14100"/>
          <ac:picMkLst>
            <pc:docMk/>
            <pc:sldMk cId="2146302757" sldId="7091"/>
            <ac:picMk id="3" creationId="{3401C55B-E354-73F5-D393-0E4949C8A472}"/>
          </ac:picMkLst>
        </pc:picChg>
        <pc:picChg chg="del">
          <ac:chgData name="Jason Dick" userId="c94a13a7-9fbd-4f24-ac29-988e9d2ed3d5" providerId="ADAL" clId="{001EEC0E-4857-4D5A-B4F7-F065867F29E8}" dt="2022-11-07T14:53:27.392" v="640" actId="478"/>
          <ac:picMkLst>
            <pc:docMk/>
            <pc:sldMk cId="2146302757" sldId="7091"/>
            <ac:picMk id="3" creationId="{48921229-89B9-A86A-D3E4-79DD7DB3960F}"/>
          </ac:picMkLst>
        </pc:picChg>
      </pc:sldChg>
      <pc:sldChg chg="modSp add del mod">
        <pc:chgData name="Jason Dick" userId="c94a13a7-9fbd-4f24-ac29-988e9d2ed3d5" providerId="ADAL" clId="{001EEC0E-4857-4D5A-B4F7-F065867F29E8}" dt="2022-11-04T13:46:26.265" v="613" actId="2696"/>
        <pc:sldMkLst>
          <pc:docMk/>
          <pc:sldMk cId="2807455229" sldId="7092"/>
        </pc:sldMkLst>
        <pc:spChg chg="mod">
          <ac:chgData name="Jason Dick" userId="c94a13a7-9fbd-4f24-ac29-988e9d2ed3d5" providerId="ADAL" clId="{001EEC0E-4857-4D5A-B4F7-F065867F29E8}" dt="2022-11-02T13:18:08.700" v="245" actId="6549"/>
          <ac:spMkLst>
            <pc:docMk/>
            <pc:sldMk cId="2807455229" sldId="7092"/>
            <ac:spMk id="6" creationId="{8F766013-33E3-4DE9-878C-80ED4AFB497A}"/>
          </ac:spMkLst>
        </pc:spChg>
        <pc:picChg chg="mod">
          <ac:chgData name="Jason Dick" userId="c94a13a7-9fbd-4f24-ac29-988e9d2ed3d5" providerId="ADAL" clId="{001EEC0E-4857-4D5A-B4F7-F065867F29E8}" dt="2022-11-01T13:23:03.227" v="122" actId="14100"/>
          <ac:picMkLst>
            <pc:docMk/>
            <pc:sldMk cId="2807455229" sldId="7092"/>
            <ac:picMk id="2" creationId="{41E5D65F-5CDA-4109-F28B-A516E422062F}"/>
          </ac:picMkLst>
        </pc:picChg>
      </pc:sldChg>
      <pc:sldChg chg="addSp delSp modSp add del mod setBg">
        <pc:chgData name="Jason Dick" userId="c94a13a7-9fbd-4f24-ac29-988e9d2ed3d5" providerId="ADAL" clId="{001EEC0E-4857-4D5A-B4F7-F065867F29E8}" dt="2022-11-03T13:35:39.383" v="544" actId="2696"/>
        <pc:sldMkLst>
          <pc:docMk/>
          <pc:sldMk cId="1973992469" sldId="7093"/>
        </pc:sldMkLst>
        <pc:spChg chg="del">
          <ac:chgData name="Jason Dick" userId="c94a13a7-9fbd-4f24-ac29-988e9d2ed3d5" providerId="ADAL" clId="{001EEC0E-4857-4D5A-B4F7-F065867F29E8}" dt="2022-11-02T13:21:37.637" v="265" actId="478"/>
          <ac:spMkLst>
            <pc:docMk/>
            <pc:sldMk cId="1973992469" sldId="7093"/>
            <ac:spMk id="6" creationId="{8F766013-33E3-4DE9-878C-80ED4AFB497A}"/>
          </ac:spMkLst>
        </pc:spChg>
        <pc:picChg chg="add mod">
          <ac:chgData name="Jason Dick" userId="c94a13a7-9fbd-4f24-ac29-988e9d2ed3d5" providerId="ADAL" clId="{001EEC0E-4857-4D5A-B4F7-F065867F29E8}" dt="2022-11-02T13:21:42.929" v="268" actId="14100"/>
          <ac:picMkLst>
            <pc:docMk/>
            <pc:sldMk cId="1973992469" sldId="7093"/>
            <ac:picMk id="2" creationId="{862DBC64-73A7-4DBC-09AE-97382E5E0F0A}"/>
          </ac:picMkLst>
        </pc:picChg>
        <pc:picChg chg="del">
          <ac:chgData name="Jason Dick" userId="c94a13a7-9fbd-4f24-ac29-988e9d2ed3d5" providerId="ADAL" clId="{001EEC0E-4857-4D5A-B4F7-F065867F29E8}" dt="2022-11-02T13:21:36.277" v="264" actId="478"/>
          <ac:picMkLst>
            <pc:docMk/>
            <pc:sldMk cId="1973992469" sldId="7093"/>
            <ac:picMk id="3" creationId="{48921229-89B9-A86A-D3E4-79DD7DB3960F}"/>
          </ac:picMkLst>
        </pc:picChg>
      </pc:sldChg>
      <pc:sldChg chg="addSp delSp modSp add del mod ord setBg">
        <pc:chgData name="Jason Dick" userId="c94a13a7-9fbd-4f24-ac29-988e9d2ed3d5" providerId="ADAL" clId="{001EEC0E-4857-4D5A-B4F7-F065867F29E8}" dt="2022-11-04T13:47:51.357" v="624" actId="2696"/>
        <pc:sldMkLst>
          <pc:docMk/>
          <pc:sldMk cId="982086975" sldId="7094"/>
        </pc:sldMkLst>
        <pc:picChg chg="add mod">
          <ac:chgData name="Jason Dick" userId="c94a13a7-9fbd-4f24-ac29-988e9d2ed3d5" providerId="ADAL" clId="{001EEC0E-4857-4D5A-B4F7-F065867F29E8}" dt="2022-11-03T13:40:23.261" v="554" actId="14100"/>
          <ac:picMkLst>
            <pc:docMk/>
            <pc:sldMk cId="982086975" sldId="7094"/>
            <ac:picMk id="2" creationId="{43D215F3-85C6-15F1-A66D-A296BF79665E}"/>
          </ac:picMkLst>
        </pc:picChg>
        <pc:picChg chg="del">
          <ac:chgData name="Jason Dick" userId="c94a13a7-9fbd-4f24-ac29-988e9d2ed3d5" providerId="ADAL" clId="{001EEC0E-4857-4D5A-B4F7-F065867F29E8}" dt="2022-11-02T13:22:25.628" v="271" actId="478"/>
          <ac:picMkLst>
            <pc:docMk/>
            <pc:sldMk cId="982086975" sldId="7094"/>
            <ac:picMk id="2" creationId="{862DBC64-73A7-4DBC-09AE-97382E5E0F0A}"/>
          </ac:picMkLst>
        </pc:picChg>
        <pc:picChg chg="add del mod">
          <ac:chgData name="Jason Dick" userId="c94a13a7-9fbd-4f24-ac29-988e9d2ed3d5" providerId="ADAL" clId="{001EEC0E-4857-4D5A-B4F7-F065867F29E8}" dt="2022-11-02T13:24:22.959" v="282" actId="478"/>
          <ac:picMkLst>
            <pc:docMk/>
            <pc:sldMk cId="982086975" sldId="7094"/>
            <ac:picMk id="3" creationId="{AE8BD708-1906-3BB9-7154-68DA7588E07B}"/>
          </ac:picMkLst>
        </pc:picChg>
        <pc:picChg chg="add del mod">
          <ac:chgData name="Jason Dick" userId="c94a13a7-9fbd-4f24-ac29-988e9d2ed3d5" providerId="ADAL" clId="{001EEC0E-4857-4D5A-B4F7-F065867F29E8}" dt="2022-11-03T13:40:17.183" v="551" actId="478"/>
          <ac:picMkLst>
            <pc:docMk/>
            <pc:sldMk cId="982086975" sldId="7094"/>
            <ac:picMk id="5" creationId="{1198ACA7-BC0C-6789-4284-256CC7868BC8}"/>
          </ac:picMkLst>
        </pc:picChg>
      </pc:sldChg>
      <pc:sldChg chg="addSp delSp modSp add del mod setBg">
        <pc:chgData name="Jason Dick" userId="c94a13a7-9fbd-4f24-ac29-988e9d2ed3d5" providerId="ADAL" clId="{001EEC0E-4857-4D5A-B4F7-F065867F29E8}" dt="2022-11-04T13:47:48.564" v="623" actId="2696"/>
        <pc:sldMkLst>
          <pc:docMk/>
          <pc:sldMk cId="1276081877" sldId="7095"/>
        </pc:sldMkLst>
        <pc:picChg chg="add mod">
          <ac:chgData name="Jason Dick" userId="c94a13a7-9fbd-4f24-ac29-988e9d2ed3d5" providerId="ADAL" clId="{001EEC0E-4857-4D5A-B4F7-F065867F29E8}" dt="2022-11-02T13:23:17.898" v="280" actId="14100"/>
          <ac:picMkLst>
            <pc:docMk/>
            <pc:sldMk cId="1276081877" sldId="7095"/>
            <ac:picMk id="2" creationId="{3B649D67-37AA-D247-0DD4-EF25108F9BFB}"/>
          </ac:picMkLst>
        </pc:picChg>
        <pc:picChg chg="del">
          <ac:chgData name="Jason Dick" userId="c94a13a7-9fbd-4f24-ac29-988e9d2ed3d5" providerId="ADAL" clId="{001EEC0E-4857-4D5A-B4F7-F065867F29E8}" dt="2022-11-02T13:23:11.598" v="277" actId="478"/>
          <ac:picMkLst>
            <pc:docMk/>
            <pc:sldMk cId="1276081877" sldId="7095"/>
            <ac:picMk id="3" creationId="{AE8BD708-1906-3BB9-7154-68DA7588E07B}"/>
          </ac:picMkLst>
        </pc:picChg>
      </pc:sldChg>
      <pc:sldChg chg="addSp delSp modSp add del mod ord setBg">
        <pc:chgData name="Jason Dick" userId="c94a13a7-9fbd-4f24-ac29-988e9d2ed3d5" providerId="ADAL" clId="{001EEC0E-4857-4D5A-B4F7-F065867F29E8}" dt="2022-11-03T13:35:42.298" v="545" actId="2696"/>
        <pc:sldMkLst>
          <pc:docMk/>
          <pc:sldMk cId="1618518402" sldId="7096"/>
        </pc:sldMkLst>
        <pc:picChg chg="del">
          <ac:chgData name="Jason Dick" userId="c94a13a7-9fbd-4f24-ac29-988e9d2ed3d5" providerId="ADAL" clId="{001EEC0E-4857-4D5A-B4F7-F065867F29E8}" dt="2022-11-02T13:25:55.075" v="287" actId="478"/>
          <ac:picMkLst>
            <pc:docMk/>
            <pc:sldMk cId="1618518402" sldId="7096"/>
            <ac:picMk id="2" creationId="{3B649D67-37AA-D247-0DD4-EF25108F9BFB}"/>
          </ac:picMkLst>
        </pc:picChg>
        <pc:picChg chg="add mod">
          <ac:chgData name="Jason Dick" userId="c94a13a7-9fbd-4f24-ac29-988e9d2ed3d5" providerId="ADAL" clId="{001EEC0E-4857-4D5A-B4F7-F065867F29E8}" dt="2022-11-02T13:26:01.877" v="290" actId="14100"/>
          <ac:picMkLst>
            <pc:docMk/>
            <pc:sldMk cId="1618518402" sldId="7096"/>
            <ac:picMk id="3" creationId="{EC506312-9548-3D47-C1C2-EC03B12D9C1F}"/>
          </ac:picMkLst>
        </pc:picChg>
      </pc:sldChg>
      <pc:sldChg chg="addSp delSp modSp add mod ord">
        <pc:chgData name="Jason Dick" userId="c94a13a7-9fbd-4f24-ac29-988e9d2ed3d5" providerId="ADAL" clId="{001EEC0E-4857-4D5A-B4F7-F065867F29E8}" dt="2022-11-17T22:29:37.216" v="1890" actId="20577"/>
        <pc:sldMkLst>
          <pc:docMk/>
          <pc:sldMk cId="3472605482" sldId="7097"/>
        </pc:sldMkLst>
        <pc:spChg chg="mod">
          <ac:chgData name="Jason Dick" userId="c94a13a7-9fbd-4f24-ac29-988e9d2ed3d5" providerId="ADAL" clId="{001EEC0E-4857-4D5A-B4F7-F065867F29E8}" dt="2022-11-17T22:29:37.216" v="1890" actId="20577"/>
          <ac:spMkLst>
            <pc:docMk/>
            <pc:sldMk cId="3472605482" sldId="7097"/>
            <ac:spMk id="6" creationId="{8F766013-33E3-4DE9-878C-80ED4AFB497A}"/>
          </ac:spMkLst>
        </pc:spChg>
        <pc:picChg chg="add mod ord">
          <ac:chgData name="Jason Dick" userId="c94a13a7-9fbd-4f24-ac29-988e9d2ed3d5" providerId="ADAL" clId="{001EEC0E-4857-4D5A-B4F7-F065867F29E8}" dt="2022-11-16T18:33:35.123" v="1757" actId="14100"/>
          <ac:picMkLst>
            <pc:docMk/>
            <pc:sldMk cId="3472605482" sldId="7097"/>
            <ac:picMk id="2" creationId="{1A1A7301-91B8-DC47-4E70-0262B7422FC6}"/>
          </ac:picMkLst>
        </pc:picChg>
        <pc:picChg chg="del">
          <ac:chgData name="Jason Dick" userId="c94a13a7-9fbd-4f24-ac29-988e9d2ed3d5" providerId="ADAL" clId="{001EEC0E-4857-4D5A-B4F7-F065867F29E8}" dt="2022-11-14T14:42:38.589" v="1102" actId="478"/>
          <ac:picMkLst>
            <pc:docMk/>
            <pc:sldMk cId="3472605482" sldId="7097"/>
            <ac:picMk id="2" creationId="{41E5D65F-5CDA-4109-F28B-A516E422062F}"/>
          </ac:picMkLst>
        </pc:picChg>
        <pc:picChg chg="del">
          <ac:chgData name="Jason Dick" userId="c94a13a7-9fbd-4f24-ac29-988e9d2ed3d5" providerId="ADAL" clId="{001EEC0E-4857-4D5A-B4F7-F065867F29E8}" dt="2022-11-14T14:32:04.923" v="949" actId="478"/>
          <ac:picMkLst>
            <pc:docMk/>
            <pc:sldMk cId="3472605482" sldId="7097"/>
            <ac:picMk id="3" creationId="{02F212FB-3DB8-4FD4-F20A-BCD29C4FA141}"/>
          </ac:picMkLst>
        </pc:picChg>
        <pc:picChg chg="add del mod ord">
          <ac:chgData name="Jason Dick" userId="c94a13a7-9fbd-4f24-ac29-988e9d2ed3d5" providerId="ADAL" clId="{001EEC0E-4857-4D5A-B4F7-F065867F29E8}" dt="2022-11-16T18:30:35.714" v="1547" actId="478"/>
          <ac:picMkLst>
            <pc:docMk/>
            <pc:sldMk cId="3472605482" sldId="7097"/>
            <ac:picMk id="5" creationId="{FE929978-4523-446E-4CA6-7C284D0B2CB8}"/>
          </ac:picMkLst>
        </pc:picChg>
      </pc:sldChg>
      <pc:sldChg chg="addSp modSp add del mod">
        <pc:chgData name="Jason Dick" userId="c94a13a7-9fbd-4f24-ac29-988e9d2ed3d5" providerId="ADAL" clId="{001EEC0E-4857-4D5A-B4F7-F065867F29E8}" dt="2022-11-04T13:45:32.218" v="608" actId="2696"/>
        <pc:sldMkLst>
          <pc:docMk/>
          <pc:sldMk cId="2175230758" sldId="7098"/>
        </pc:sldMkLst>
        <pc:spChg chg="mod">
          <ac:chgData name="Jason Dick" userId="c94a13a7-9fbd-4f24-ac29-988e9d2ed3d5" providerId="ADAL" clId="{001EEC0E-4857-4D5A-B4F7-F065867F29E8}" dt="2022-11-02T13:29:29.936" v="509" actId="403"/>
          <ac:spMkLst>
            <pc:docMk/>
            <pc:sldMk cId="2175230758" sldId="7098"/>
            <ac:spMk id="6" creationId="{8F766013-33E3-4DE9-878C-80ED4AFB497A}"/>
          </ac:spMkLst>
        </pc:spChg>
        <pc:picChg chg="add mod">
          <ac:chgData name="Jason Dick" userId="c94a13a7-9fbd-4f24-ac29-988e9d2ed3d5" providerId="ADAL" clId="{001EEC0E-4857-4D5A-B4F7-F065867F29E8}" dt="2022-11-02T13:33:46.683" v="512" actId="14100"/>
          <ac:picMkLst>
            <pc:docMk/>
            <pc:sldMk cId="2175230758" sldId="7098"/>
            <ac:picMk id="2" creationId="{26552877-C1C0-DFEB-B493-5B8698C399FC}"/>
          </ac:picMkLst>
        </pc:picChg>
      </pc:sldChg>
      <pc:sldChg chg="add del">
        <pc:chgData name="Jason Dick" userId="c94a13a7-9fbd-4f24-ac29-988e9d2ed3d5" providerId="ADAL" clId="{001EEC0E-4857-4D5A-B4F7-F065867F29E8}" dt="2022-11-04T13:47:46.016" v="622" actId="2696"/>
        <pc:sldMkLst>
          <pc:docMk/>
          <pc:sldMk cId="12575012" sldId="7099"/>
        </pc:sldMkLst>
      </pc:sldChg>
      <pc:sldChg chg="addSp delSp modSp add mod setBg">
        <pc:chgData name="Jason Dick" userId="c94a13a7-9fbd-4f24-ac29-988e9d2ed3d5" providerId="ADAL" clId="{001EEC0E-4857-4D5A-B4F7-F065867F29E8}" dt="2022-11-04T13:49:55.197" v="637" actId="14100"/>
        <pc:sldMkLst>
          <pc:docMk/>
          <pc:sldMk cId="1489264241" sldId="7100"/>
        </pc:sldMkLst>
        <pc:picChg chg="del">
          <ac:chgData name="Jason Dick" userId="c94a13a7-9fbd-4f24-ac29-988e9d2ed3d5" providerId="ADAL" clId="{001EEC0E-4857-4D5A-B4F7-F065867F29E8}" dt="2022-11-03T13:40:54.850" v="559" actId="478"/>
          <ac:picMkLst>
            <pc:docMk/>
            <pc:sldMk cId="1489264241" sldId="7100"/>
            <ac:picMk id="2" creationId="{43D215F3-85C6-15F1-A66D-A296BF79665E}"/>
          </ac:picMkLst>
        </pc:picChg>
        <pc:picChg chg="add del mod">
          <ac:chgData name="Jason Dick" userId="c94a13a7-9fbd-4f24-ac29-988e9d2ed3d5" providerId="ADAL" clId="{001EEC0E-4857-4D5A-B4F7-F065867F29E8}" dt="2022-11-04T13:49:29.038" v="629" actId="478"/>
          <ac:picMkLst>
            <pc:docMk/>
            <pc:sldMk cId="1489264241" sldId="7100"/>
            <ac:picMk id="3" creationId="{3D71049D-8ED7-B051-7626-FFE0A2859F3C}"/>
          </ac:picMkLst>
        </pc:picChg>
        <pc:picChg chg="add del mod">
          <ac:chgData name="Jason Dick" userId="c94a13a7-9fbd-4f24-ac29-988e9d2ed3d5" providerId="ADAL" clId="{001EEC0E-4857-4D5A-B4F7-F065867F29E8}" dt="2022-11-04T13:49:42.070" v="634" actId="478"/>
          <ac:picMkLst>
            <pc:docMk/>
            <pc:sldMk cId="1489264241" sldId="7100"/>
            <ac:picMk id="5" creationId="{5A3FBB93-3C30-459B-227D-59C2FA4F0CFA}"/>
          </ac:picMkLst>
        </pc:picChg>
        <pc:picChg chg="add mod">
          <ac:chgData name="Jason Dick" userId="c94a13a7-9fbd-4f24-ac29-988e9d2ed3d5" providerId="ADAL" clId="{001EEC0E-4857-4D5A-B4F7-F065867F29E8}" dt="2022-11-04T13:49:55.197" v="637" actId="14100"/>
          <ac:picMkLst>
            <pc:docMk/>
            <pc:sldMk cId="1489264241" sldId="7100"/>
            <ac:picMk id="7" creationId="{915AB58E-5F7D-C7CC-00CF-C39CA07C4136}"/>
          </ac:picMkLst>
        </pc:picChg>
      </pc:sldChg>
      <pc:sldChg chg="add del">
        <pc:chgData name="Jason Dick" userId="c94a13a7-9fbd-4f24-ac29-988e9d2ed3d5" providerId="ADAL" clId="{001EEC0E-4857-4D5A-B4F7-F065867F29E8}" dt="2022-11-08T14:51:43.969" v="725" actId="2696"/>
        <pc:sldMkLst>
          <pc:docMk/>
          <pc:sldMk cId="2228887091" sldId="7101"/>
        </pc:sldMkLst>
      </pc:sldChg>
      <pc:sldChg chg="addSp delSp modSp add del mod ord">
        <pc:chgData name="Jason Dick" userId="c94a13a7-9fbd-4f24-ac29-988e9d2ed3d5" providerId="ADAL" clId="{001EEC0E-4857-4D5A-B4F7-F065867F29E8}" dt="2022-12-02T18:06:25.419" v="2950" actId="2696"/>
        <pc:sldMkLst>
          <pc:docMk/>
          <pc:sldMk cId="4202834112" sldId="7102"/>
        </pc:sldMkLst>
        <pc:spChg chg="del">
          <ac:chgData name="Jason Dick" userId="c94a13a7-9fbd-4f24-ac29-988e9d2ed3d5" providerId="ADAL" clId="{001EEC0E-4857-4D5A-B4F7-F065867F29E8}" dt="2022-11-14T14:36:00.954" v="990" actId="478"/>
          <ac:spMkLst>
            <pc:docMk/>
            <pc:sldMk cId="4202834112" sldId="7102"/>
            <ac:spMk id="6" creationId="{8F766013-33E3-4DE9-878C-80ED4AFB497A}"/>
          </ac:spMkLst>
        </pc:spChg>
        <pc:picChg chg="add mod">
          <ac:chgData name="Jason Dick" userId="c94a13a7-9fbd-4f24-ac29-988e9d2ed3d5" providerId="ADAL" clId="{001EEC0E-4857-4D5A-B4F7-F065867F29E8}" dt="2022-11-22T21:13:10.992" v="2270" actId="14100"/>
          <ac:picMkLst>
            <pc:docMk/>
            <pc:sldMk cId="4202834112" sldId="7102"/>
            <ac:picMk id="2" creationId="{3F07C038-4B68-7019-8414-116426CD8059}"/>
          </ac:picMkLst>
        </pc:picChg>
        <pc:picChg chg="del">
          <ac:chgData name="Jason Dick" userId="c94a13a7-9fbd-4f24-ac29-988e9d2ed3d5" providerId="ADAL" clId="{001EEC0E-4857-4D5A-B4F7-F065867F29E8}" dt="2022-11-14T14:35:36.021" v="987" actId="478"/>
          <ac:picMkLst>
            <pc:docMk/>
            <pc:sldMk cId="4202834112" sldId="7102"/>
            <ac:picMk id="2" creationId="{54067E60-892F-70C0-2A59-D352DE43FA6F}"/>
          </ac:picMkLst>
        </pc:picChg>
        <pc:picChg chg="add del mod">
          <ac:chgData name="Jason Dick" userId="c94a13a7-9fbd-4f24-ac29-988e9d2ed3d5" providerId="ADAL" clId="{001EEC0E-4857-4D5A-B4F7-F065867F29E8}" dt="2022-11-18T14:45:19.010" v="1945" actId="478"/>
          <ac:picMkLst>
            <pc:docMk/>
            <pc:sldMk cId="4202834112" sldId="7102"/>
            <ac:picMk id="2" creationId="{942C1609-4CFD-8456-1383-9DEE75B7E59C}"/>
          </ac:picMkLst>
        </pc:picChg>
        <pc:picChg chg="del">
          <ac:chgData name="Jason Dick" userId="c94a13a7-9fbd-4f24-ac29-988e9d2ed3d5" providerId="ADAL" clId="{001EEC0E-4857-4D5A-B4F7-F065867F29E8}" dt="2022-11-14T14:35:58.636" v="989" actId="478"/>
          <ac:picMkLst>
            <pc:docMk/>
            <pc:sldMk cId="4202834112" sldId="7102"/>
            <ac:picMk id="3" creationId="{48921229-89B9-A86A-D3E4-79DD7DB3960F}"/>
          </ac:picMkLst>
        </pc:picChg>
        <pc:picChg chg="add del mod">
          <ac:chgData name="Jason Dick" userId="c94a13a7-9fbd-4f24-ac29-988e9d2ed3d5" providerId="ADAL" clId="{001EEC0E-4857-4D5A-B4F7-F065867F29E8}" dt="2022-11-22T21:13:05.328" v="2267" actId="478"/>
          <ac:picMkLst>
            <pc:docMk/>
            <pc:sldMk cId="4202834112" sldId="7102"/>
            <ac:picMk id="5" creationId="{35A7C7B3-4A1C-1CB5-1F39-C8753C2A48B5}"/>
          </ac:picMkLst>
        </pc:picChg>
        <pc:picChg chg="add del">
          <ac:chgData name="Jason Dick" userId="c94a13a7-9fbd-4f24-ac29-988e9d2ed3d5" providerId="ADAL" clId="{001EEC0E-4857-4D5A-B4F7-F065867F29E8}" dt="2022-11-14T14:36:06.539" v="992" actId="478"/>
          <ac:picMkLst>
            <pc:docMk/>
            <pc:sldMk cId="4202834112" sldId="7102"/>
            <ac:picMk id="5" creationId="{E8A7C75C-D3F9-1390-0E84-966EC5FA7224}"/>
          </ac:picMkLst>
        </pc:picChg>
        <pc:picChg chg="add del mod">
          <ac:chgData name="Jason Dick" userId="c94a13a7-9fbd-4f24-ac29-988e9d2ed3d5" providerId="ADAL" clId="{001EEC0E-4857-4D5A-B4F7-F065867F29E8}" dt="2022-11-16T14:57:25.629" v="1504" actId="478"/>
          <ac:picMkLst>
            <pc:docMk/>
            <pc:sldMk cId="4202834112" sldId="7102"/>
            <ac:picMk id="8" creationId="{D461EB64-84D8-36B9-2027-AE03CD96B2C0}"/>
          </ac:picMkLst>
        </pc:picChg>
      </pc:sldChg>
      <pc:sldChg chg="add">
        <pc:chgData name="Jason Dick" userId="c94a13a7-9fbd-4f24-ac29-988e9d2ed3d5" providerId="ADAL" clId="{001EEC0E-4857-4D5A-B4F7-F065867F29E8}" dt="2022-11-09T14:46:38.095" v="851" actId="2890"/>
        <pc:sldMkLst>
          <pc:docMk/>
          <pc:sldMk cId="1758463364" sldId="7103"/>
        </pc:sldMkLst>
      </pc:sldChg>
      <pc:sldChg chg="del">
        <pc:chgData name="Jason Dick" userId="c94a13a7-9fbd-4f24-ac29-988e9d2ed3d5" providerId="ADAL" clId="{001EEC0E-4857-4D5A-B4F7-F065867F29E8}" dt="2022-11-14T14:35:33.550" v="986" actId="2696"/>
        <pc:sldMkLst>
          <pc:docMk/>
          <pc:sldMk cId="3944000898" sldId="7103"/>
        </pc:sldMkLst>
      </pc:sldChg>
      <pc:sldChg chg="addSp delSp modSp add del mod">
        <pc:chgData name="Jason Dick" userId="c94a13a7-9fbd-4f24-ac29-988e9d2ed3d5" providerId="ADAL" clId="{001EEC0E-4857-4D5A-B4F7-F065867F29E8}" dt="2022-11-21T14:52:36.343" v="2047" actId="2696"/>
        <pc:sldMkLst>
          <pc:docMk/>
          <pc:sldMk cId="4165139925" sldId="7103"/>
        </pc:sldMkLst>
        <pc:spChg chg="mod">
          <ac:chgData name="Jason Dick" userId="c94a13a7-9fbd-4f24-ac29-988e9d2ed3d5" providerId="ADAL" clId="{001EEC0E-4857-4D5A-B4F7-F065867F29E8}" dt="2022-11-17T22:30:09.740" v="1903" actId="20577"/>
          <ac:spMkLst>
            <pc:docMk/>
            <pc:sldMk cId="4165139925" sldId="7103"/>
            <ac:spMk id="6" creationId="{8F766013-33E3-4DE9-878C-80ED4AFB497A}"/>
          </ac:spMkLst>
        </pc:spChg>
        <pc:picChg chg="add del mod">
          <ac:chgData name="Jason Dick" userId="c94a13a7-9fbd-4f24-ac29-988e9d2ed3d5" providerId="ADAL" clId="{001EEC0E-4857-4D5A-B4F7-F065867F29E8}" dt="2022-11-14T21:52:26.062" v="1245" actId="478"/>
          <ac:picMkLst>
            <pc:docMk/>
            <pc:sldMk cId="4165139925" sldId="7103"/>
            <ac:picMk id="2" creationId="{2F3B145B-DEC4-8EB1-2ED5-D56ABEF241AC}"/>
          </ac:picMkLst>
        </pc:picChg>
        <pc:picChg chg="del">
          <ac:chgData name="Jason Dick" userId="c94a13a7-9fbd-4f24-ac29-988e9d2ed3d5" providerId="ADAL" clId="{001EEC0E-4857-4D5A-B4F7-F065867F29E8}" dt="2022-11-14T21:52:26.738" v="1246" actId="478"/>
          <ac:picMkLst>
            <pc:docMk/>
            <pc:sldMk cId="4165139925" sldId="7103"/>
            <ac:picMk id="3" creationId="{48921229-89B9-A86A-D3E4-79DD7DB3960F}"/>
          </ac:picMkLst>
        </pc:picChg>
      </pc:sldChg>
      <pc:sldChg chg="addSp delSp modSp add del mod ord setBg">
        <pc:chgData name="Jason Dick" userId="c94a13a7-9fbd-4f24-ac29-988e9d2ed3d5" providerId="ADAL" clId="{001EEC0E-4857-4D5A-B4F7-F065867F29E8}" dt="2022-11-17T22:30:17.341" v="1904" actId="2696"/>
        <pc:sldMkLst>
          <pc:docMk/>
          <pc:sldMk cId="767829927" sldId="7104"/>
        </pc:sldMkLst>
        <pc:picChg chg="add mod">
          <ac:chgData name="Jason Dick" userId="c94a13a7-9fbd-4f24-ac29-988e9d2ed3d5" providerId="ADAL" clId="{001EEC0E-4857-4D5A-B4F7-F065867F29E8}" dt="2022-11-14T14:37:10.993" v="1003" actId="14100"/>
          <ac:picMkLst>
            <pc:docMk/>
            <pc:sldMk cId="767829927" sldId="7104"/>
            <ac:picMk id="2" creationId="{47506248-518E-810B-54C4-671DEE284273}"/>
          </ac:picMkLst>
        </pc:picChg>
        <pc:picChg chg="del">
          <ac:chgData name="Jason Dick" userId="c94a13a7-9fbd-4f24-ac29-988e9d2ed3d5" providerId="ADAL" clId="{001EEC0E-4857-4D5A-B4F7-F065867F29E8}" dt="2022-11-14T14:37:04.478" v="1000" actId="478"/>
          <ac:picMkLst>
            <pc:docMk/>
            <pc:sldMk cId="767829927" sldId="7104"/>
            <ac:picMk id="8" creationId="{D461EB64-84D8-36B9-2027-AE03CD96B2C0}"/>
          </ac:picMkLst>
        </pc:picChg>
      </pc:sldChg>
      <pc:sldChg chg="addSp delSp modSp add del mod setBg">
        <pc:chgData name="Jason Dick" userId="c94a13a7-9fbd-4f24-ac29-988e9d2ed3d5" providerId="ADAL" clId="{001EEC0E-4857-4D5A-B4F7-F065867F29E8}" dt="2022-11-17T22:29:52.209" v="1893" actId="2696"/>
        <pc:sldMkLst>
          <pc:docMk/>
          <pc:sldMk cId="588909416" sldId="7105"/>
        </pc:sldMkLst>
        <pc:spChg chg="add mod">
          <ac:chgData name="Jason Dick" userId="c94a13a7-9fbd-4f24-ac29-988e9d2ed3d5" providerId="ADAL" clId="{001EEC0E-4857-4D5A-B4F7-F065867F29E8}" dt="2022-11-17T15:06:03.541" v="1864" actId="122"/>
          <ac:spMkLst>
            <pc:docMk/>
            <pc:sldMk cId="588909416" sldId="7105"/>
            <ac:spMk id="5" creationId="{40EA44FA-C5B2-0F32-8A29-6A9223DD47FA}"/>
          </ac:spMkLst>
        </pc:spChg>
        <pc:picChg chg="add mod">
          <ac:chgData name="Jason Dick" userId="c94a13a7-9fbd-4f24-ac29-988e9d2ed3d5" providerId="ADAL" clId="{001EEC0E-4857-4D5A-B4F7-F065867F29E8}" dt="2022-11-17T15:05:02.119" v="1796" actId="14100"/>
          <ac:picMkLst>
            <pc:docMk/>
            <pc:sldMk cId="588909416" sldId="7105"/>
            <ac:picMk id="3" creationId="{070EF3A7-3526-7E02-4D83-B0841A2A7F6E}"/>
          </ac:picMkLst>
        </pc:picChg>
        <pc:picChg chg="add del mod">
          <ac:chgData name="Jason Dick" userId="c94a13a7-9fbd-4f24-ac29-988e9d2ed3d5" providerId="ADAL" clId="{001EEC0E-4857-4D5A-B4F7-F065867F29E8}" dt="2022-11-14T21:54:35.422" v="1270" actId="478"/>
          <ac:picMkLst>
            <pc:docMk/>
            <pc:sldMk cId="588909416" sldId="7105"/>
            <ac:picMk id="3" creationId="{FEDB78D3-BFBE-4085-A58D-405FB89BA7AF}"/>
          </ac:picMkLst>
        </pc:picChg>
        <pc:picChg chg="add del mod">
          <ac:chgData name="Jason Dick" userId="c94a13a7-9fbd-4f24-ac29-988e9d2ed3d5" providerId="ADAL" clId="{001EEC0E-4857-4D5A-B4F7-F065867F29E8}" dt="2022-11-17T15:04:56.527" v="1793" actId="478"/>
          <ac:picMkLst>
            <pc:docMk/>
            <pc:sldMk cId="588909416" sldId="7105"/>
            <ac:picMk id="6" creationId="{BEBB63B9-AFB6-D32F-8297-D5D3BEDA7601}"/>
          </ac:picMkLst>
        </pc:picChg>
        <pc:picChg chg="del">
          <ac:chgData name="Jason Dick" userId="c94a13a7-9fbd-4f24-ac29-988e9d2ed3d5" providerId="ADAL" clId="{001EEC0E-4857-4D5A-B4F7-F065867F29E8}" dt="2022-11-14T21:53:49.435" v="1265" actId="478"/>
          <ac:picMkLst>
            <pc:docMk/>
            <pc:sldMk cId="588909416" sldId="7105"/>
            <ac:picMk id="8" creationId="{D461EB64-84D8-36B9-2027-AE03CD96B2C0}"/>
          </ac:picMkLst>
        </pc:picChg>
      </pc:sldChg>
      <pc:sldChg chg="add del">
        <pc:chgData name="Jason Dick" userId="c94a13a7-9fbd-4f24-ac29-988e9d2ed3d5" providerId="ADAL" clId="{001EEC0E-4857-4D5A-B4F7-F065867F29E8}" dt="2022-11-23T14:44:56.823" v="2302" actId="47"/>
        <pc:sldMkLst>
          <pc:docMk/>
          <pc:sldMk cId="3324578738" sldId="7106"/>
        </pc:sldMkLst>
      </pc:sldChg>
      <pc:sldChg chg="modSp add del mod">
        <pc:chgData name="Jason Dick" userId="c94a13a7-9fbd-4f24-ac29-988e9d2ed3d5" providerId="ADAL" clId="{001EEC0E-4857-4D5A-B4F7-F065867F29E8}" dt="2022-11-15T21:13:35.555" v="1482" actId="2696"/>
        <pc:sldMkLst>
          <pc:docMk/>
          <pc:sldMk cId="681988740" sldId="7107"/>
        </pc:sldMkLst>
        <pc:spChg chg="mod">
          <ac:chgData name="Jason Dick" userId="c94a13a7-9fbd-4f24-ac29-988e9d2ed3d5" providerId="ADAL" clId="{001EEC0E-4857-4D5A-B4F7-F065867F29E8}" dt="2022-11-15T14:43:16.292" v="1308" actId="6549"/>
          <ac:spMkLst>
            <pc:docMk/>
            <pc:sldMk cId="681988740" sldId="7107"/>
            <ac:spMk id="6" creationId="{8F766013-33E3-4DE9-878C-80ED4AFB497A}"/>
          </ac:spMkLst>
        </pc:spChg>
      </pc:sldChg>
      <pc:sldChg chg="addSp modSp add del mod">
        <pc:chgData name="Jason Dick" userId="c94a13a7-9fbd-4f24-ac29-988e9d2ed3d5" providerId="ADAL" clId="{001EEC0E-4857-4D5A-B4F7-F065867F29E8}" dt="2022-11-17T15:14:50.555" v="1875" actId="2696"/>
        <pc:sldMkLst>
          <pc:docMk/>
          <pc:sldMk cId="3904932433" sldId="7108"/>
        </pc:sldMkLst>
        <pc:spChg chg="mod">
          <ac:chgData name="Jason Dick" userId="c94a13a7-9fbd-4f24-ac29-988e9d2ed3d5" providerId="ADAL" clId="{001EEC0E-4857-4D5A-B4F7-F065867F29E8}" dt="2022-11-15T14:46:31.717" v="1461" actId="403"/>
          <ac:spMkLst>
            <pc:docMk/>
            <pc:sldMk cId="3904932433" sldId="7108"/>
            <ac:spMk id="6" creationId="{8F766013-33E3-4DE9-878C-80ED4AFB497A}"/>
          </ac:spMkLst>
        </pc:spChg>
        <pc:picChg chg="add mod">
          <ac:chgData name="Jason Dick" userId="c94a13a7-9fbd-4f24-ac29-988e9d2ed3d5" providerId="ADAL" clId="{001EEC0E-4857-4D5A-B4F7-F065867F29E8}" dt="2022-11-17T14:57:34.446" v="1770" actId="1076"/>
          <ac:picMkLst>
            <pc:docMk/>
            <pc:sldMk cId="3904932433" sldId="7108"/>
            <ac:picMk id="3" creationId="{E01D8CA8-0776-EB4A-C366-3F13F0B6D18A}"/>
          </ac:picMkLst>
        </pc:picChg>
      </pc:sldChg>
      <pc:sldChg chg="add del">
        <pc:chgData name="Jason Dick" userId="c94a13a7-9fbd-4f24-ac29-988e9d2ed3d5" providerId="ADAL" clId="{001EEC0E-4857-4D5A-B4F7-F065867F29E8}" dt="2022-11-17T22:29:47.532" v="1892" actId="2696"/>
        <pc:sldMkLst>
          <pc:docMk/>
          <pc:sldMk cId="1516453130" sldId="7109"/>
        </pc:sldMkLst>
      </pc:sldChg>
      <pc:sldChg chg="addSp delSp modSp add del mod ord">
        <pc:chgData name="Jason Dick" userId="c94a13a7-9fbd-4f24-ac29-988e9d2ed3d5" providerId="ADAL" clId="{001EEC0E-4857-4D5A-B4F7-F065867F29E8}" dt="2022-11-17T22:29:55.473" v="1894" actId="2696"/>
        <pc:sldMkLst>
          <pc:docMk/>
          <pc:sldMk cId="3559097329" sldId="7110"/>
        </pc:sldMkLst>
        <pc:picChg chg="add mod">
          <ac:chgData name="Jason Dick" userId="c94a13a7-9fbd-4f24-ac29-988e9d2ed3d5" providerId="ADAL" clId="{001EEC0E-4857-4D5A-B4F7-F065867F29E8}" dt="2022-11-17T14:58:27.853" v="1777" actId="14100"/>
          <ac:picMkLst>
            <pc:docMk/>
            <pc:sldMk cId="3559097329" sldId="7110"/>
            <ac:picMk id="2" creationId="{0142837D-69E5-9311-4E54-D3BA41C4B1DF}"/>
          </ac:picMkLst>
        </pc:picChg>
        <pc:picChg chg="del">
          <ac:chgData name="Jason Dick" userId="c94a13a7-9fbd-4f24-ac29-988e9d2ed3d5" providerId="ADAL" clId="{001EEC0E-4857-4D5A-B4F7-F065867F29E8}" dt="2022-11-17T14:58:22.141" v="1774" actId="478"/>
          <ac:picMkLst>
            <pc:docMk/>
            <pc:sldMk cId="3559097329" sldId="7110"/>
            <ac:picMk id="8" creationId="{D461EB64-84D8-36B9-2027-AE03CD96B2C0}"/>
          </ac:picMkLst>
        </pc:picChg>
      </pc:sldChg>
      <pc:sldChg chg="addSp delSp modSp add del mod">
        <pc:chgData name="Jason Dick" userId="c94a13a7-9fbd-4f24-ac29-988e9d2ed3d5" providerId="ADAL" clId="{001EEC0E-4857-4D5A-B4F7-F065867F29E8}" dt="2022-11-23T14:43:20.580" v="2287" actId="2696"/>
        <pc:sldMkLst>
          <pc:docMk/>
          <pc:sldMk cId="3343614448" sldId="7111"/>
        </pc:sldMkLst>
        <pc:spChg chg="mod">
          <ac:chgData name="Jason Dick" userId="c94a13a7-9fbd-4f24-ac29-988e9d2ed3d5" providerId="ADAL" clId="{001EEC0E-4857-4D5A-B4F7-F065867F29E8}" dt="2022-11-21T14:55:34.735" v="2231" actId="404"/>
          <ac:spMkLst>
            <pc:docMk/>
            <pc:sldMk cId="3343614448" sldId="7111"/>
            <ac:spMk id="6" creationId="{8F766013-33E3-4DE9-878C-80ED4AFB497A}"/>
          </ac:spMkLst>
        </pc:spChg>
        <pc:picChg chg="add del mod">
          <ac:chgData name="Jason Dick" userId="c94a13a7-9fbd-4f24-ac29-988e9d2ed3d5" providerId="ADAL" clId="{001EEC0E-4857-4D5A-B4F7-F065867F29E8}" dt="2022-11-21T14:49:37.395" v="2015" actId="478"/>
          <ac:picMkLst>
            <pc:docMk/>
            <pc:sldMk cId="3343614448" sldId="7111"/>
            <ac:picMk id="2" creationId="{6B938685-FC69-3E9C-844F-5D311E6428CE}"/>
          </ac:picMkLst>
        </pc:picChg>
        <pc:picChg chg="del">
          <ac:chgData name="Jason Dick" userId="c94a13a7-9fbd-4f24-ac29-988e9d2ed3d5" providerId="ADAL" clId="{001EEC0E-4857-4D5A-B4F7-F065867F29E8}" dt="2022-11-17T15:14:24.596" v="1866" actId="478"/>
          <ac:picMkLst>
            <pc:docMk/>
            <pc:sldMk cId="3343614448" sldId="7111"/>
            <ac:picMk id="3" creationId="{E01D8CA8-0776-EB4A-C366-3F13F0B6D18A}"/>
          </ac:picMkLst>
        </pc:picChg>
        <pc:picChg chg="add mod">
          <ac:chgData name="Jason Dick" userId="c94a13a7-9fbd-4f24-ac29-988e9d2ed3d5" providerId="ADAL" clId="{001EEC0E-4857-4D5A-B4F7-F065867F29E8}" dt="2022-11-21T14:55:38.833" v="2232" actId="14100"/>
          <ac:picMkLst>
            <pc:docMk/>
            <pc:sldMk cId="3343614448" sldId="7111"/>
            <ac:picMk id="5" creationId="{6152558A-DD8E-910B-B7BB-538D0BEB8B78}"/>
          </ac:picMkLst>
        </pc:picChg>
        <pc:picChg chg="del">
          <ac:chgData name="Jason Dick" userId="c94a13a7-9fbd-4f24-ac29-988e9d2ed3d5" providerId="ADAL" clId="{001EEC0E-4857-4D5A-B4F7-F065867F29E8}" dt="2022-11-17T15:14:38.750" v="1870" actId="478"/>
          <ac:picMkLst>
            <pc:docMk/>
            <pc:sldMk cId="3343614448" sldId="7111"/>
            <ac:picMk id="5" creationId="{FE929978-4523-446E-4CA6-7C284D0B2CB8}"/>
          </ac:picMkLst>
        </pc:picChg>
      </pc:sldChg>
      <pc:sldChg chg="addSp delSp modSp add del mod setBg">
        <pc:chgData name="Jason Dick" userId="c94a13a7-9fbd-4f24-ac29-988e9d2ed3d5" providerId="ADAL" clId="{001EEC0E-4857-4D5A-B4F7-F065867F29E8}" dt="2022-11-24T18:19:00.643" v="2359" actId="2696"/>
        <pc:sldMkLst>
          <pc:docMk/>
          <pc:sldMk cId="1202780842" sldId="7112"/>
        </pc:sldMkLst>
        <pc:spChg chg="del">
          <ac:chgData name="Jason Dick" userId="c94a13a7-9fbd-4f24-ac29-988e9d2ed3d5" providerId="ADAL" clId="{001EEC0E-4857-4D5A-B4F7-F065867F29E8}" dt="2022-11-18T14:39:40.141" v="1921" actId="478"/>
          <ac:spMkLst>
            <pc:docMk/>
            <pc:sldMk cId="1202780842" sldId="7112"/>
            <ac:spMk id="6" creationId="{8F766013-33E3-4DE9-878C-80ED4AFB497A}"/>
          </ac:spMkLst>
        </pc:spChg>
        <pc:picChg chg="del">
          <ac:chgData name="Jason Dick" userId="c94a13a7-9fbd-4f24-ac29-988e9d2ed3d5" providerId="ADAL" clId="{001EEC0E-4857-4D5A-B4F7-F065867F29E8}" dt="2022-11-18T14:39:38.432" v="1920" actId="478"/>
          <ac:picMkLst>
            <pc:docMk/>
            <pc:sldMk cId="1202780842" sldId="7112"/>
            <ac:picMk id="2" creationId="{6B938685-FC69-3E9C-844F-5D311E6428CE}"/>
          </ac:picMkLst>
        </pc:picChg>
        <pc:picChg chg="add mod">
          <ac:chgData name="Jason Dick" userId="c94a13a7-9fbd-4f24-ac29-988e9d2ed3d5" providerId="ADAL" clId="{001EEC0E-4857-4D5A-B4F7-F065867F29E8}" dt="2022-11-18T14:39:49.583" v="1925" actId="14100"/>
          <ac:picMkLst>
            <pc:docMk/>
            <pc:sldMk cId="1202780842" sldId="7112"/>
            <ac:picMk id="3" creationId="{0193EABD-1F66-D3FE-357F-EE26544899AA}"/>
          </ac:picMkLst>
        </pc:picChg>
      </pc:sldChg>
      <pc:sldChg chg="addSp delSp modSp add mod">
        <pc:chgData name="Jason Dick" userId="c94a13a7-9fbd-4f24-ac29-988e9d2ed3d5" providerId="ADAL" clId="{001EEC0E-4857-4D5A-B4F7-F065867F29E8}" dt="2022-11-18T14:41:19.860" v="1931" actId="14100"/>
        <pc:sldMkLst>
          <pc:docMk/>
          <pc:sldMk cId="1334046480" sldId="7113"/>
        </pc:sldMkLst>
        <pc:spChg chg="del">
          <ac:chgData name="Jason Dick" userId="c94a13a7-9fbd-4f24-ac29-988e9d2ed3d5" providerId="ADAL" clId="{001EEC0E-4857-4D5A-B4F7-F065867F29E8}" dt="2022-11-18T14:41:12.983" v="1928" actId="478"/>
          <ac:spMkLst>
            <pc:docMk/>
            <pc:sldMk cId="1334046480" sldId="7113"/>
            <ac:spMk id="6" creationId="{8F766013-33E3-4DE9-878C-80ED4AFB497A}"/>
          </ac:spMkLst>
        </pc:spChg>
        <pc:picChg chg="add mod">
          <ac:chgData name="Jason Dick" userId="c94a13a7-9fbd-4f24-ac29-988e9d2ed3d5" providerId="ADAL" clId="{001EEC0E-4857-4D5A-B4F7-F065867F29E8}" dt="2022-11-18T14:41:19.860" v="1931" actId="14100"/>
          <ac:picMkLst>
            <pc:docMk/>
            <pc:sldMk cId="1334046480" sldId="7113"/>
            <ac:picMk id="2" creationId="{41C5AA44-DEEA-BA8C-61C3-52175E78D122}"/>
          </ac:picMkLst>
        </pc:picChg>
      </pc:sldChg>
      <pc:sldChg chg="addSp delSp modSp add del mod">
        <pc:chgData name="Jason Dick" userId="c94a13a7-9fbd-4f24-ac29-988e9d2ed3d5" providerId="ADAL" clId="{001EEC0E-4857-4D5A-B4F7-F065867F29E8}" dt="2022-11-24T18:18:53.897" v="2356" actId="2696"/>
        <pc:sldMkLst>
          <pc:docMk/>
          <pc:sldMk cId="3745207155" sldId="7114"/>
        </pc:sldMkLst>
        <pc:spChg chg="del">
          <ac:chgData name="Jason Dick" userId="c94a13a7-9fbd-4f24-ac29-988e9d2ed3d5" providerId="ADAL" clId="{001EEC0E-4857-4D5A-B4F7-F065867F29E8}" dt="2022-11-18T14:44:05.379" v="1934" actId="478"/>
          <ac:spMkLst>
            <pc:docMk/>
            <pc:sldMk cId="3745207155" sldId="7114"/>
            <ac:spMk id="6" creationId="{8F766013-33E3-4DE9-878C-80ED4AFB497A}"/>
          </ac:spMkLst>
        </pc:spChg>
        <pc:picChg chg="del">
          <ac:chgData name="Jason Dick" userId="c94a13a7-9fbd-4f24-ac29-988e9d2ed3d5" providerId="ADAL" clId="{001EEC0E-4857-4D5A-B4F7-F065867F29E8}" dt="2022-11-18T14:44:03.745" v="1933" actId="478"/>
          <ac:picMkLst>
            <pc:docMk/>
            <pc:sldMk cId="3745207155" sldId="7114"/>
            <ac:picMk id="2" creationId="{6B938685-FC69-3E9C-844F-5D311E6428CE}"/>
          </ac:picMkLst>
        </pc:picChg>
        <pc:picChg chg="add del mod">
          <ac:chgData name="Jason Dick" userId="c94a13a7-9fbd-4f24-ac29-988e9d2ed3d5" providerId="ADAL" clId="{001EEC0E-4857-4D5A-B4F7-F065867F29E8}" dt="2022-11-21T15:08:22.905" v="2239" actId="478"/>
          <ac:picMkLst>
            <pc:docMk/>
            <pc:sldMk cId="3745207155" sldId="7114"/>
            <ac:picMk id="3" creationId="{5FDEB560-1925-5FE3-E4D6-639F02DBAE89}"/>
          </ac:picMkLst>
        </pc:picChg>
        <pc:picChg chg="add mod">
          <ac:chgData name="Jason Dick" userId="c94a13a7-9fbd-4f24-ac29-988e9d2ed3d5" providerId="ADAL" clId="{001EEC0E-4857-4D5A-B4F7-F065867F29E8}" dt="2022-11-21T15:08:27.951" v="2242" actId="14100"/>
          <ac:picMkLst>
            <pc:docMk/>
            <pc:sldMk cId="3745207155" sldId="7114"/>
            <ac:picMk id="5" creationId="{2AB91701-BD0C-D156-662A-EB37812907EC}"/>
          </ac:picMkLst>
        </pc:picChg>
      </pc:sldChg>
      <pc:sldChg chg="addSp delSp modSp add del mod">
        <pc:chgData name="Jason Dick" userId="c94a13a7-9fbd-4f24-ac29-988e9d2ed3d5" providerId="ADAL" clId="{001EEC0E-4857-4D5A-B4F7-F065867F29E8}" dt="2022-11-24T18:18:58.378" v="2358" actId="2696"/>
        <pc:sldMkLst>
          <pc:docMk/>
          <pc:sldMk cId="353363865" sldId="7115"/>
        </pc:sldMkLst>
        <pc:picChg chg="add mod">
          <ac:chgData name="Jason Dick" userId="c94a13a7-9fbd-4f24-ac29-988e9d2ed3d5" providerId="ADAL" clId="{001EEC0E-4857-4D5A-B4F7-F065867F29E8}" dt="2022-11-18T14:44:30.473" v="1943" actId="14100"/>
          <ac:picMkLst>
            <pc:docMk/>
            <pc:sldMk cId="353363865" sldId="7115"/>
            <ac:picMk id="2" creationId="{D50A7D3E-850A-0FCB-18C4-6C0C7A8B709E}"/>
          </ac:picMkLst>
        </pc:picChg>
        <pc:picChg chg="del">
          <ac:chgData name="Jason Dick" userId="c94a13a7-9fbd-4f24-ac29-988e9d2ed3d5" providerId="ADAL" clId="{001EEC0E-4857-4D5A-B4F7-F065867F29E8}" dt="2022-11-18T14:44:25.007" v="1940" actId="478"/>
          <ac:picMkLst>
            <pc:docMk/>
            <pc:sldMk cId="353363865" sldId="7115"/>
            <ac:picMk id="3" creationId="{5FDEB560-1925-5FE3-E4D6-639F02DBAE89}"/>
          </ac:picMkLst>
        </pc:picChg>
      </pc:sldChg>
      <pc:sldChg chg="addSp delSp modSp add del mod ord">
        <pc:chgData name="Jason Dick" userId="c94a13a7-9fbd-4f24-ac29-988e9d2ed3d5" providerId="ADAL" clId="{001EEC0E-4857-4D5A-B4F7-F065867F29E8}" dt="2022-11-24T18:19:06.237" v="2361" actId="2696"/>
        <pc:sldMkLst>
          <pc:docMk/>
          <pc:sldMk cId="2951294857" sldId="7116"/>
        </pc:sldMkLst>
        <pc:picChg chg="del">
          <ac:chgData name="Jason Dick" userId="c94a13a7-9fbd-4f24-ac29-988e9d2ed3d5" providerId="ADAL" clId="{001EEC0E-4857-4D5A-B4F7-F065867F29E8}" dt="2022-11-23T19:27:43.370" v="2324" actId="478"/>
          <ac:picMkLst>
            <pc:docMk/>
            <pc:sldMk cId="2951294857" sldId="7116"/>
            <ac:picMk id="2" creationId="{942C1609-4CFD-8456-1383-9DEE75B7E59C}"/>
          </ac:picMkLst>
        </pc:picChg>
        <pc:picChg chg="add mod">
          <ac:chgData name="Jason Dick" userId="c94a13a7-9fbd-4f24-ac29-988e9d2ed3d5" providerId="ADAL" clId="{001EEC0E-4857-4D5A-B4F7-F065867F29E8}" dt="2022-11-23T19:27:57.490" v="2327" actId="14100"/>
          <ac:picMkLst>
            <pc:docMk/>
            <pc:sldMk cId="2951294857" sldId="7116"/>
            <ac:picMk id="3" creationId="{6140C9AA-9E15-C5C0-1D71-651AEE2B105B}"/>
          </ac:picMkLst>
        </pc:picChg>
      </pc:sldChg>
      <pc:sldChg chg="addSp delSp modSp add del mod ord">
        <pc:chgData name="Jason Dick" userId="c94a13a7-9fbd-4f24-ac29-988e9d2ed3d5" providerId="ADAL" clId="{001EEC0E-4857-4D5A-B4F7-F065867F29E8}" dt="2022-11-23T19:28:06.365" v="2328" actId="2696"/>
        <pc:sldMkLst>
          <pc:docMk/>
          <pc:sldMk cId="1532210192" sldId="7117"/>
        </pc:sldMkLst>
        <pc:spChg chg="add del mod">
          <ac:chgData name="Jason Dick" userId="c94a13a7-9fbd-4f24-ac29-988e9d2ed3d5" providerId="ADAL" clId="{001EEC0E-4857-4D5A-B4F7-F065867F29E8}" dt="2022-11-22T14:42:49.922" v="2255" actId="478"/>
          <ac:spMkLst>
            <pc:docMk/>
            <pc:sldMk cId="1532210192" sldId="7117"/>
            <ac:spMk id="6" creationId="{3A33E760-7C22-F19D-9667-B4EBF2259094}"/>
          </ac:spMkLst>
        </pc:spChg>
        <pc:picChg chg="add mod">
          <ac:chgData name="Jason Dick" userId="c94a13a7-9fbd-4f24-ac29-988e9d2ed3d5" providerId="ADAL" clId="{001EEC0E-4857-4D5A-B4F7-F065867F29E8}" dt="2022-11-22T14:42:57.399" v="2259" actId="14100"/>
          <ac:picMkLst>
            <pc:docMk/>
            <pc:sldMk cId="1532210192" sldId="7117"/>
            <ac:picMk id="2" creationId="{071B41A2-3BF2-2E70-4439-012533EE56F2}"/>
          </ac:picMkLst>
        </pc:picChg>
        <pc:picChg chg="del">
          <ac:chgData name="Jason Dick" userId="c94a13a7-9fbd-4f24-ac29-988e9d2ed3d5" providerId="ADAL" clId="{001EEC0E-4857-4D5A-B4F7-F065867F29E8}" dt="2022-11-18T14:46:28.360" v="1950" actId="478"/>
          <ac:picMkLst>
            <pc:docMk/>
            <pc:sldMk cId="1532210192" sldId="7117"/>
            <ac:picMk id="2" creationId="{41C5AA44-DEEA-BA8C-61C3-52175E78D122}"/>
          </ac:picMkLst>
        </pc:picChg>
        <pc:picChg chg="add del mod">
          <ac:chgData name="Jason Dick" userId="c94a13a7-9fbd-4f24-ac29-988e9d2ed3d5" providerId="ADAL" clId="{001EEC0E-4857-4D5A-B4F7-F065867F29E8}" dt="2022-11-22T14:42:51.129" v="2256" actId="478"/>
          <ac:picMkLst>
            <pc:docMk/>
            <pc:sldMk cId="1532210192" sldId="7117"/>
            <ac:picMk id="5" creationId="{4ED3E1A9-68A3-D138-C789-BA9C459A9E76}"/>
          </ac:picMkLst>
        </pc:picChg>
      </pc:sldChg>
      <pc:sldChg chg="add del">
        <pc:chgData name="Jason Dick" userId="c94a13a7-9fbd-4f24-ac29-988e9d2ed3d5" providerId="ADAL" clId="{001EEC0E-4857-4D5A-B4F7-F065867F29E8}" dt="2022-11-24T18:18:55.939" v="2357" actId="2696"/>
        <pc:sldMkLst>
          <pc:docMk/>
          <pc:sldMk cId="4161294216" sldId="7118"/>
        </pc:sldMkLst>
      </pc:sldChg>
      <pc:sldChg chg="addSp delSp modSp add del mod ord setBg">
        <pc:chgData name="Jason Dick" userId="c94a13a7-9fbd-4f24-ac29-988e9d2ed3d5" providerId="ADAL" clId="{001EEC0E-4857-4D5A-B4F7-F065867F29E8}" dt="2022-11-23T19:27:03.498" v="2321" actId="2696"/>
        <pc:sldMkLst>
          <pc:docMk/>
          <pc:sldMk cId="2767772793" sldId="7119"/>
        </pc:sldMkLst>
        <pc:picChg chg="add mod">
          <ac:chgData name="Jason Dick" userId="c94a13a7-9fbd-4f24-ac29-988e9d2ed3d5" providerId="ADAL" clId="{001EEC0E-4857-4D5A-B4F7-F065867F29E8}" dt="2022-11-21T15:09:28.532" v="2248" actId="14100"/>
          <ac:picMkLst>
            <pc:docMk/>
            <pc:sldMk cId="2767772793" sldId="7119"/>
            <ac:picMk id="2" creationId="{7DC8AE1F-FDC7-6927-7BE5-3811A1C26DD2}"/>
          </ac:picMkLst>
        </pc:picChg>
        <pc:picChg chg="del">
          <ac:chgData name="Jason Dick" userId="c94a13a7-9fbd-4f24-ac29-988e9d2ed3d5" providerId="ADAL" clId="{001EEC0E-4857-4D5A-B4F7-F065867F29E8}" dt="2022-11-21T15:09:20.914" v="2244" actId="478"/>
          <ac:picMkLst>
            <pc:docMk/>
            <pc:sldMk cId="2767772793" sldId="7119"/>
            <ac:picMk id="5" creationId="{2AB91701-BD0C-D156-662A-EB37812907EC}"/>
          </ac:picMkLst>
        </pc:picChg>
      </pc:sldChg>
      <pc:sldChg chg="addSp delSp modSp add del mod ord">
        <pc:chgData name="Jason Dick" userId="c94a13a7-9fbd-4f24-ac29-988e9d2ed3d5" providerId="ADAL" clId="{001EEC0E-4857-4D5A-B4F7-F065867F29E8}" dt="2022-11-24T18:19:09.259" v="2362" actId="2696"/>
        <pc:sldMkLst>
          <pc:docMk/>
          <pc:sldMk cId="895565624" sldId="7120"/>
        </pc:sldMkLst>
        <pc:picChg chg="del">
          <ac:chgData name="Jason Dick" userId="c94a13a7-9fbd-4f24-ac29-988e9d2ed3d5" providerId="ADAL" clId="{001EEC0E-4857-4D5A-B4F7-F065867F29E8}" dt="2022-11-22T14:40:13.188" v="2251" actId="478"/>
          <ac:picMkLst>
            <pc:docMk/>
            <pc:sldMk cId="895565624" sldId="7120"/>
            <ac:picMk id="2" creationId="{942C1609-4CFD-8456-1383-9DEE75B7E59C}"/>
          </ac:picMkLst>
        </pc:picChg>
        <pc:picChg chg="add mod">
          <ac:chgData name="Jason Dick" userId="c94a13a7-9fbd-4f24-ac29-988e9d2ed3d5" providerId="ADAL" clId="{001EEC0E-4857-4D5A-B4F7-F065867F29E8}" dt="2022-11-22T14:40:20.654" v="2254" actId="14100"/>
          <ac:picMkLst>
            <pc:docMk/>
            <pc:sldMk cId="895565624" sldId="7120"/>
            <ac:picMk id="3" creationId="{B72EC192-B962-5D51-7B30-E4F0ABC49067}"/>
          </ac:picMkLst>
        </pc:picChg>
      </pc:sldChg>
      <pc:sldChg chg="addSp delSp modSp add del mod setBg">
        <pc:chgData name="Jason Dick" userId="c94a13a7-9fbd-4f24-ac29-988e9d2ed3d5" providerId="ADAL" clId="{001EEC0E-4857-4D5A-B4F7-F065867F29E8}" dt="2022-11-23T14:45:03.079" v="2303" actId="47"/>
        <pc:sldMkLst>
          <pc:docMk/>
          <pc:sldMk cId="705195266" sldId="7121"/>
        </pc:sldMkLst>
        <pc:picChg chg="del">
          <ac:chgData name="Jason Dick" userId="c94a13a7-9fbd-4f24-ac29-988e9d2ed3d5" providerId="ADAL" clId="{001EEC0E-4857-4D5A-B4F7-F065867F29E8}" dt="2022-11-22T14:47:09.109" v="2261" actId="478"/>
          <ac:picMkLst>
            <pc:docMk/>
            <pc:sldMk cId="705195266" sldId="7121"/>
            <ac:picMk id="3" creationId="{FEDB78D3-BFBE-4085-A58D-405FB89BA7AF}"/>
          </ac:picMkLst>
        </pc:picChg>
        <pc:picChg chg="add mod">
          <ac:chgData name="Jason Dick" userId="c94a13a7-9fbd-4f24-ac29-988e9d2ed3d5" providerId="ADAL" clId="{001EEC0E-4857-4D5A-B4F7-F065867F29E8}" dt="2022-11-22T14:47:33.437" v="2264" actId="14100"/>
          <ac:picMkLst>
            <pc:docMk/>
            <pc:sldMk cId="705195266" sldId="7121"/>
            <ac:picMk id="5" creationId="{71F6BAAF-7C3B-B015-FA90-2E59D5781631}"/>
          </ac:picMkLst>
        </pc:picChg>
      </pc:sldChg>
      <pc:sldChg chg="addSp delSp modSp add del mod ord">
        <pc:chgData name="Jason Dick" userId="c94a13a7-9fbd-4f24-ac29-988e9d2ed3d5" providerId="ADAL" clId="{001EEC0E-4857-4D5A-B4F7-F065867F29E8}" dt="2022-11-30T14:42:51.879" v="2743" actId="2696"/>
        <pc:sldMkLst>
          <pc:docMk/>
          <pc:sldMk cId="1858890623" sldId="7122"/>
        </pc:sldMkLst>
        <pc:spChg chg="add mod">
          <ac:chgData name="Jason Dick" userId="c94a13a7-9fbd-4f24-ac29-988e9d2ed3d5" providerId="ADAL" clId="{001EEC0E-4857-4D5A-B4F7-F065867F29E8}" dt="2022-11-25T20:42:21.106" v="2634" actId="1076"/>
          <ac:spMkLst>
            <pc:docMk/>
            <pc:sldMk cId="1858890623" sldId="7122"/>
            <ac:spMk id="2" creationId="{04FE0AAF-8B76-1B18-7115-47B0514C33DF}"/>
          </ac:spMkLst>
        </pc:spChg>
        <pc:spChg chg="mod">
          <ac:chgData name="Jason Dick" userId="c94a13a7-9fbd-4f24-ac29-988e9d2ed3d5" providerId="ADAL" clId="{001EEC0E-4857-4D5A-B4F7-F065867F29E8}" dt="2022-11-25T20:34:56.210" v="2370" actId="20577"/>
          <ac:spMkLst>
            <pc:docMk/>
            <pc:sldMk cId="1858890623" sldId="7122"/>
            <ac:spMk id="4" creationId="{9D58C323-071B-47AC-8F47-3F1B126A1419}"/>
          </ac:spMkLst>
        </pc:spChg>
        <pc:picChg chg="del">
          <ac:chgData name="Jason Dick" userId="c94a13a7-9fbd-4f24-ac29-988e9d2ed3d5" providerId="ADAL" clId="{001EEC0E-4857-4D5A-B4F7-F065867F29E8}" dt="2022-11-25T20:34:58.350" v="2371" actId="478"/>
          <ac:picMkLst>
            <pc:docMk/>
            <pc:sldMk cId="1858890623" sldId="7122"/>
            <ac:picMk id="5" creationId="{35A7C7B3-4A1C-1CB5-1F39-C8753C2A48B5}"/>
          </ac:picMkLst>
        </pc:picChg>
        <pc:picChg chg="add mod">
          <ac:chgData name="Jason Dick" userId="c94a13a7-9fbd-4f24-ac29-988e9d2ed3d5" providerId="ADAL" clId="{001EEC0E-4857-4D5A-B4F7-F065867F29E8}" dt="2022-11-25T20:36:41.109" v="2604" actId="14100"/>
          <ac:picMkLst>
            <pc:docMk/>
            <pc:sldMk cId="1858890623" sldId="7122"/>
            <ac:picMk id="6" creationId="{88E9677A-FA08-45B9-E90E-059C3F4999A2}"/>
          </ac:picMkLst>
        </pc:picChg>
        <pc:picChg chg="add mod">
          <ac:chgData name="Jason Dick" userId="c94a13a7-9fbd-4f24-ac29-988e9d2ed3d5" providerId="ADAL" clId="{001EEC0E-4857-4D5A-B4F7-F065867F29E8}" dt="2022-11-25T20:41:38.441" v="2627" actId="14100"/>
          <ac:picMkLst>
            <pc:docMk/>
            <pc:sldMk cId="1858890623" sldId="7122"/>
            <ac:picMk id="8" creationId="{F45DFAFF-AF5D-7BC2-16E7-E6E83AA9612C}"/>
          </ac:picMkLst>
        </pc:picChg>
        <pc:picChg chg="add mod">
          <ac:chgData name="Jason Dick" userId="c94a13a7-9fbd-4f24-ac29-988e9d2ed3d5" providerId="ADAL" clId="{001EEC0E-4857-4D5A-B4F7-F065867F29E8}" dt="2022-11-25T20:37:47.566" v="2609" actId="14100"/>
          <ac:picMkLst>
            <pc:docMk/>
            <pc:sldMk cId="1858890623" sldId="7122"/>
            <ac:picMk id="10" creationId="{092684AA-5CEF-228E-1BB9-81678D606167}"/>
          </ac:picMkLst>
        </pc:picChg>
        <pc:picChg chg="add mod">
          <ac:chgData name="Jason Dick" userId="c94a13a7-9fbd-4f24-ac29-988e9d2ed3d5" providerId="ADAL" clId="{001EEC0E-4857-4D5A-B4F7-F065867F29E8}" dt="2022-11-25T20:41:41.489" v="2628" actId="1076"/>
          <ac:picMkLst>
            <pc:docMk/>
            <pc:sldMk cId="1858890623" sldId="7122"/>
            <ac:picMk id="12" creationId="{D3A1A7EE-1C85-26FA-8AE5-544BDC101D31}"/>
          </ac:picMkLst>
        </pc:picChg>
        <pc:picChg chg="add mod">
          <ac:chgData name="Jason Dick" userId="c94a13a7-9fbd-4f24-ac29-988e9d2ed3d5" providerId="ADAL" clId="{001EEC0E-4857-4D5A-B4F7-F065867F29E8}" dt="2022-11-25T20:41:34.033" v="2626" actId="14100"/>
          <ac:picMkLst>
            <pc:docMk/>
            <pc:sldMk cId="1858890623" sldId="7122"/>
            <ac:picMk id="14" creationId="{BF90AB1D-270B-13C7-8B95-EE6F62D97342}"/>
          </ac:picMkLst>
        </pc:picChg>
        <pc:picChg chg="add mod">
          <ac:chgData name="Jason Dick" userId="c94a13a7-9fbd-4f24-ac29-988e9d2ed3d5" providerId="ADAL" clId="{001EEC0E-4857-4D5A-B4F7-F065867F29E8}" dt="2022-11-25T20:40:05.120" v="2620" actId="1076"/>
          <ac:picMkLst>
            <pc:docMk/>
            <pc:sldMk cId="1858890623" sldId="7122"/>
            <ac:picMk id="16" creationId="{8D7C48A4-82C4-8F23-BD14-B354FE7078B4}"/>
          </ac:picMkLst>
        </pc:picChg>
        <pc:picChg chg="add mod">
          <ac:chgData name="Jason Dick" userId="c94a13a7-9fbd-4f24-ac29-988e9d2ed3d5" providerId="ADAL" clId="{001EEC0E-4857-4D5A-B4F7-F065867F29E8}" dt="2022-11-25T20:40:52.937" v="2622" actId="1076"/>
          <ac:picMkLst>
            <pc:docMk/>
            <pc:sldMk cId="1858890623" sldId="7122"/>
            <ac:picMk id="18" creationId="{67DA2CA3-A281-8C88-C82D-814A60156BC8}"/>
          </ac:picMkLst>
        </pc:picChg>
        <pc:picChg chg="add mod">
          <ac:chgData name="Jason Dick" userId="c94a13a7-9fbd-4f24-ac29-988e9d2ed3d5" providerId="ADAL" clId="{001EEC0E-4857-4D5A-B4F7-F065867F29E8}" dt="2022-11-25T20:41:25.305" v="2625" actId="14100"/>
          <ac:picMkLst>
            <pc:docMk/>
            <pc:sldMk cId="1858890623" sldId="7122"/>
            <ac:picMk id="20" creationId="{BF03B5C9-0B43-7E50-29B7-1E1D6B1EDEC7}"/>
          </ac:picMkLst>
        </pc:picChg>
        <pc:picChg chg="add mod">
          <ac:chgData name="Jason Dick" userId="c94a13a7-9fbd-4f24-ac29-988e9d2ed3d5" providerId="ADAL" clId="{001EEC0E-4857-4D5A-B4F7-F065867F29E8}" dt="2022-11-25T20:42:13.921" v="2633" actId="1076"/>
          <ac:picMkLst>
            <pc:docMk/>
            <pc:sldMk cId="1858890623" sldId="7122"/>
            <ac:picMk id="22" creationId="{67621135-FC52-691A-6E2B-1D4220103D75}"/>
          </ac:picMkLst>
        </pc:picChg>
      </pc:sldChg>
      <pc:sldChg chg="modSp add mod ord">
        <pc:chgData name="Jason Dick" userId="c94a13a7-9fbd-4f24-ac29-988e9d2ed3d5" providerId="ADAL" clId="{001EEC0E-4857-4D5A-B4F7-F065867F29E8}" dt="2022-12-05T15:01:46.750" v="3034" actId="6549"/>
        <pc:sldMkLst>
          <pc:docMk/>
          <pc:sldMk cId="4124569894" sldId="7123"/>
        </pc:sldMkLst>
        <pc:spChg chg="mod">
          <ac:chgData name="Jason Dick" userId="c94a13a7-9fbd-4f24-ac29-988e9d2ed3d5" providerId="ADAL" clId="{001EEC0E-4857-4D5A-B4F7-F065867F29E8}" dt="2022-12-05T15:01:46.750" v="3034" actId="6549"/>
          <ac:spMkLst>
            <pc:docMk/>
            <pc:sldMk cId="4124569894" sldId="7123"/>
            <ac:spMk id="9" creationId="{CC246CE3-7B96-D5E0-2E6C-47D3D3386CB0}"/>
          </ac:spMkLst>
        </pc:spChg>
      </pc:sldChg>
      <pc:sldChg chg="addSp delSp modSp del mod">
        <pc:chgData name="Jason Dick" userId="c94a13a7-9fbd-4f24-ac29-988e9d2ed3d5" providerId="ADAL" clId="{001EEC0E-4857-4D5A-B4F7-F065867F29E8}" dt="2022-12-07T14:39:46.147" v="3254" actId="2696"/>
        <pc:sldMkLst>
          <pc:docMk/>
          <pc:sldMk cId="3361683355" sldId="7124"/>
        </pc:sldMkLst>
        <pc:spChg chg="mod">
          <ac:chgData name="Jason Dick" userId="c94a13a7-9fbd-4f24-ac29-988e9d2ed3d5" providerId="ADAL" clId="{001EEC0E-4857-4D5A-B4F7-F065867F29E8}" dt="2022-12-02T14:51:04.703" v="2890" actId="403"/>
          <ac:spMkLst>
            <pc:docMk/>
            <pc:sldMk cId="3361683355" sldId="7124"/>
            <ac:spMk id="5" creationId="{F2B029C8-4574-2B80-DFEE-A2EC52667042}"/>
          </ac:spMkLst>
        </pc:spChg>
        <pc:spChg chg="add mod">
          <ac:chgData name="Jason Dick" userId="c94a13a7-9fbd-4f24-ac29-988e9d2ed3d5" providerId="ADAL" clId="{001EEC0E-4857-4D5A-B4F7-F065867F29E8}" dt="2022-12-05T15:01:56.203" v="3036" actId="403"/>
          <ac:spMkLst>
            <pc:docMk/>
            <pc:sldMk cId="3361683355" sldId="7124"/>
            <ac:spMk id="6" creationId="{1368EA90-C8FA-A022-DCE1-79F74A22378E}"/>
          </ac:spMkLst>
        </pc:spChg>
        <pc:picChg chg="add mod">
          <ac:chgData name="Jason Dick" userId="c94a13a7-9fbd-4f24-ac29-988e9d2ed3d5" providerId="ADAL" clId="{001EEC0E-4857-4D5A-B4F7-F065867F29E8}" dt="2022-12-05T16:00:36.719" v="3121" actId="14100"/>
          <ac:picMkLst>
            <pc:docMk/>
            <pc:sldMk cId="3361683355" sldId="7124"/>
            <ac:picMk id="3" creationId="{933359D1-23F2-2473-4AE8-6AB2EB992F20}"/>
          </ac:picMkLst>
        </pc:picChg>
        <pc:picChg chg="del">
          <ac:chgData name="Jason Dick" userId="c94a13a7-9fbd-4f24-ac29-988e9d2ed3d5" providerId="ADAL" clId="{001EEC0E-4857-4D5A-B4F7-F065867F29E8}" dt="2022-12-02T14:50:54.943" v="2876" actId="478"/>
          <ac:picMkLst>
            <pc:docMk/>
            <pc:sldMk cId="3361683355" sldId="7124"/>
            <ac:picMk id="3" creationId="{9B6CC77A-DED1-70BB-5E28-C2C65F3C31B9}"/>
          </ac:picMkLst>
        </pc:picChg>
        <pc:picChg chg="add del mod">
          <ac:chgData name="Jason Dick" userId="c94a13a7-9fbd-4f24-ac29-988e9d2ed3d5" providerId="ADAL" clId="{001EEC0E-4857-4D5A-B4F7-F065867F29E8}" dt="2022-12-02T14:54:55.726" v="2918" actId="478"/>
          <ac:picMkLst>
            <pc:docMk/>
            <pc:sldMk cId="3361683355" sldId="7124"/>
            <ac:picMk id="7" creationId="{E553EDFE-816F-C40F-EFBA-76C895796DFB}"/>
          </ac:picMkLst>
        </pc:picChg>
        <pc:picChg chg="add del mod">
          <ac:chgData name="Jason Dick" userId="c94a13a7-9fbd-4f24-ac29-988e9d2ed3d5" providerId="ADAL" clId="{001EEC0E-4857-4D5A-B4F7-F065867F29E8}" dt="2022-12-05T15:02:00.132" v="3037" actId="478"/>
          <ac:picMkLst>
            <pc:docMk/>
            <pc:sldMk cId="3361683355" sldId="7124"/>
            <ac:picMk id="9" creationId="{92538FD6-AAC1-856E-5D1F-BBDC9559BE44}"/>
          </ac:picMkLst>
        </pc:picChg>
        <pc:picChg chg="add del mod">
          <ac:chgData name="Jason Dick" userId="c94a13a7-9fbd-4f24-ac29-988e9d2ed3d5" providerId="ADAL" clId="{001EEC0E-4857-4D5A-B4F7-F065867F29E8}" dt="2022-12-05T15:02:00.825" v="3038" actId="478"/>
          <ac:picMkLst>
            <pc:docMk/>
            <pc:sldMk cId="3361683355" sldId="7124"/>
            <ac:picMk id="11" creationId="{F98CB1D1-8F75-AED1-E443-B126B3FB02AC}"/>
          </ac:picMkLst>
        </pc:picChg>
      </pc:sldChg>
      <pc:sldChg chg="del">
        <pc:chgData name="Jason Dick" userId="c94a13a7-9fbd-4f24-ac29-988e9d2ed3d5" providerId="ADAL" clId="{001EEC0E-4857-4D5A-B4F7-F065867F29E8}" dt="2022-12-02T14:48:09.285" v="2866" actId="2696"/>
        <pc:sldMkLst>
          <pc:docMk/>
          <pc:sldMk cId="846804559" sldId="7125"/>
        </pc:sldMkLst>
      </pc:sldChg>
      <pc:sldChg chg="addSp delSp modSp del mod">
        <pc:chgData name="Jason Dick" userId="c94a13a7-9fbd-4f24-ac29-988e9d2ed3d5" providerId="ADAL" clId="{001EEC0E-4857-4D5A-B4F7-F065867F29E8}" dt="2022-12-08T14:59:29.412" v="3368" actId="2696"/>
        <pc:sldMkLst>
          <pc:docMk/>
          <pc:sldMk cId="3303202348" sldId="7126"/>
        </pc:sldMkLst>
        <pc:spChg chg="del">
          <ac:chgData name="Jason Dick" userId="c94a13a7-9fbd-4f24-ac29-988e9d2ed3d5" providerId="ADAL" clId="{001EEC0E-4857-4D5A-B4F7-F065867F29E8}" dt="2022-12-05T15:02:41.381" v="3044" actId="478"/>
          <ac:spMkLst>
            <pc:docMk/>
            <pc:sldMk cId="3303202348" sldId="7126"/>
            <ac:spMk id="2" creationId="{41B05C85-457A-3F1E-95E4-C4CF7FB0673E}"/>
          </ac:spMkLst>
        </pc:spChg>
        <pc:picChg chg="add mod">
          <ac:chgData name="Jason Dick" userId="c94a13a7-9fbd-4f24-ac29-988e9d2ed3d5" providerId="ADAL" clId="{001EEC0E-4857-4D5A-B4F7-F065867F29E8}" dt="2022-12-05T15:02:46.188" v="3047" actId="14100"/>
          <ac:picMkLst>
            <pc:docMk/>
            <pc:sldMk cId="3303202348" sldId="7126"/>
            <ac:picMk id="3" creationId="{D8315299-3124-48E2-8AB2-266393ED22AE}"/>
          </ac:picMkLst>
        </pc:picChg>
        <pc:picChg chg="del">
          <ac:chgData name="Jason Dick" userId="c94a13a7-9fbd-4f24-ac29-988e9d2ed3d5" providerId="ADAL" clId="{001EEC0E-4857-4D5A-B4F7-F065867F29E8}" dt="2022-12-05T15:02:39.437" v="3043" actId="478"/>
          <ac:picMkLst>
            <pc:docMk/>
            <pc:sldMk cId="3303202348" sldId="7126"/>
            <ac:picMk id="6" creationId="{1EDC3EC3-5C9D-54FF-6E54-5D891A50FF51}"/>
          </ac:picMkLst>
        </pc:picChg>
      </pc:sldChg>
      <pc:sldChg chg="addSp delSp modSp del mod">
        <pc:chgData name="Jason Dick" userId="c94a13a7-9fbd-4f24-ac29-988e9d2ed3d5" providerId="ADAL" clId="{001EEC0E-4857-4D5A-B4F7-F065867F29E8}" dt="2022-12-08T14:56:32.630" v="3353" actId="2696"/>
        <pc:sldMkLst>
          <pc:docMk/>
          <pc:sldMk cId="4066348430" sldId="7127"/>
        </pc:sldMkLst>
        <pc:picChg chg="add mod">
          <ac:chgData name="Jason Dick" userId="c94a13a7-9fbd-4f24-ac29-988e9d2ed3d5" providerId="ADAL" clId="{001EEC0E-4857-4D5A-B4F7-F065867F29E8}" dt="2022-11-30T14:48:29.804" v="2761" actId="14100"/>
          <ac:picMkLst>
            <pc:docMk/>
            <pc:sldMk cId="4066348430" sldId="7127"/>
            <ac:picMk id="2" creationId="{E93AA7C0-6E79-6E15-A60C-83957E0C1051}"/>
          </ac:picMkLst>
        </pc:picChg>
        <pc:picChg chg="del">
          <ac:chgData name="Jason Dick" userId="c94a13a7-9fbd-4f24-ac29-988e9d2ed3d5" providerId="ADAL" clId="{001EEC0E-4857-4D5A-B4F7-F065867F29E8}" dt="2022-11-30T14:48:23.102" v="2758" actId="478"/>
          <ac:picMkLst>
            <pc:docMk/>
            <pc:sldMk cId="4066348430" sldId="7127"/>
            <ac:picMk id="3" creationId="{CDDA0E60-1244-550E-08B5-231FCF3478DB}"/>
          </ac:picMkLst>
        </pc:picChg>
      </pc:sldChg>
      <pc:sldChg chg="del">
        <pc:chgData name="Jason Dick" userId="c94a13a7-9fbd-4f24-ac29-988e9d2ed3d5" providerId="ADAL" clId="{001EEC0E-4857-4D5A-B4F7-F065867F29E8}" dt="2022-12-02T18:06:34.683" v="2951" actId="2696"/>
        <pc:sldMkLst>
          <pc:docMk/>
          <pc:sldMk cId="105556705" sldId="7128"/>
        </pc:sldMkLst>
      </pc:sldChg>
      <pc:sldChg chg="addSp delSp modSp mod ord">
        <pc:chgData name="Jason Dick" userId="c94a13a7-9fbd-4f24-ac29-988e9d2ed3d5" providerId="ADAL" clId="{001EEC0E-4857-4D5A-B4F7-F065867F29E8}" dt="2022-12-05T15:02:24.582" v="3042" actId="14100"/>
        <pc:sldMkLst>
          <pc:docMk/>
          <pc:sldMk cId="3925793352" sldId="7129"/>
        </pc:sldMkLst>
        <pc:picChg chg="add mod">
          <ac:chgData name="Jason Dick" userId="c94a13a7-9fbd-4f24-ac29-988e9d2ed3d5" providerId="ADAL" clId="{001EEC0E-4857-4D5A-B4F7-F065867F29E8}" dt="2022-12-05T15:02:24.582" v="3042" actId="14100"/>
          <ac:picMkLst>
            <pc:docMk/>
            <pc:sldMk cId="3925793352" sldId="7129"/>
            <ac:picMk id="2" creationId="{571FF2D3-8801-607F-A41D-ACBF82FEAA65}"/>
          </ac:picMkLst>
        </pc:picChg>
        <pc:picChg chg="add del mod">
          <ac:chgData name="Jason Dick" userId="c94a13a7-9fbd-4f24-ac29-988e9d2ed3d5" providerId="ADAL" clId="{001EEC0E-4857-4D5A-B4F7-F065867F29E8}" dt="2022-12-01T14:45:27.167" v="2830" actId="478"/>
          <ac:picMkLst>
            <pc:docMk/>
            <pc:sldMk cId="3925793352" sldId="7129"/>
            <ac:picMk id="2" creationId="{8734811A-26EE-77A8-0C6A-DD6B400EE7A9}"/>
          </ac:picMkLst>
        </pc:picChg>
        <pc:picChg chg="add del">
          <ac:chgData name="Jason Dick" userId="c94a13a7-9fbd-4f24-ac29-988e9d2ed3d5" providerId="ADAL" clId="{001EEC0E-4857-4D5A-B4F7-F065867F29E8}" dt="2022-12-01T14:45:30.378" v="2832" actId="478"/>
          <ac:picMkLst>
            <pc:docMk/>
            <pc:sldMk cId="3925793352" sldId="7129"/>
            <ac:picMk id="3" creationId="{EDB6E4E4-3A7F-9684-A506-F0AAB67744E0}"/>
          </ac:picMkLst>
        </pc:picChg>
        <pc:picChg chg="del">
          <ac:chgData name="Jason Dick" userId="c94a13a7-9fbd-4f24-ac29-988e9d2ed3d5" providerId="ADAL" clId="{001EEC0E-4857-4D5A-B4F7-F065867F29E8}" dt="2022-12-01T14:44:59.040" v="2825" actId="478"/>
          <ac:picMkLst>
            <pc:docMk/>
            <pc:sldMk cId="3925793352" sldId="7129"/>
            <ac:picMk id="5" creationId="{35A7C7B3-4A1C-1CB5-1F39-C8753C2A48B5}"/>
          </ac:picMkLst>
        </pc:picChg>
        <pc:picChg chg="add del mod">
          <ac:chgData name="Jason Dick" userId="c94a13a7-9fbd-4f24-ac29-988e9d2ed3d5" providerId="ADAL" clId="{001EEC0E-4857-4D5A-B4F7-F065867F29E8}" dt="2022-12-05T15:02:17.259" v="3039" actId="478"/>
          <ac:picMkLst>
            <pc:docMk/>
            <pc:sldMk cId="3925793352" sldId="7129"/>
            <ac:picMk id="7" creationId="{438C5EE2-16A5-EFA5-A494-4E7FE1CD8EA1}"/>
          </ac:picMkLst>
        </pc:picChg>
      </pc:sldChg>
      <pc:sldChg chg="addSp delSp modSp add del mod ord">
        <pc:chgData name="Jason Dick" userId="c94a13a7-9fbd-4f24-ac29-988e9d2ed3d5" providerId="ADAL" clId="{001EEC0E-4857-4D5A-B4F7-F065867F29E8}" dt="2022-12-02T18:06:15.161" v="2948" actId="2696"/>
        <pc:sldMkLst>
          <pc:docMk/>
          <pc:sldMk cId="1776129540" sldId="7130"/>
        </pc:sldMkLst>
        <pc:picChg chg="add mod">
          <ac:chgData name="Jason Dick" userId="c94a13a7-9fbd-4f24-ac29-988e9d2ed3d5" providerId="ADAL" clId="{001EEC0E-4857-4D5A-B4F7-F065867F29E8}" dt="2022-11-30T14:46:31.158" v="2756" actId="14100"/>
          <ac:picMkLst>
            <pc:docMk/>
            <pc:sldMk cId="1776129540" sldId="7130"/>
            <ac:picMk id="2" creationId="{1622F4A5-D7A5-4BD4-577A-62BE4F6A4225}"/>
          </ac:picMkLst>
        </pc:picChg>
        <pc:picChg chg="del">
          <ac:chgData name="Jason Dick" userId="c94a13a7-9fbd-4f24-ac29-988e9d2ed3d5" providerId="ADAL" clId="{001EEC0E-4857-4D5A-B4F7-F065867F29E8}" dt="2022-11-30T14:46:24.802" v="2753" actId="478"/>
          <ac:picMkLst>
            <pc:docMk/>
            <pc:sldMk cId="1776129540" sldId="7130"/>
            <ac:picMk id="5" creationId="{35A7C7B3-4A1C-1CB5-1F39-C8753C2A48B5}"/>
          </ac:picMkLst>
        </pc:picChg>
      </pc:sldChg>
      <pc:sldChg chg="add del">
        <pc:chgData name="Jason Dick" userId="c94a13a7-9fbd-4f24-ac29-988e9d2ed3d5" providerId="ADAL" clId="{001EEC0E-4857-4D5A-B4F7-F065867F29E8}" dt="2022-12-02T18:06:42.932" v="2952" actId="2696"/>
        <pc:sldMkLst>
          <pc:docMk/>
          <pc:sldMk cId="403653049" sldId="7131"/>
        </pc:sldMkLst>
      </pc:sldChg>
      <pc:sldChg chg="addSp delSp modSp add mod ord">
        <pc:chgData name="Jason Dick" userId="c94a13a7-9fbd-4f24-ac29-988e9d2ed3d5" providerId="ADAL" clId="{001EEC0E-4857-4D5A-B4F7-F065867F29E8}" dt="2022-12-08T14:59:22.816" v="3365" actId="14100"/>
        <pc:sldMkLst>
          <pc:docMk/>
          <pc:sldMk cId="648844948" sldId="7132"/>
        </pc:sldMkLst>
        <pc:picChg chg="add del mod">
          <ac:chgData name="Jason Dick" userId="c94a13a7-9fbd-4f24-ac29-988e9d2ed3d5" providerId="ADAL" clId="{001EEC0E-4857-4D5A-B4F7-F065867F29E8}" dt="2022-12-08T14:59:17.630" v="3362" actId="478"/>
          <ac:picMkLst>
            <pc:docMk/>
            <pc:sldMk cId="648844948" sldId="7132"/>
            <ac:picMk id="2" creationId="{B718ECB6-D80F-E494-3DE3-7ED985A5B080}"/>
          </ac:picMkLst>
        </pc:picChg>
        <pc:picChg chg="add mod">
          <ac:chgData name="Jason Dick" userId="c94a13a7-9fbd-4f24-ac29-988e9d2ed3d5" providerId="ADAL" clId="{001EEC0E-4857-4D5A-B4F7-F065867F29E8}" dt="2022-12-08T14:59:22.816" v="3365" actId="14100"/>
          <ac:picMkLst>
            <pc:docMk/>
            <pc:sldMk cId="648844948" sldId="7132"/>
            <ac:picMk id="3" creationId="{07A9E4F3-872D-C112-7258-8AEB52778272}"/>
          </ac:picMkLst>
        </pc:picChg>
        <pc:picChg chg="del">
          <ac:chgData name="Jason Dick" userId="c94a13a7-9fbd-4f24-ac29-988e9d2ed3d5" providerId="ADAL" clId="{001EEC0E-4857-4D5A-B4F7-F065867F29E8}" dt="2022-12-06T14:58:28.648" v="3218" actId="478"/>
          <ac:picMkLst>
            <pc:docMk/>
            <pc:sldMk cId="648844948" sldId="7132"/>
            <ac:picMk id="5" creationId="{35A7C7B3-4A1C-1CB5-1F39-C8753C2A48B5}"/>
          </ac:picMkLst>
        </pc:picChg>
      </pc:sldChg>
      <pc:sldChg chg="modSp add mod">
        <pc:chgData name="Jason Dick" userId="c94a13a7-9fbd-4f24-ac29-988e9d2ed3d5" providerId="ADAL" clId="{001EEC0E-4857-4D5A-B4F7-F065867F29E8}" dt="2022-12-08T14:56:28.795" v="3352" actId="6549"/>
        <pc:sldMkLst>
          <pc:docMk/>
          <pc:sldMk cId="184790903" sldId="7133"/>
        </pc:sldMkLst>
        <pc:spChg chg="mod">
          <ac:chgData name="Jason Dick" userId="c94a13a7-9fbd-4f24-ac29-988e9d2ed3d5" providerId="ADAL" clId="{001EEC0E-4857-4D5A-B4F7-F065867F29E8}" dt="2022-12-08T14:56:28.795" v="3352" actId="6549"/>
          <ac:spMkLst>
            <pc:docMk/>
            <pc:sldMk cId="184790903" sldId="7133"/>
            <ac:spMk id="9" creationId="{CC246CE3-7B96-D5E0-2E6C-47D3D3386CB0}"/>
          </ac:spMkLst>
        </pc:spChg>
      </pc:sldChg>
      <pc:sldChg chg="add del">
        <pc:chgData name="Jason Dick" userId="c94a13a7-9fbd-4f24-ac29-988e9d2ed3d5" providerId="ADAL" clId="{001EEC0E-4857-4D5A-B4F7-F065867F29E8}" dt="2022-12-02T14:48:12.349" v="2867" actId="2696"/>
        <pc:sldMkLst>
          <pc:docMk/>
          <pc:sldMk cId="264716327" sldId="7133"/>
        </pc:sldMkLst>
      </pc:sldChg>
      <pc:sldChg chg="addSp delSp modSp add del mod">
        <pc:chgData name="Jason Dick" userId="c94a13a7-9fbd-4f24-ac29-988e9d2ed3d5" providerId="ADAL" clId="{001EEC0E-4857-4D5A-B4F7-F065867F29E8}" dt="2022-12-02T18:06:18.036" v="2949" actId="2696"/>
        <pc:sldMkLst>
          <pc:docMk/>
          <pc:sldMk cId="3403986923" sldId="7133"/>
        </pc:sldMkLst>
        <pc:picChg chg="del">
          <ac:chgData name="Jason Dick" userId="c94a13a7-9fbd-4f24-ac29-988e9d2ed3d5" providerId="ADAL" clId="{001EEC0E-4857-4D5A-B4F7-F065867F29E8}" dt="2022-12-02T14:49:21.162" v="2871" actId="478"/>
          <ac:picMkLst>
            <pc:docMk/>
            <pc:sldMk cId="3403986923" sldId="7133"/>
            <ac:picMk id="2" creationId="{1622F4A5-D7A5-4BD4-577A-62BE4F6A4225}"/>
          </ac:picMkLst>
        </pc:picChg>
        <pc:picChg chg="add mod">
          <ac:chgData name="Jason Dick" userId="c94a13a7-9fbd-4f24-ac29-988e9d2ed3d5" providerId="ADAL" clId="{001EEC0E-4857-4D5A-B4F7-F065867F29E8}" dt="2022-12-02T14:49:26.864" v="2874" actId="14100"/>
          <ac:picMkLst>
            <pc:docMk/>
            <pc:sldMk cId="3403986923" sldId="7133"/>
            <ac:picMk id="5" creationId="{EF742199-FECC-29AD-D203-8B6A72A11746}"/>
          </ac:picMkLst>
        </pc:picChg>
      </pc:sldChg>
      <pc:sldChg chg="addSp delSp modSp add mod">
        <pc:chgData name="Jason Dick" userId="c94a13a7-9fbd-4f24-ac29-988e9d2ed3d5" providerId="ADAL" clId="{001EEC0E-4857-4D5A-B4F7-F065867F29E8}" dt="2022-12-07T14:42:52.675" v="3336" actId="14100"/>
        <pc:sldMkLst>
          <pc:docMk/>
          <pc:sldMk cId="868472016" sldId="7134"/>
        </pc:sldMkLst>
        <pc:spChg chg="mod">
          <ac:chgData name="Jason Dick" userId="c94a13a7-9fbd-4f24-ac29-988e9d2ed3d5" providerId="ADAL" clId="{001EEC0E-4857-4D5A-B4F7-F065867F29E8}" dt="2022-12-07T14:42:27.630" v="3333" actId="403"/>
          <ac:spMkLst>
            <pc:docMk/>
            <pc:sldMk cId="868472016" sldId="7134"/>
            <ac:spMk id="6" creationId="{1368EA90-C8FA-A022-DCE1-79F74A22378E}"/>
          </ac:spMkLst>
        </pc:spChg>
        <pc:picChg chg="add mod">
          <ac:chgData name="Jason Dick" userId="c94a13a7-9fbd-4f24-ac29-988e9d2ed3d5" providerId="ADAL" clId="{001EEC0E-4857-4D5A-B4F7-F065867F29E8}" dt="2022-12-07T14:42:52.675" v="3336" actId="14100"/>
          <ac:picMkLst>
            <pc:docMk/>
            <pc:sldMk cId="868472016" sldId="7134"/>
            <ac:picMk id="2" creationId="{F72F9E9A-32A3-3684-64EF-466D97F77C2B}"/>
          </ac:picMkLst>
        </pc:picChg>
        <pc:picChg chg="add del mod">
          <ac:chgData name="Jason Dick" userId="c94a13a7-9fbd-4f24-ac29-988e9d2ed3d5" providerId="ADAL" clId="{001EEC0E-4857-4D5A-B4F7-F065867F29E8}" dt="2022-12-07T14:42:21.672" v="3331" actId="478"/>
          <ac:picMkLst>
            <pc:docMk/>
            <pc:sldMk cId="868472016" sldId="7134"/>
            <ac:picMk id="3" creationId="{7BF49E2B-53A2-1B97-B2E6-27027991244F}"/>
          </ac:picMkLst>
        </pc:picChg>
      </pc:sldChg>
      <pc:sldChg chg="add del">
        <pc:chgData name="Jason Dick" userId="c94a13a7-9fbd-4f24-ac29-988e9d2ed3d5" providerId="ADAL" clId="{001EEC0E-4857-4D5A-B4F7-F065867F29E8}" dt="2022-12-02T18:04:39.892" v="2942" actId="2696"/>
        <pc:sldMkLst>
          <pc:docMk/>
          <pc:sldMk cId="3420296969" sldId="7134"/>
        </pc:sldMkLst>
      </pc:sldChg>
      <pc:sldChg chg="add">
        <pc:chgData name="Jason Dick" userId="c94a13a7-9fbd-4f24-ac29-988e9d2ed3d5" providerId="ADAL" clId="{001EEC0E-4857-4D5A-B4F7-F065867F29E8}" dt="2022-12-06T14:58:26.827" v="3217" actId="2890"/>
        <pc:sldMkLst>
          <pc:docMk/>
          <pc:sldMk cId="3387850239" sldId="7135"/>
        </pc:sldMkLst>
      </pc:sldChg>
      <pc:sldChg chg="addSp delSp modSp add mod">
        <pc:chgData name="Jason Dick" userId="c94a13a7-9fbd-4f24-ac29-988e9d2ed3d5" providerId="ADAL" clId="{001EEC0E-4857-4D5A-B4F7-F065867F29E8}" dt="2022-12-07T14:44:14.202" v="3343" actId="14100"/>
        <pc:sldMkLst>
          <pc:docMk/>
          <pc:sldMk cId="1536591463" sldId="7136"/>
        </pc:sldMkLst>
        <pc:spChg chg="del">
          <ac:chgData name="Jason Dick" userId="c94a13a7-9fbd-4f24-ac29-988e9d2ed3d5" providerId="ADAL" clId="{001EEC0E-4857-4D5A-B4F7-F065867F29E8}" dt="2022-12-07T14:44:08.308" v="3340" actId="478"/>
          <ac:spMkLst>
            <pc:docMk/>
            <pc:sldMk cId="1536591463" sldId="7136"/>
            <ac:spMk id="5" creationId="{F2B029C8-4574-2B80-DFEE-A2EC52667042}"/>
          </ac:spMkLst>
        </pc:spChg>
        <pc:spChg chg="del">
          <ac:chgData name="Jason Dick" userId="c94a13a7-9fbd-4f24-ac29-988e9d2ed3d5" providerId="ADAL" clId="{001EEC0E-4857-4D5A-B4F7-F065867F29E8}" dt="2022-12-07T14:44:06.450" v="3338" actId="478"/>
          <ac:spMkLst>
            <pc:docMk/>
            <pc:sldMk cId="1536591463" sldId="7136"/>
            <ac:spMk id="6" creationId="{1368EA90-C8FA-A022-DCE1-79F74A22378E}"/>
          </ac:spMkLst>
        </pc:spChg>
        <pc:picChg chg="del">
          <ac:chgData name="Jason Dick" userId="c94a13a7-9fbd-4f24-ac29-988e9d2ed3d5" providerId="ADAL" clId="{001EEC0E-4857-4D5A-B4F7-F065867F29E8}" dt="2022-12-07T14:44:07.043" v="3339" actId="478"/>
          <ac:picMkLst>
            <pc:docMk/>
            <pc:sldMk cId="1536591463" sldId="7136"/>
            <ac:picMk id="2" creationId="{F72F9E9A-32A3-3684-64EF-466D97F77C2B}"/>
          </ac:picMkLst>
        </pc:picChg>
        <pc:picChg chg="add mod">
          <ac:chgData name="Jason Dick" userId="c94a13a7-9fbd-4f24-ac29-988e9d2ed3d5" providerId="ADAL" clId="{001EEC0E-4857-4D5A-B4F7-F065867F29E8}" dt="2022-12-07T14:44:14.202" v="3343" actId="14100"/>
          <ac:picMkLst>
            <pc:docMk/>
            <pc:sldMk cId="1536591463" sldId="7136"/>
            <ac:picMk id="3" creationId="{465CF1A2-D690-D903-4C51-36B42F26FB6F}"/>
          </ac:picMkLst>
        </pc:picChg>
      </pc:sldChg>
      <pc:sldChg chg="addSp delSp modSp add mod ord">
        <pc:chgData name="Jason Dick" userId="c94a13a7-9fbd-4f24-ac29-988e9d2ed3d5" providerId="ADAL" clId="{001EEC0E-4857-4D5A-B4F7-F065867F29E8}" dt="2022-12-08T14:58:00.301" v="3360" actId="14100"/>
        <pc:sldMkLst>
          <pc:docMk/>
          <pc:sldMk cId="2315343109" sldId="7137"/>
        </pc:sldMkLst>
        <pc:picChg chg="add mod">
          <ac:chgData name="Jason Dick" userId="c94a13a7-9fbd-4f24-ac29-988e9d2ed3d5" providerId="ADAL" clId="{001EEC0E-4857-4D5A-B4F7-F065867F29E8}" dt="2022-12-08T14:58:00.301" v="3360" actId="14100"/>
          <ac:picMkLst>
            <pc:docMk/>
            <pc:sldMk cId="2315343109" sldId="7137"/>
            <ac:picMk id="2" creationId="{EDE7BF05-40B1-93F8-DDF3-6D7B22C39E10}"/>
          </ac:picMkLst>
        </pc:picChg>
        <pc:picChg chg="del">
          <ac:chgData name="Jason Dick" userId="c94a13a7-9fbd-4f24-ac29-988e9d2ed3d5" providerId="ADAL" clId="{001EEC0E-4857-4D5A-B4F7-F065867F29E8}" dt="2022-12-08T14:57:54.166" v="3357" actId="478"/>
          <ac:picMkLst>
            <pc:docMk/>
            <pc:sldMk cId="2315343109" sldId="7137"/>
            <ac:picMk id="5" creationId="{35A7C7B3-4A1C-1CB5-1F39-C8753C2A48B5}"/>
          </ac:picMkLst>
        </pc:picChg>
      </pc:sldChg>
      <pc:sldChg chg="add ord">
        <pc:chgData name="Jason Dick" userId="c94a13a7-9fbd-4f24-ac29-988e9d2ed3d5" providerId="ADAL" clId="{001EEC0E-4857-4D5A-B4F7-F065867F29E8}" dt="2022-12-08T14:59:24.624" v="3367"/>
        <pc:sldMkLst>
          <pc:docMk/>
          <pc:sldMk cId="548121967" sldId="7138"/>
        </pc:sldMkLst>
      </pc:sldChg>
      <pc:sldChg chg="addSp delSp modSp add mod ord">
        <pc:chgData name="Jason Dick" userId="c94a13a7-9fbd-4f24-ac29-988e9d2ed3d5" providerId="ADAL" clId="{001EEC0E-4857-4D5A-B4F7-F065867F29E8}" dt="2022-12-08T15:03:06.807" v="3428" actId="1076"/>
        <pc:sldMkLst>
          <pc:docMk/>
          <pc:sldMk cId="1969430397" sldId="7139"/>
        </pc:sldMkLst>
        <pc:spChg chg="mod">
          <ac:chgData name="Jason Dick" userId="c94a13a7-9fbd-4f24-ac29-988e9d2ed3d5" providerId="ADAL" clId="{001EEC0E-4857-4D5A-B4F7-F065867F29E8}" dt="2022-12-08T15:01:57.531" v="3376" actId="20577"/>
          <ac:spMkLst>
            <pc:docMk/>
            <pc:sldMk cId="1969430397" sldId="7139"/>
            <ac:spMk id="5" creationId="{F2B029C8-4574-2B80-DFEE-A2EC52667042}"/>
          </ac:spMkLst>
        </pc:spChg>
        <pc:spChg chg="mod">
          <ac:chgData name="Jason Dick" userId="c94a13a7-9fbd-4f24-ac29-988e9d2ed3d5" providerId="ADAL" clId="{001EEC0E-4857-4D5A-B4F7-F065867F29E8}" dt="2022-12-08T15:02:30.035" v="3424" actId="403"/>
          <ac:spMkLst>
            <pc:docMk/>
            <pc:sldMk cId="1969430397" sldId="7139"/>
            <ac:spMk id="6" creationId="{1368EA90-C8FA-A022-DCE1-79F74A22378E}"/>
          </ac:spMkLst>
        </pc:spChg>
        <pc:picChg chg="del">
          <ac:chgData name="Jason Dick" userId="c94a13a7-9fbd-4f24-ac29-988e9d2ed3d5" providerId="ADAL" clId="{001EEC0E-4857-4D5A-B4F7-F065867F29E8}" dt="2022-12-08T15:01:52.942" v="3372" actId="478"/>
          <ac:picMkLst>
            <pc:docMk/>
            <pc:sldMk cId="1969430397" sldId="7139"/>
            <ac:picMk id="2" creationId="{F72F9E9A-32A3-3684-64EF-466D97F77C2B}"/>
          </ac:picMkLst>
        </pc:picChg>
        <pc:picChg chg="add mod">
          <ac:chgData name="Jason Dick" userId="c94a13a7-9fbd-4f24-ac29-988e9d2ed3d5" providerId="ADAL" clId="{001EEC0E-4857-4D5A-B4F7-F065867F29E8}" dt="2022-12-08T15:03:06.807" v="3428" actId="1076"/>
          <ac:picMkLst>
            <pc:docMk/>
            <pc:sldMk cId="1969430397" sldId="7139"/>
            <ac:picMk id="3" creationId="{4B78AC0E-C671-B4BA-2759-CEC2C02CB65C}"/>
          </ac:picMkLst>
        </pc:picChg>
      </pc:sldChg>
    </pc:docChg>
  </pc:docChgLst>
  <pc:docChgLst>
    <pc:chgData name="Jason Dick" userId="S::dickj@fsd38.ab.ca::c94a13a7-9fbd-4f24-ac29-988e9d2ed3d5" providerId="AD" clId="Web-{B24F9D5F-4762-4F49-47C5-A91BF2391DF7}"/>
    <pc:docChg chg="modSld">
      <pc:chgData name="Jason Dick" userId="S::dickj@fsd38.ab.ca::c94a13a7-9fbd-4f24-ac29-988e9d2ed3d5" providerId="AD" clId="Web-{B24F9D5F-4762-4F49-47C5-A91BF2391DF7}" dt="2023-09-17T20:37:09.396" v="4" actId="20577"/>
      <pc:docMkLst>
        <pc:docMk/>
      </pc:docMkLst>
      <pc:sldChg chg="modSp">
        <pc:chgData name="Jason Dick" userId="S::dickj@fsd38.ab.ca::c94a13a7-9fbd-4f24-ac29-988e9d2ed3d5" providerId="AD" clId="Web-{B24F9D5F-4762-4F49-47C5-A91BF2391DF7}" dt="2023-09-17T20:37:09.396" v="4" actId="20577"/>
        <pc:sldMkLst>
          <pc:docMk/>
          <pc:sldMk cId="0" sldId="4037"/>
        </pc:sldMkLst>
        <pc:spChg chg="mod">
          <ac:chgData name="Jason Dick" userId="S::dickj@fsd38.ab.ca::c94a13a7-9fbd-4f24-ac29-988e9d2ed3d5" providerId="AD" clId="Web-{B24F9D5F-4762-4F49-47C5-A91BF2391DF7}" dt="2023-09-17T20:37:09.396" v="4" actId="20577"/>
          <ac:spMkLst>
            <pc:docMk/>
            <pc:sldMk cId="0" sldId="4037"/>
            <ac:spMk id="3" creationId="{66934846-27AD-963C-5A5A-F9B2EFDDC46B}"/>
          </ac:spMkLst>
        </pc:spChg>
        <pc:spChg chg="mod">
          <ac:chgData name="Jason Dick" userId="S::dickj@fsd38.ab.ca::c94a13a7-9fbd-4f24-ac29-988e9d2ed3d5" providerId="AD" clId="Web-{B24F9D5F-4762-4F49-47C5-A91BF2391DF7}" dt="2023-09-17T20:37:03.677" v="2" actId="20577"/>
          <ac:spMkLst>
            <pc:docMk/>
            <pc:sldMk cId="0" sldId="4037"/>
            <ac:spMk id="11" creationId="{C1228867-298B-4E4D-AE34-5A4202C1A24D}"/>
          </ac:spMkLst>
        </pc:spChg>
      </pc:sldChg>
    </pc:docChg>
  </pc:docChgLst>
  <pc:docChgLst>
    <pc:chgData name="Jason Dick" userId="c94a13a7-9fbd-4f24-ac29-988e9d2ed3d5" providerId="ADAL" clId="{CF27F3F6-6FE0-444E-AB58-9E8E92CEEB8B}"/>
    <pc:docChg chg="undo redo custSel addSld delSld modSld sldOrd modMainMaster">
      <pc:chgData name="Jason Dick" userId="c94a13a7-9fbd-4f24-ac29-988e9d2ed3d5" providerId="ADAL" clId="{CF27F3F6-6FE0-444E-AB58-9E8E92CEEB8B}" dt="2023-05-09T14:09:42.127" v="4825" actId="2696"/>
      <pc:docMkLst>
        <pc:docMk/>
      </pc:docMkLst>
      <pc:sldChg chg="addSp delSp modSp add del mod modTransition setBg delDesignElem">
        <pc:chgData name="Jason Dick" userId="c94a13a7-9fbd-4f24-ac29-988e9d2ed3d5" providerId="ADAL" clId="{CF27F3F6-6FE0-444E-AB58-9E8E92CEEB8B}" dt="2023-03-06T22:09:32.283" v="1461"/>
        <pc:sldMkLst>
          <pc:docMk/>
          <pc:sldMk cId="3338317605" sldId="256"/>
        </pc:sldMkLst>
        <pc:spChg chg="mod">
          <ac:chgData name="Jason Dick" userId="c94a13a7-9fbd-4f24-ac29-988e9d2ed3d5" providerId="ADAL" clId="{CF27F3F6-6FE0-444E-AB58-9E8E92CEEB8B}" dt="2023-03-06T22:09:32.283" v="1461"/>
          <ac:spMkLst>
            <pc:docMk/>
            <pc:sldMk cId="3338317605" sldId="256"/>
            <ac:spMk id="2" creationId="{B38351B0-518E-423D-96B5-87234D2F4583}"/>
          </ac:spMkLst>
        </pc:spChg>
        <pc:spChg chg="add del">
          <ac:chgData name="Jason Dick" userId="c94a13a7-9fbd-4f24-ac29-988e9d2ed3d5" providerId="ADAL" clId="{CF27F3F6-6FE0-444E-AB58-9E8E92CEEB8B}" dt="2023-03-06T22:09:32.283" v="1461"/>
          <ac:spMkLst>
            <pc:docMk/>
            <pc:sldMk cId="3338317605" sldId="256"/>
            <ac:spMk id="12" creationId="{13B6DAC6-0186-4D62-AD69-90B9C0411EA3}"/>
          </ac:spMkLst>
        </pc:spChg>
        <pc:spChg chg="add del">
          <ac:chgData name="Jason Dick" userId="c94a13a7-9fbd-4f24-ac29-988e9d2ed3d5" providerId="ADAL" clId="{CF27F3F6-6FE0-444E-AB58-9E8E92CEEB8B}" dt="2023-03-06T22:09:32.283" v="1461"/>
          <ac:spMkLst>
            <pc:docMk/>
            <pc:sldMk cId="3338317605" sldId="256"/>
            <ac:spMk id="14" creationId="{8BD06E9B-D0BF-47A6-AE6D-EAD493128043}"/>
          </ac:spMkLst>
        </pc:spChg>
        <pc:spChg chg="add del">
          <ac:chgData name="Jason Dick" userId="c94a13a7-9fbd-4f24-ac29-988e9d2ed3d5" providerId="ADAL" clId="{CF27F3F6-6FE0-444E-AB58-9E8E92CEEB8B}" dt="2023-03-06T22:09:32.283" v="1461"/>
          <ac:spMkLst>
            <pc:docMk/>
            <pc:sldMk cId="3338317605" sldId="256"/>
            <ac:spMk id="49" creationId="{429C64BC-8915-422E-9361-EE04C48FFD40}"/>
          </ac:spMkLst>
        </pc:spChg>
        <pc:grpChg chg="add del">
          <ac:chgData name="Jason Dick" userId="c94a13a7-9fbd-4f24-ac29-988e9d2ed3d5" providerId="ADAL" clId="{CF27F3F6-6FE0-444E-AB58-9E8E92CEEB8B}" dt="2023-03-06T22:09:32.283" v="1461"/>
          <ac:grpSpMkLst>
            <pc:docMk/>
            <pc:sldMk cId="3338317605" sldId="256"/>
            <ac:grpSpMk id="16" creationId="{A0297160-077C-4B0C-9F1E-6519CEDB84C4}"/>
          </ac:grpSpMkLst>
        </pc:grpChg>
      </pc:sldChg>
      <pc:sldChg chg="addSp delSp modSp mod setBg">
        <pc:chgData name="Jason Dick" userId="c94a13a7-9fbd-4f24-ac29-988e9d2ed3d5" providerId="ADAL" clId="{CF27F3F6-6FE0-444E-AB58-9E8E92CEEB8B}" dt="2023-05-09T13:51:34.799" v="4571" actId="20577"/>
        <pc:sldMkLst>
          <pc:docMk/>
          <pc:sldMk cId="0" sldId="4037"/>
        </pc:sldMkLst>
        <pc:spChg chg="add mod">
          <ac:chgData name="Jason Dick" userId="c94a13a7-9fbd-4f24-ac29-988e9d2ed3d5" providerId="ADAL" clId="{CF27F3F6-6FE0-444E-AB58-9E8E92CEEB8B}" dt="2023-05-09T13:51:34.799" v="4571" actId="20577"/>
          <ac:spMkLst>
            <pc:docMk/>
            <pc:sldMk cId="0" sldId="4037"/>
            <ac:spMk id="3" creationId="{66934846-27AD-963C-5A5A-F9B2EFDDC46B}"/>
          </ac:spMkLst>
        </pc:spChg>
        <pc:spChg chg="mod">
          <ac:chgData name="Jason Dick" userId="c94a13a7-9fbd-4f24-ac29-988e9d2ed3d5" providerId="ADAL" clId="{CF27F3F6-6FE0-444E-AB58-9E8E92CEEB8B}" dt="2023-05-09T13:51:28.824" v="4569" actId="20577"/>
          <ac:spMkLst>
            <pc:docMk/>
            <pc:sldMk cId="0" sldId="4037"/>
            <ac:spMk id="11" creationId="{C1228867-298B-4E4D-AE34-5A4202C1A24D}"/>
          </ac:spMkLst>
        </pc:spChg>
        <pc:spChg chg="del mod">
          <ac:chgData name="Jason Dick" userId="c94a13a7-9fbd-4f24-ac29-988e9d2ed3d5" providerId="ADAL" clId="{CF27F3F6-6FE0-444E-AB58-9E8E92CEEB8B}" dt="2023-05-03T21:19:54.613" v="4157" actId="478"/>
          <ac:spMkLst>
            <pc:docMk/>
            <pc:sldMk cId="0" sldId="4037"/>
            <ac:spMk id="9220" creationId="{7E152BE3-BBB9-4EBC-A2DC-1AD5FA129F9E}"/>
          </ac:spMkLst>
        </pc:spChg>
        <pc:picChg chg="add del mod ord">
          <ac:chgData name="Jason Dick" userId="c94a13a7-9fbd-4f24-ac29-988e9d2ed3d5" providerId="ADAL" clId="{CF27F3F6-6FE0-444E-AB58-9E8E92CEEB8B}" dt="2023-05-05T21:22:32.287" v="4438" actId="478"/>
          <ac:picMkLst>
            <pc:docMk/>
            <pc:sldMk cId="0" sldId="4037"/>
            <ac:picMk id="2" creationId="{02B674F8-2562-B1D4-A4AC-118B69E71A6B}"/>
          </ac:picMkLst>
        </pc:picChg>
        <pc:picChg chg="add del mod ord">
          <ac:chgData name="Jason Dick" userId="c94a13a7-9fbd-4f24-ac29-988e9d2ed3d5" providerId="ADAL" clId="{CF27F3F6-6FE0-444E-AB58-9E8E92CEEB8B}" dt="2023-05-01T13:44:12.977" v="3748" actId="478"/>
          <ac:picMkLst>
            <pc:docMk/>
            <pc:sldMk cId="0" sldId="4037"/>
            <ac:picMk id="2" creationId="{1AD123C0-D44E-A953-26B8-F467BDE3FE92}"/>
          </ac:picMkLst>
        </pc:picChg>
        <pc:picChg chg="add del mod ord">
          <ac:chgData name="Jason Dick" userId="c94a13a7-9fbd-4f24-ac29-988e9d2ed3d5" providerId="ADAL" clId="{CF27F3F6-6FE0-444E-AB58-9E8E92CEEB8B}" dt="2023-04-16T15:16:58.467" v="2849" actId="478"/>
          <ac:picMkLst>
            <pc:docMk/>
            <pc:sldMk cId="0" sldId="4037"/>
            <ac:picMk id="2" creationId="{1F39CFCA-4C7B-435B-B00A-524BD50AA0CB}"/>
          </ac:picMkLst>
        </pc:picChg>
        <pc:picChg chg="add del mod ord">
          <ac:chgData name="Jason Dick" userId="c94a13a7-9fbd-4f24-ac29-988e9d2ed3d5" providerId="ADAL" clId="{CF27F3F6-6FE0-444E-AB58-9E8E92CEEB8B}" dt="2023-05-03T21:20:23.828" v="4158" actId="478"/>
          <ac:picMkLst>
            <pc:docMk/>
            <pc:sldMk cId="0" sldId="4037"/>
            <ac:picMk id="2" creationId="{2C41AA93-2C1D-16FF-60E6-07C5395F4E75}"/>
          </ac:picMkLst>
        </pc:picChg>
        <pc:picChg chg="add del mod ord">
          <ac:chgData name="Jason Dick" userId="c94a13a7-9fbd-4f24-ac29-988e9d2ed3d5" providerId="ADAL" clId="{CF27F3F6-6FE0-444E-AB58-9E8E92CEEB8B}" dt="2023-05-03T21:19:16.727" v="4151" actId="478"/>
          <ac:picMkLst>
            <pc:docMk/>
            <pc:sldMk cId="0" sldId="4037"/>
            <ac:picMk id="3" creationId="{8E45AF65-417E-1377-1D6D-0EB00B11A3A9}"/>
          </ac:picMkLst>
        </pc:picChg>
        <pc:picChg chg="add del mod ord">
          <ac:chgData name="Jason Dick" userId="c94a13a7-9fbd-4f24-ac29-988e9d2ed3d5" providerId="ADAL" clId="{CF27F3F6-6FE0-444E-AB58-9E8E92CEEB8B}" dt="2023-05-05T13:49:08.398" v="4318" actId="478"/>
          <ac:picMkLst>
            <pc:docMk/>
            <pc:sldMk cId="0" sldId="4037"/>
            <ac:picMk id="4" creationId="{4941F666-1284-CC5A-592D-053D36CD0A84}"/>
          </ac:picMkLst>
        </pc:picChg>
        <pc:picChg chg="add mod">
          <ac:chgData name="Jason Dick" userId="c94a13a7-9fbd-4f24-ac29-988e9d2ed3d5" providerId="ADAL" clId="{CF27F3F6-6FE0-444E-AB58-9E8E92CEEB8B}" dt="2023-05-05T21:29:29.732" v="4488" actId="14100"/>
          <ac:picMkLst>
            <pc:docMk/>
            <pc:sldMk cId="0" sldId="4037"/>
            <ac:picMk id="4" creationId="{58C90152-1B18-198C-2414-1B3954F3458E}"/>
          </ac:picMkLst>
        </pc:picChg>
        <pc:picChg chg="del">
          <ac:chgData name="Jason Dick" userId="c94a13a7-9fbd-4f24-ac29-988e9d2ed3d5" providerId="ADAL" clId="{CF27F3F6-6FE0-444E-AB58-9E8E92CEEB8B}" dt="2023-03-01T14:37:08.618" v="1186" actId="478"/>
          <ac:picMkLst>
            <pc:docMk/>
            <pc:sldMk cId="0" sldId="4037"/>
            <ac:picMk id="1026" creationId="{9F38FEE3-B4D1-44C6-7420-B3F6BC0FB4D4}"/>
          </ac:picMkLst>
        </pc:picChg>
        <pc:picChg chg="mod">
          <ac:chgData name="Jason Dick" userId="c94a13a7-9fbd-4f24-ac29-988e9d2ed3d5" providerId="ADAL" clId="{CF27F3F6-6FE0-444E-AB58-9E8E92CEEB8B}" dt="2023-05-05T21:23:10.332" v="4484" actId="1076"/>
          <ac:picMkLst>
            <pc:docMk/>
            <pc:sldMk cId="0" sldId="4037"/>
            <ac:picMk id="9219" creationId="{B9DED21F-A7F8-4C7F-A0F0-48781BA156B4}"/>
          </ac:picMkLst>
        </pc:picChg>
      </pc:sldChg>
      <pc:sldChg chg="addSp delSp modSp mod setBg">
        <pc:chgData name="Jason Dick" userId="c94a13a7-9fbd-4f24-ac29-988e9d2ed3d5" providerId="ADAL" clId="{CF27F3F6-6FE0-444E-AB58-9E8E92CEEB8B}" dt="2023-05-09T13:56:10.542" v="4661" actId="14100"/>
        <pc:sldMkLst>
          <pc:docMk/>
          <pc:sldMk cId="0" sldId="6560"/>
        </pc:sldMkLst>
        <pc:spChg chg="add del mod">
          <ac:chgData name="Jason Dick" userId="c94a13a7-9fbd-4f24-ac29-988e9d2ed3d5" providerId="ADAL" clId="{CF27F3F6-6FE0-444E-AB58-9E8E92CEEB8B}" dt="2023-03-30T21:25:04.153" v="2799" actId="478"/>
          <ac:spMkLst>
            <pc:docMk/>
            <pc:sldMk cId="0" sldId="6560"/>
            <ac:spMk id="3" creationId="{9FEAF262-ECD4-3251-3926-2D780340695C}"/>
          </ac:spMkLst>
        </pc:spChg>
        <pc:spChg chg="add mod">
          <ac:chgData name="Jason Dick" userId="c94a13a7-9fbd-4f24-ac29-988e9d2ed3d5" providerId="ADAL" clId="{CF27F3F6-6FE0-444E-AB58-9E8E92CEEB8B}" dt="2023-05-09T13:52:56.475" v="4578" actId="404"/>
          <ac:spMkLst>
            <pc:docMk/>
            <pc:sldMk cId="0" sldId="6560"/>
            <ac:spMk id="4" creationId="{604B23FC-5BC8-CE5A-00E3-0BCEADE40BA5}"/>
          </ac:spMkLst>
        </pc:spChg>
        <pc:spChg chg="mod">
          <ac:chgData name="Jason Dick" userId="c94a13a7-9fbd-4f24-ac29-988e9d2ed3d5" providerId="ADAL" clId="{CF27F3F6-6FE0-444E-AB58-9E8E92CEEB8B}" dt="2023-04-16T15:26:56.524" v="2938" actId="20577"/>
          <ac:spMkLst>
            <pc:docMk/>
            <pc:sldMk cId="0" sldId="6560"/>
            <ac:spMk id="17410" creationId="{05D10DDF-FB1B-4505-BBFC-C76F0CD46BA8}"/>
          </ac:spMkLst>
        </pc:spChg>
        <pc:picChg chg="add del mod">
          <ac:chgData name="Jason Dick" userId="c94a13a7-9fbd-4f24-ac29-988e9d2ed3d5" providerId="ADAL" clId="{CF27F3F6-6FE0-444E-AB58-9E8E92CEEB8B}" dt="2023-04-21T13:48:48.112" v="3177" actId="478"/>
          <ac:picMkLst>
            <pc:docMk/>
            <pc:sldMk cId="0" sldId="6560"/>
            <ac:picMk id="2" creationId="{0260CABC-59FD-DD23-64D1-8696174D6431}"/>
          </ac:picMkLst>
        </pc:picChg>
        <pc:picChg chg="add del mod">
          <ac:chgData name="Jason Dick" userId="c94a13a7-9fbd-4f24-ac29-988e9d2ed3d5" providerId="ADAL" clId="{CF27F3F6-6FE0-444E-AB58-9E8E92CEEB8B}" dt="2023-04-16T15:26:53.858" v="2934" actId="478"/>
          <ac:picMkLst>
            <pc:docMk/>
            <pc:sldMk cId="0" sldId="6560"/>
            <ac:picMk id="2" creationId="{07AE7B40-9996-911D-BE27-AF1593156784}"/>
          </ac:picMkLst>
        </pc:picChg>
        <pc:picChg chg="add del mod">
          <ac:chgData name="Jason Dick" userId="c94a13a7-9fbd-4f24-ac29-988e9d2ed3d5" providerId="ADAL" clId="{CF27F3F6-6FE0-444E-AB58-9E8E92CEEB8B}" dt="2023-05-09T13:52:20.476" v="4576" actId="478"/>
          <ac:picMkLst>
            <pc:docMk/>
            <pc:sldMk cId="0" sldId="6560"/>
            <ac:picMk id="2" creationId="{0BD28709-CEC6-5EEB-804A-AC5744E7B476}"/>
          </ac:picMkLst>
        </pc:picChg>
        <pc:picChg chg="add del mod">
          <ac:chgData name="Jason Dick" userId="c94a13a7-9fbd-4f24-ac29-988e9d2ed3d5" providerId="ADAL" clId="{CF27F3F6-6FE0-444E-AB58-9E8E92CEEB8B}" dt="2023-03-02T22:17:13.724" v="1377" actId="478"/>
          <ac:picMkLst>
            <pc:docMk/>
            <pc:sldMk cId="0" sldId="6560"/>
            <ac:picMk id="2" creationId="{18A012C5-67A0-0CE2-FBE4-FBA8DB9BDAFA}"/>
          </ac:picMkLst>
        </pc:picChg>
        <pc:picChg chg="add mod ord">
          <ac:chgData name="Jason Dick" userId="c94a13a7-9fbd-4f24-ac29-988e9d2ed3d5" providerId="ADAL" clId="{CF27F3F6-6FE0-444E-AB58-9E8E92CEEB8B}" dt="2023-03-09T19:48:37.030" v="1586" actId="167"/>
          <ac:picMkLst>
            <pc:docMk/>
            <pc:sldMk cId="0" sldId="6560"/>
            <ac:picMk id="2" creationId="{19EE6B14-9B04-77A7-02D6-F7BC61E45384}"/>
          </ac:picMkLst>
        </pc:picChg>
        <pc:picChg chg="add del mod">
          <ac:chgData name="Jason Dick" userId="c94a13a7-9fbd-4f24-ac29-988e9d2ed3d5" providerId="ADAL" clId="{CF27F3F6-6FE0-444E-AB58-9E8E92CEEB8B}" dt="2023-03-20T14:06:49.163" v="1994" actId="478"/>
          <ac:picMkLst>
            <pc:docMk/>
            <pc:sldMk cId="0" sldId="6560"/>
            <ac:picMk id="2" creationId="{1AF7B179-0537-CDE3-4EAE-87D698E4F107}"/>
          </ac:picMkLst>
        </pc:picChg>
        <pc:picChg chg="del">
          <ac:chgData name="Jason Dick" userId="c94a13a7-9fbd-4f24-ac29-988e9d2ed3d5" providerId="ADAL" clId="{CF27F3F6-6FE0-444E-AB58-9E8E92CEEB8B}" dt="2023-05-02T21:45:43.406" v="3929" actId="478"/>
          <ac:picMkLst>
            <pc:docMk/>
            <pc:sldMk cId="0" sldId="6560"/>
            <ac:picMk id="2" creationId="{1EA799A7-BA61-CA49-1B92-8BA7D34362F0}"/>
          </ac:picMkLst>
        </pc:picChg>
        <pc:picChg chg="add del mod">
          <ac:chgData name="Jason Dick" userId="c94a13a7-9fbd-4f24-ac29-988e9d2ed3d5" providerId="ADAL" clId="{CF27F3F6-6FE0-444E-AB58-9E8E92CEEB8B}" dt="2023-05-05T13:54:32.988" v="4346" actId="478"/>
          <ac:picMkLst>
            <pc:docMk/>
            <pc:sldMk cId="0" sldId="6560"/>
            <ac:picMk id="2" creationId="{20E7F8EA-351B-E17F-E558-2581C602C673}"/>
          </ac:picMkLst>
        </pc:picChg>
        <pc:picChg chg="add del mod ord">
          <ac:chgData name="Jason Dick" userId="c94a13a7-9fbd-4f24-ac29-988e9d2ed3d5" providerId="ADAL" clId="{CF27F3F6-6FE0-444E-AB58-9E8E92CEEB8B}" dt="2023-04-18T21:25:38.806" v="3050" actId="478"/>
          <ac:picMkLst>
            <pc:docMk/>
            <pc:sldMk cId="0" sldId="6560"/>
            <ac:picMk id="2" creationId="{467C2C44-F939-9F9A-88DE-571D184F092D}"/>
          </ac:picMkLst>
        </pc:picChg>
        <pc:picChg chg="add del mod ord">
          <ac:chgData name="Jason Dick" userId="c94a13a7-9fbd-4f24-ac29-988e9d2ed3d5" providerId="ADAL" clId="{CF27F3F6-6FE0-444E-AB58-9E8E92CEEB8B}" dt="2023-02-17T14:55:02.665" v="612" actId="478"/>
          <ac:picMkLst>
            <pc:docMk/>
            <pc:sldMk cId="0" sldId="6560"/>
            <ac:picMk id="2" creationId="{713A0CFF-3C17-CB32-C771-1637C707C7A2}"/>
          </ac:picMkLst>
        </pc:picChg>
        <pc:picChg chg="del">
          <ac:chgData name="Jason Dick" userId="c94a13a7-9fbd-4f24-ac29-988e9d2ed3d5" providerId="ADAL" clId="{CF27F3F6-6FE0-444E-AB58-9E8E92CEEB8B}" dt="2023-03-01T14:40:14.156" v="1232" actId="478"/>
          <ac:picMkLst>
            <pc:docMk/>
            <pc:sldMk cId="0" sldId="6560"/>
            <ac:picMk id="2" creationId="{7A84C78E-0825-DFFD-6F32-A4EF182B78AD}"/>
          </ac:picMkLst>
        </pc:picChg>
        <pc:picChg chg="del">
          <ac:chgData name="Jason Dick" userId="c94a13a7-9fbd-4f24-ac29-988e9d2ed3d5" providerId="ADAL" clId="{CF27F3F6-6FE0-444E-AB58-9E8E92CEEB8B}" dt="2023-03-06T20:52:08.973" v="1450" actId="478"/>
          <ac:picMkLst>
            <pc:docMk/>
            <pc:sldMk cId="0" sldId="6560"/>
            <ac:picMk id="2" creationId="{92D2A376-AECE-4452-0AD7-23B1348D1664}"/>
          </ac:picMkLst>
        </pc:picChg>
        <pc:picChg chg="add del mod">
          <ac:chgData name="Jason Dick" userId="c94a13a7-9fbd-4f24-ac29-988e9d2ed3d5" providerId="ADAL" clId="{CF27F3F6-6FE0-444E-AB58-9E8E92CEEB8B}" dt="2023-05-02T13:58:18.329" v="3882" actId="478"/>
          <ac:picMkLst>
            <pc:docMk/>
            <pc:sldMk cId="0" sldId="6560"/>
            <ac:picMk id="2" creationId="{976E7E80-09E5-D308-32E6-FCB189FA662B}"/>
          </ac:picMkLst>
        </pc:picChg>
        <pc:picChg chg="add del mod">
          <ac:chgData name="Jason Dick" userId="c94a13a7-9fbd-4f24-ac29-988e9d2ed3d5" providerId="ADAL" clId="{CF27F3F6-6FE0-444E-AB58-9E8E92CEEB8B}" dt="2023-03-24T13:59:23.848" v="2229" actId="478"/>
          <ac:picMkLst>
            <pc:docMk/>
            <pc:sldMk cId="0" sldId="6560"/>
            <ac:picMk id="2" creationId="{A5DB8D8E-B4FA-A838-FCD4-F108015A3A6B}"/>
          </ac:picMkLst>
        </pc:picChg>
        <pc:picChg chg="add del mod">
          <ac:chgData name="Jason Dick" userId="c94a13a7-9fbd-4f24-ac29-988e9d2ed3d5" providerId="ADAL" clId="{CF27F3F6-6FE0-444E-AB58-9E8E92CEEB8B}" dt="2023-03-29T21:41:48.388" v="2400" actId="478"/>
          <ac:picMkLst>
            <pc:docMk/>
            <pc:sldMk cId="0" sldId="6560"/>
            <ac:picMk id="2" creationId="{AA63E8F9-7B4E-42CB-A92B-7FC513D03129}"/>
          </ac:picMkLst>
        </pc:picChg>
        <pc:picChg chg="del">
          <ac:chgData name="Jason Dick" userId="c94a13a7-9fbd-4f24-ac29-988e9d2ed3d5" providerId="ADAL" clId="{CF27F3F6-6FE0-444E-AB58-9E8E92CEEB8B}" dt="2023-02-08T15:59:48.683" v="39" actId="478"/>
          <ac:picMkLst>
            <pc:docMk/>
            <pc:sldMk cId="0" sldId="6560"/>
            <ac:picMk id="2" creationId="{AE16AAA8-AA27-7366-5FBE-14468F3EE411}"/>
          </ac:picMkLst>
        </pc:picChg>
        <pc:picChg chg="add del mod">
          <ac:chgData name="Jason Dick" userId="c94a13a7-9fbd-4f24-ac29-988e9d2ed3d5" providerId="ADAL" clId="{CF27F3F6-6FE0-444E-AB58-9E8E92CEEB8B}" dt="2023-03-21T19:52:42.978" v="2134" actId="478"/>
          <ac:picMkLst>
            <pc:docMk/>
            <pc:sldMk cId="0" sldId="6560"/>
            <ac:picMk id="2" creationId="{BDD3146E-CCE7-4FCC-C769-B242DCA56D96}"/>
          </ac:picMkLst>
        </pc:picChg>
        <pc:picChg chg="add del mod">
          <ac:chgData name="Jason Dick" userId="c94a13a7-9fbd-4f24-ac29-988e9d2ed3d5" providerId="ADAL" clId="{CF27F3F6-6FE0-444E-AB58-9E8E92CEEB8B}" dt="2023-03-08T22:25:46.001" v="1518" actId="478"/>
          <ac:picMkLst>
            <pc:docMk/>
            <pc:sldMk cId="0" sldId="6560"/>
            <ac:picMk id="2" creationId="{C12C7F98-76E1-7F0E-D941-2573D6AFDC5F}"/>
          </ac:picMkLst>
        </pc:picChg>
        <pc:picChg chg="add del mod">
          <ac:chgData name="Jason Dick" userId="c94a13a7-9fbd-4f24-ac29-988e9d2ed3d5" providerId="ADAL" clId="{CF27F3F6-6FE0-444E-AB58-9E8E92CEEB8B}" dt="2023-04-27T13:42:57.665" v="3652" actId="478"/>
          <ac:picMkLst>
            <pc:docMk/>
            <pc:sldMk cId="0" sldId="6560"/>
            <ac:picMk id="2" creationId="{C5B60AEA-0113-AFCD-F91D-D6801B98E7B0}"/>
          </ac:picMkLst>
        </pc:picChg>
        <pc:picChg chg="add del mod">
          <ac:chgData name="Jason Dick" userId="c94a13a7-9fbd-4f24-ac29-988e9d2ed3d5" providerId="ADAL" clId="{CF27F3F6-6FE0-444E-AB58-9E8E92CEEB8B}" dt="2023-04-25T13:46:34.937" v="3323" actId="478"/>
          <ac:picMkLst>
            <pc:docMk/>
            <pc:sldMk cId="0" sldId="6560"/>
            <ac:picMk id="2" creationId="{C8727B6F-5251-DBB9-D738-8036A0D894B7}"/>
          </ac:picMkLst>
        </pc:picChg>
        <pc:picChg chg="del">
          <ac:chgData name="Jason Dick" userId="c94a13a7-9fbd-4f24-ac29-988e9d2ed3d5" providerId="ADAL" clId="{CF27F3F6-6FE0-444E-AB58-9E8E92CEEB8B}" dt="2023-03-28T13:45:37.791" v="2261" actId="478"/>
          <ac:picMkLst>
            <pc:docMk/>
            <pc:sldMk cId="0" sldId="6560"/>
            <ac:picMk id="2" creationId="{C8FE26E3-4314-8A0C-EAF7-1303118D24FE}"/>
          </ac:picMkLst>
        </pc:picChg>
        <pc:picChg chg="add del mod">
          <ac:chgData name="Jason Dick" userId="c94a13a7-9fbd-4f24-ac29-988e9d2ed3d5" providerId="ADAL" clId="{CF27F3F6-6FE0-444E-AB58-9E8E92CEEB8B}" dt="2023-03-14T17:09:48.244" v="1703" actId="478"/>
          <ac:picMkLst>
            <pc:docMk/>
            <pc:sldMk cId="0" sldId="6560"/>
            <ac:picMk id="2" creationId="{F76BC3AF-EF25-9C93-78F8-487130AB5B09}"/>
          </ac:picMkLst>
        </pc:picChg>
        <pc:picChg chg="add del mod">
          <ac:chgData name="Jason Dick" userId="c94a13a7-9fbd-4f24-ac29-988e9d2ed3d5" providerId="ADAL" clId="{CF27F3F6-6FE0-444E-AB58-9E8E92CEEB8B}" dt="2023-02-15T14:54:57.829" v="461" actId="478"/>
          <ac:picMkLst>
            <pc:docMk/>
            <pc:sldMk cId="0" sldId="6560"/>
            <ac:picMk id="2" creationId="{FF7DCF89-2ACD-A5FF-0964-304CBCACC4C5}"/>
          </ac:picMkLst>
        </pc:picChg>
        <pc:picChg chg="add del mod">
          <ac:chgData name="Jason Dick" userId="c94a13a7-9fbd-4f24-ac29-988e9d2ed3d5" providerId="ADAL" clId="{CF27F3F6-6FE0-444E-AB58-9E8E92CEEB8B}" dt="2023-05-05T21:30:52.998" v="4513" actId="478"/>
          <ac:picMkLst>
            <pc:docMk/>
            <pc:sldMk cId="0" sldId="6560"/>
            <ac:picMk id="3" creationId="{0337AC80-0608-E6CD-4462-E792669EC31E}"/>
          </ac:picMkLst>
        </pc:picChg>
        <pc:picChg chg="add del mod">
          <ac:chgData name="Jason Dick" userId="c94a13a7-9fbd-4f24-ac29-988e9d2ed3d5" providerId="ADAL" clId="{CF27F3F6-6FE0-444E-AB58-9E8E92CEEB8B}" dt="2023-05-03T21:30:50.747" v="4183" actId="478"/>
          <ac:picMkLst>
            <pc:docMk/>
            <pc:sldMk cId="0" sldId="6560"/>
            <ac:picMk id="3" creationId="{26D7FE93-8582-50F8-FB6B-54F8E5C61465}"/>
          </ac:picMkLst>
        </pc:picChg>
        <pc:picChg chg="add del mod">
          <ac:chgData name="Jason Dick" userId="c94a13a7-9fbd-4f24-ac29-988e9d2ed3d5" providerId="ADAL" clId="{CF27F3F6-6FE0-444E-AB58-9E8E92CEEB8B}" dt="2023-04-24T13:44:35.912" v="3270" actId="478"/>
          <ac:picMkLst>
            <pc:docMk/>
            <pc:sldMk cId="0" sldId="6560"/>
            <ac:picMk id="3" creationId="{63645FD5-4C4C-D785-C08A-D98B65A91C15}"/>
          </ac:picMkLst>
        </pc:picChg>
        <pc:picChg chg="add mod">
          <ac:chgData name="Jason Dick" userId="c94a13a7-9fbd-4f24-ac29-988e9d2ed3d5" providerId="ADAL" clId="{CF27F3F6-6FE0-444E-AB58-9E8E92CEEB8B}" dt="2023-05-09T13:56:10.542" v="4661" actId="14100"/>
          <ac:picMkLst>
            <pc:docMk/>
            <pc:sldMk cId="0" sldId="6560"/>
            <ac:picMk id="3" creationId="{6C0E9405-317D-6E10-F263-47231DDF8E2B}"/>
          </ac:picMkLst>
        </pc:picChg>
        <pc:picChg chg="add del mod">
          <ac:chgData name="Jason Dick" userId="c94a13a7-9fbd-4f24-ac29-988e9d2ed3d5" providerId="ADAL" clId="{CF27F3F6-6FE0-444E-AB58-9E8E92CEEB8B}" dt="2023-04-20T13:45:48.111" v="3137" actId="478"/>
          <ac:picMkLst>
            <pc:docMk/>
            <pc:sldMk cId="0" sldId="6560"/>
            <ac:picMk id="3" creationId="{7F8A4F69-2084-D260-6299-6EEADF46E351}"/>
          </ac:picMkLst>
        </pc:picChg>
        <pc:picChg chg="add del mod">
          <ac:chgData name="Jason Dick" userId="c94a13a7-9fbd-4f24-ac29-988e9d2ed3d5" providerId="ADAL" clId="{CF27F3F6-6FE0-444E-AB58-9E8E92CEEB8B}" dt="2023-04-26T13:55:43.072" v="3532" actId="478"/>
          <ac:picMkLst>
            <pc:docMk/>
            <pc:sldMk cId="0" sldId="6560"/>
            <ac:picMk id="3" creationId="{975F5C44-54B1-2B81-050B-3DBC7CC3C3EA}"/>
          </ac:picMkLst>
        </pc:picChg>
        <pc:picChg chg="add del mod">
          <ac:chgData name="Jason Dick" userId="c94a13a7-9fbd-4f24-ac29-988e9d2ed3d5" providerId="ADAL" clId="{CF27F3F6-6FE0-444E-AB58-9E8E92CEEB8B}" dt="2023-05-01T13:41:34.581" v="3733" actId="478"/>
          <ac:picMkLst>
            <pc:docMk/>
            <pc:sldMk cId="0" sldId="6560"/>
            <ac:picMk id="3" creationId="{EDB676F5-D818-39E0-B573-7C3F69D6F41A}"/>
          </ac:picMkLst>
        </pc:picChg>
        <pc:picChg chg="add mod">
          <ac:chgData name="Jason Dick" userId="c94a13a7-9fbd-4f24-ac29-988e9d2ed3d5" providerId="ADAL" clId="{CF27F3F6-6FE0-444E-AB58-9E8E92CEEB8B}" dt="2023-03-02T22:18:13.319" v="1382" actId="14100"/>
          <ac:picMkLst>
            <pc:docMk/>
            <pc:sldMk cId="0" sldId="6560"/>
            <ac:picMk id="4" creationId="{04AEEB80-2EB9-1347-8AA7-7915CF494369}"/>
          </ac:picMkLst>
        </pc:picChg>
        <pc:picChg chg="add del mod ord">
          <ac:chgData name="Jason Dick" userId="c94a13a7-9fbd-4f24-ac29-988e9d2ed3d5" providerId="ADAL" clId="{CF27F3F6-6FE0-444E-AB58-9E8E92CEEB8B}" dt="2023-03-09T19:46:51.962" v="1549" actId="478"/>
          <ac:picMkLst>
            <pc:docMk/>
            <pc:sldMk cId="0" sldId="6560"/>
            <ac:picMk id="4" creationId="{1B7A4A27-6E90-3755-D0BA-7B1F07B03A9F}"/>
          </ac:picMkLst>
        </pc:picChg>
        <pc:picChg chg="add del mod ord">
          <ac:chgData name="Jason Dick" userId="c94a13a7-9fbd-4f24-ac29-988e9d2ed3d5" providerId="ADAL" clId="{CF27F3F6-6FE0-444E-AB58-9E8E92CEEB8B}" dt="2023-03-22T18:59:38.712" v="2172" actId="478"/>
          <ac:picMkLst>
            <pc:docMk/>
            <pc:sldMk cId="0" sldId="6560"/>
            <ac:picMk id="4" creationId="{5066399C-071F-E2B4-959A-96C911BB523D}"/>
          </ac:picMkLst>
        </pc:picChg>
        <pc:picChg chg="add del mod ord">
          <ac:chgData name="Jason Dick" userId="c94a13a7-9fbd-4f24-ac29-988e9d2ed3d5" providerId="ADAL" clId="{CF27F3F6-6FE0-444E-AB58-9E8E92CEEB8B}" dt="2023-03-20T19:28:35.698" v="2088" actId="478"/>
          <ac:picMkLst>
            <pc:docMk/>
            <pc:sldMk cId="0" sldId="6560"/>
            <ac:picMk id="4" creationId="{5EA837F7-FE42-7086-A908-CC891D89FF13}"/>
          </ac:picMkLst>
        </pc:picChg>
        <pc:picChg chg="add del mod ord">
          <ac:chgData name="Jason Dick" userId="c94a13a7-9fbd-4f24-ac29-988e9d2ed3d5" providerId="ADAL" clId="{CF27F3F6-6FE0-444E-AB58-9E8E92CEEB8B}" dt="2023-03-28T21:33:09.238" v="2339" actId="478"/>
          <ac:picMkLst>
            <pc:docMk/>
            <pc:sldMk cId="0" sldId="6560"/>
            <ac:picMk id="4" creationId="{77005D73-57D9-5B16-E34B-96370D76427A}"/>
          </ac:picMkLst>
        </pc:picChg>
        <pc:picChg chg="add mod ord">
          <ac:chgData name="Jason Dick" userId="c94a13a7-9fbd-4f24-ac29-988e9d2ed3d5" providerId="ADAL" clId="{CF27F3F6-6FE0-444E-AB58-9E8E92CEEB8B}" dt="2023-03-24T14:00:06.943" v="2236" actId="167"/>
          <ac:picMkLst>
            <pc:docMk/>
            <pc:sldMk cId="0" sldId="6560"/>
            <ac:picMk id="4" creationId="{8D4D414F-59D9-2245-0B34-6FDC1EB1CA56}"/>
          </ac:picMkLst>
        </pc:picChg>
        <pc:picChg chg="add del mod">
          <ac:chgData name="Jason Dick" userId="c94a13a7-9fbd-4f24-ac29-988e9d2ed3d5" providerId="ADAL" clId="{CF27F3F6-6FE0-444E-AB58-9E8E92CEEB8B}" dt="2023-02-15T20:55:36.792" v="502" actId="478"/>
          <ac:picMkLst>
            <pc:docMk/>
            <pc:sldMk cId="0" sldId="6560"/>
            <ac:picMk id="4" creationId="{9C12A378-F910-1F0B-04D5-E75F43A6CB37}"/>
          </ac:picMkLst>
        </pc:picChg>
        <pc:picChg chg="add del mod ord">
          <ac:chgData name="Jason Dick" userId="c94a13a7-9fbd-4f24-ac29-988e9d2ed3d5" providerId="ADAL" clId="{CF27F3F6-6FE0-444E-AB58-9E8E92CEEB8B}" dt="2023-03-15T21:19:11.433" v="1804" actId="478"/>
          <ac:picMkLst>
            <pc:docMk/>
            <pc:sldMk cId="0" sldId="6560"/>
            <ac:picMk id="4" creationId="{9EFC9A27-64B8-593A-14A6-838F5913B55F}"/>
          </ac:picMkLst>
        </pc:picChg>
        <pc:picChg chg="add del mod ord">
          <ac:chgData name="Jason Dick" userId="c94a13a7-9fbd-4f24-ac29-988e9d2ed3d5" providerId="ADAL" clId="{CF27F3F6-6FE0-444E-AB58-9E8E92CEEB8B}" dt="2023-03-30T21:23:18.908" v="2798" actId="478"/>
          <ac:picMkLst>
            <pc:docMk/>
            <pc:sldMk cId="0" sldId="6560"/>
            <ac:picMk id="4" creationId="{B04CDBC0-8595-032F-7C75-6AA67FE38D86}"/>
          </ac:picMkLst>
        </pc:picChg>
        <pc:picChg chg="add del mod">
          <ac:chgData name="Jason Dick" userId="c94a13a7-9fbd-4f24-ac29-988e9d2ed3d5" providerId="ADAL" clId="{CF27F3F6-6FE0-444E-AB58-9E8E92CEEB8B}" dt="2023-03-07T22:08:14.006" v="1473" actId="478"/>
          <ac:picMkLst>
            <pc:docMk/>
            <pc:sldMk cId="0" sldId="6560"/>
            <ac:picMk id="4" creationId="{BEB1251C-7881-30CE-90BB-E3E556B42F31}"/>
          </ac:picMkLst>
        </pc:picChg>
        <pc:picChg chg="add mod">
          <ac:chgData name="Jason Dick" userId="c94a13a7-9fbd-4f24-ac29-988e9d2ed3d5" providerId="ADAL" clId="{CF27F3F6-6FE0-444E-AB58-9E8E92CEEB8B}" dt="2023-02-08T16:01:37.641" v="45" actId="14100"/>
          <ac:picMkLst>
            <pc:docMk/>
            <pc:sldMk cId="0" sldId="6560"/>
            <ac:picMk id="4" creationId="{C947D04E-2C57-8680-0AED-E2020BB04ABA}"/>
          </ac:picMkLst>
        </pc:picChg>
        <pc:picChg chg="del">
          <ac:chgData name="Jason Dick" userId="c94a13a7-9fbd-4f24-ac29-988e9d2ed3d5" providerId="ADAL" clId="{CF27F3F6-6FE0-444E-AB58-9E8E92CEEB8B}" dt="2023-02-13T21:41:28.017" v="359" actId="478"/>
          <ac:picMkLst>
            <pc:docMk/>
            <pc:sldMk cId="0" sldId="6560"/>
            <ac:picMk id="4" creationId="{D80A8299-BF5B-A024-7383-36C7A77A7963}"/>
          </ac:picMkLst>
        </pc:picChg>
        <pc:picChg chg="add del mod ord">
          <ac:chgData name="Jason Dick" userId="c94a13a7-9fbd-4f24-ac29-988e9d2ed3d5" providerId="ADAL" clId="{CF27F3F6-6FE0-444E-AB58-9E8E92CEEB8B}" dt="2023-03-01T18:24:22.493" v="1300" actId="478"/>
          <ac:picMkLst>
            <pc:docMk/>
            <pc:sldMk cId="0" sldId="6560"/>
            <ac:picMk id="4" creationId="{DD3D5324-6296-CA0E-6731-E854E2E6E318}"/>
          </ac:picMkLst>
        </pc:picChg>
        <pc:picChg chg="del">
          <ac:chgData name="Jason Dick" userId="c94a13a7-9fbd-4f24-ac29-988e9d2ed3d5" providerId="ADAL" clId="{CF27F3F6-6FE0-444E-AB58-9E8E92CEEB8B}" dt="2023-03-13T22:03:31.864" v="1644" actId="478"/>
          <ac:picMkLst>
            <pc:docMk/>
            <pc:sldMk cId="0" sldId="6560"/>
            <ac:picMk id="4" creationId="{F745042B-BEC5-544D-8B44-F13AC6D95D6B}"/>
          </ac:picMkLst>
        </pc:picChg>
        <pc:picChg chg="add del mod">
          <ac:chgData name="Jason Dick" userId="c94a13a7-9fbd-4f24-ac29-988e9d2ed3d5" providerId="ADAL" clId="{CF27F3F6-6FE0-444E-AB58-9E8E92CEEB8B}" dt="2023-02-27T20:46:40.855" v="1147" actId="478"/>
          <ac:picMkLst>
            <pc:docMk/>
            <pc:sldMk cId="0" sldId="6560"/>
            <ac:picMk id="4" creationId="{FD66E1F6-6BBB-F880-AF14-D82B220CD26A}"/>
          </ac:picMkLst>
        </pc:picChg>
        <pc:picChg chg="add del mod">
          <ac:chgData name="Jason Dick" userId="c94a13a7-9fbd-4f24-ac29-988e9d2ed3d5" providerId="ADAL" clId="{CF27F3F6-6FE0-444E-AB58-9E8E92CEEB8B}" dt="2023-04-17T21:35:45.125" v="2990" actId="478"/>
          <ac:picMkLst>
            <pc:docMk/>
            <pc:sldMk cId="0" sldId="6560"/>
            <ac:picMk id="5" creationId="{FF54FC0F-058D-7A97-D110-1DB1B0BE5982}"/>
          </ac:picMkLst>
        </pc:picChg>
        <pc:picChg chg="add del mod">
          <ac:chgData name="Jason Dick" userId="c94a13a7-9fbd-4f24-ac29-988e9d2ed3d5" providerId="ADAL" clId="{CF27F3F6-6FE0-444E-AB58-9E8E92CEEB8B}" dt="2023-02-25T19:29:37.743" v="903" actId="478"/>
          <ac:picMkLst>
            <pc:docMk/>
            <pc:sldMk cId="0" sldId="6560"/>
            <ac:picMk id="1026" creationId="{CC54824E-AB31-128E-40E6-760492487B91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5-09T14:08:51.860" v="4821" actId="2696"/>
        <pc:sldMkLst>
          <pc:docMk/>
          <pc:sldMk cId="0" sldId="6631"/>
        </pc:sldMkLst>
        <pc:spChg chg="add mod">
          <ac:chgData name="Jason Dick" userId="c94a13a7-9fbd-4f24-ac29-988e9d2ed3d5" providerId="ADAL" clId="{CF27F3F6-6FE0-444E-AB58-9E8E92CEEB8B}" dt="2023-05-09T13:53:33.205" v="4582" actId="14100"/>
          <ac:spMkLst>
            <pc:docMk/>
            <pc:sldMk cId="0" sldId="6631"/>
            <ac:spMk id="4" creationId="{E7D2D344-9A78-FA21-50C5-693895A7FE60}"/>
          </ac:spMkLst>
        </pc:spChg>
        <pc:spChg chg="del mod">
          <ac:chgData name="Jason Dick" userId="c94a13a7-9fbd-4f24-ac29-988e9d2ed3d5" providerId="ADAL" clId="{CF27F3F6-6FE0-444E-AB58-9E8E92CEEB8B}" dt="2023-03-30T21:21:41.909" v="2615" actId="478"/>
          <ac:spMkLst>
            <pc:docMk/>
            <pc:sldMk cId="0" sldId="6631"/>
            <ac:spMk id="4" creationId="{F988B6E9-0BB9-AC31-410D-3CFBE7496EB1}"/>
          </ac:spMkLst>
        </pc:spChg>
        <pc:spChg chg="mod">
          <ac:chgData name="Jason Dick" userId="c94a13a7-9fbd-4f24-ac29-988e9d2ed3d5" providerId="ADAL" clId="{CF27F3F6-6FE0-444E-AB58-9E8E92CEEB8B}" dt="2023-05-05T21:30:17.872" v="4507" actId="20577"/>
          <ac:spMkLst>
            <pc:docMk/>
            <pc:sldMk cId="0" sldId="6631"/>
            <ac:spMk id="11266" creationId="{A5BFD98E-F85C-4865-A1BD-5DDF46079551}"/>
          </ac:spMkLst>
        </pc:spChg>
        <pc:picChg chg="add del mod ord">
          <ac:chgData name="Jason Dick" userId="c94a13a7-9fbd-4f24-ac29-988e9d2ed3d5" providerId="ADAL" clId="{CF27F3F6-6FE0-444E-AB58-9E8E92CEEB8B}" dt="2023-03-29T21:40:15.489" v="2376" actId="478"/>
          <ac:picMkLst>
            <pc:docMk/>
            <pc:sldMk cId="0" sldId="6631"/>
            <ac:picMk id="2" creationId="{038C159C-722F-562A-8F41-874C8824F7A5}"/>
          </ac:picMkLst>
        </pc:picChg>
        <pc:picChg chg="add del mod">
          <ac:chgData name="Jason Dick" userId="c94a13a7-9fbd-4f24-ac29-988e9d2ed3d5" providerId="ADAL" clId="{CF27F3F6-6FE0-444E-AB58-9E8E92CEEB8B}" dt="2023-04-21T13:46:47.014" v="3162" actId="478"/>
          <ac:picMkLst>
            <pc:docMk/>
            <pc:sldMk cId="0" sldId="6631"/>
            <ac:picMk id="2" creationId="{03AE8F83-87B0-D74D-3831-02FE44AB408E}"/>
          </ac:picMkLst>
        </pc:picChg>
        <pc:picChg chg="add del mod ord">
          <ac:chgData name="Jason Dick" userId="c94a13a7-9fbd-4f24-ac29-988e9d2ed3d5" providerId="ADAL" clId="{CF27F3F6-6FE0-444E-AB58-9E8E92CEEB8B}" dt="2023-05-02T13:56:01.856" v="3878" actId="478"/>
          <ac:picMkLst>
            <pc:docMk/>
            <pc:sldMk cId="0" sldId="6631"/>
            <ac:picMk id="2" creationId="{066CEAF7-2E86-ADEA-212A-C5AA478F4316}"/>
          </ac:picMkLst>
        </pc:picChg>
        <pc:picChg chg="add del mod">
          <ac:chgData name="Jason Dick" userId="c94a13a7-9fbd-4f24-ac29-988e9d2ed3d5" providerId="ADAL" clId="{CF27F3F6-6FE0-444E-AB58-9E8E92CEEB8B}" dt="2023-03-14T17:08:58.173" v="1687" actId="478"/>
          <ac:picMkLst>
            <pc:docMk/>
            <pc:sldMk cId="0" sldId="6631"/>
            <ac:picMk id="2" creationId="{0AEE8001-B901-FAE7-2999-D747AA81C72A}"/>
          </ac:picMkLst>
        </pc:picChg>
        <pc:picChg chg="add del mod">
          <ac:chgData name="Jason Dick" userId="c94a13a7-9fbd-4f24-ac29-988e9d2ed3d5" providerId="ADAL" clId="{CF27F3F6-6FE0-444E-AB58-9E8E92CEEB8B}" dt="2023-05-05T21:29:32.686" v="4489" actId="478"/>
          <ac:picMkLst>
            <pc:docMk/>
            <pc:sldMk cId="0" sldId="6631"/>
            <ac:picMk id="2" creationId="{22E97EAC-959D-4571-33C3-732D09C0D931}"/>
          </ac:picMkLst>
        </pc:picChg>
        <pc:picChg chg="add del mod">
          <ac:chgData name="Jason Dick" userId="c94a13a7-9fbd-4f24-ac29-988e9d2ed3d5" providerId="ADAL" clId="{CF27F3F6-6FE0-444E-AB58-9E8E92CEEB8B}" dt="2023-03-24T13:58:09.512" v="2223" actId="478"/>
          <ac:picMkLst>
            <pc:docMk/>
            <pc:sldMk cId="0" sldId="6631"/>
            <ac:picMk id="2" creationId="{36850513-E85C-A27F-817E-9C5A63651348}"/>
          </ac:picMkLst>
        </pc:picChg>
        <pc:picChg chg="add mod">
          <ac:chgData name="Jason Dick" userId="c94a13a7-9fbd-4f24-ac29-988e9d2ed3d5" providerId="ADAL" clId="{CF27F3F6-6FE0-444E-AB58-9E8E92CEEB8B}" dt="2023-05-09T13:53:35.892" v="4583" actId="14100"/>
          <ac:picMkLst>
            <pc:docMk/>
            <pc:sldMk cId="0" sldId="6631"/>
            <ac:picMk id="2" creationId="{40C1D6AA-BBE4-9794-45D9-DCBAED84B4DE}"/>
          </ac:picMkLst>
        </pc:picChg>
        <pc:picChg chg="add del mod">
          <ac:chgData name="Jason Dick" userId="c94a13a7-9fbd-4f24-ac29-988e9d2ed3d5" providerId="ADAL" clId="{CF27F3F6-6FE0-444E-AB58-9E8E92CEEB8B}" dt="2023-03-02T22:13:26.632" v="1370" actId="478"/>
          <ac:picMkLst>
            <pc:docMk/>
            <pc:sldMk cId="0" sldId="6631"/>
            <ac:picMk id="2" creationId="{4CEB1E87-AC6C-F493-D2A8-4783A6006795}"/>
          </ac:picMkLst>
        </pc:picChg>
        <pc:picChg chg="del">
          <ac:chgData name="Jason Dick" userId="c94a13a7-9fbd-4f24-ac29-988e9d2ed3d5" providerId="ADAL" clId="{CF27F3F6-6FE0-444E-AB58-9E8E92CEEB8B}" dt="2023-05-02T21:45:12.431" v="3926" actId="478"/>
          <ac:picMkLst>
            <pc:docMk/>
            <pc:sldMk cId="0" sldId="6631"/>
            <ac:picMk id="2" creationId="{55F190E5-083E-7309-05F9-9A326BE23162}"/>
          </ac:picMkLst>
        </pc:picChg>
        <pc:picChg chg="del">
          <ac:chgData name="Jason Dick" userId="c94a13a7-9fbd-4f24-ac29-988e9d2ed3d5" providerId="ADAL" clId="{CF27F3F6-6FE0-444E-AB58-9E8E92CEEB8B}" dt="2023-03-01T14:38:07.593" v="1193" actId="478"/>
          <ac:picMkLst>
            <pc:docMk/>
            <pc:sldMk cId="0" sldId="6631"/>
            <ac:picMk id="2" creationId="{65ACD929-9C3F-3EDB-9C7E-0DBDE386D923}"/>
          </ac:picMkLst>
        </pc:picChg>
        <pc:picChg chg="add del mod">
          <ac:chgData name="Jason Dick" userId="c94a13a7-9fbd-4f24-ac29-988e9d2ed3d5" providerId="ADAL" clId="{CF27F3F6-6FE0-444E-AB58-9E8E92CEEB8B}" dt="2023-03-08T22:24:25.309" v="1513" actId="478"/>
          <ac:picMkLst>
            <pc:docMk/>
            <pc:sldMk cId="0" sldId="6631"/>
            <ac:picMk id="2" creationId="{6A8E93B7-5D43-EC85-00C0-7454A93020A6}"/>
          </ac:picMkLst>
        </pc:picChg>
        <pc:picChg chg="add del mod">
          <ac:chgData name="Jason Dick" userId="c94a13a7-9fbd-4f24-ac29-988e9d2ed3d5" providerId="ADAL" clId="{CF27F3F6-6FE0-444E-AB58-9E8E92CEEB8B}" dt="2023-03-20T14:04:11.725" v="1874" actId="478"/>
          <ac:picMkLst>
            <pc:docMk/>
            <pc:sldMk cId="0" sldId="6631"/>
            <ac:picMk id="2" creationId="{6CB2973D-6BCD-F8A3-91EF-CB9C856A0802}"/>
          </ac:picMkLst>
        </pc:picChg>
        <pc:picChg chg="del">
          <ac:chgData name="Jason Dick" userId="c94a13a7-9fbd-4f24-ac29-988e9d2ed3d5" providerId="ADAL" clId="{CF27F3F6-6FE0-444E-AB58-9E8E92CEEB8B}" dt="2023-03-28T13:44:14.845" v="2255" actId="478"/>
          <ac:picMkLst>
            <pc:docMk/>
            <pc:sldMk cId="0" sldId="6631"/>
            <ac:picMk id="2" creationId="{7978BED8-766F-83EA-70A7-9CD62817FFCF}"/>
          </ac:picMkLst>
        </pc:picChg>
        <pc:picChg chg="del">
          <ac:chgData name="Jason Dick" userId="c94a13a7-9fbd-4f24-ac29-988e9d2ed3d5" providerId="ADAL" clId="{CF27F3F6-6FE0-444E-AB58-9E8E92CEEB8B}" dt="2023-02-13T21:39:32.789" v="339" actId="478"/>
          <ac:picMkLst>
            <pc:docMk/>
            <pc:sldMk cId="0" sldId="6631"/>
            <ac:picMk id="2" creationId="{7D0676B0-7CA0-1EF3-67D9-B65C0B4E9ACD}"/>
          </ac:picMkLst>
        </pc:picChg>
        <pc:picChg chg="add mod ord">
          <ac:chgData name="Jason Dick" userId="c94a13a7-9fbd-4f24-ac29-988e9d2ed3d5" providerId="ADAL" clId="{CF27F3F6-6FE0-444E-AB58-9E8E92CEEB8B}" dt="2023-02-08T15:59:41.314" v="38" actId="167"/>
          <ac:picMkLst>
            <pc:docMk/>
            <pc:sldMk cId="0" sldId="6631"/>
            <ac:picMk id="2" creationId="{9B397E6C-15E3-C54D-7A30-5620C08F6E4D}"/>
          </ac:picMkLst>
        </pc:picChg>
        <pc:picChg chg="add del mod">
          <ac:chgData name="Jason Dick" userId="c94a13a7-9fbd-4f24-ac29-988e9d2ed3d5" providerId="ADAL" clId="{CF27F3F6-6FE0-444E-AB58-9E8E92CEEB8B}" dt="2023-02-17T14:51:15.232" v="586" actId="478"/>
          <ac:picMkLst>
            <pc:docMk/>
            <pc:sldMk cId="0" sldId="6631"/>
            <ac:picMk id="2" creationId="{9D6A5102-1E85-774D-4721-A9DFFEA91065}"/>
          </ac:picMkLst>
        </pc:picChg>
        <pc:picChg chg="add del mod ord">
          <ac:chgData name="Jason Dick" userId="c94a13a7-9fbd-4f24-ac29-988e9d2ed3d5" providerId="ADAL" clId="{CF27F3F6-6FE0-444E-AB58-9E8E92CEEB8B}" dt="2023-04-16T15:23:32.057" v="2905" actId="478"/>
          <ac:picMkLst>
            <pc:docMk/>
            <pc:sldMk cId="0" sldId="6631"/>
            <ac:picMk id="2" creationId="{A66A1398-A4AD-3C77-FB33-EDF305FB40BD}"/>
          </ac:picMkLst>
        </pc:picChg>
        <pc:picChg chg="add del mod">
          <ac:chgData name="Jason Dick" userId="c94a13a7-9fbd-4f24-ac29-988e9d2ed3d5" providerId="ADAL" clId="{CF27F3F6-6FE0-444E-AB58-9E8E92CEEB8B}" dt="2023-02-15T20:54:40.235" v="498" actId="478"/>
          <ac:picMkLst>
            <pc:docMk/>
            <pc:sldMk cId="0" sldId="6631"/>
            <ac:picMk id="2" creationId="{AA7C99BE-A5DC-0A2D-F121-D4F74521B356}"/>
          </ac:picMkLst>
        </pc:picChg>
        <pc:picChg chg="add del mod ord">
          <ac:chgData name="Jason Dick" userId="c94a13a7-9fbd-4f24-ac29-988e9d2ed3d5" providerId="ADAL" clId="{CF27F3F6-6FE0-444E-AB58-9E8E92CEEB8B}" dt="2023-04-25T13:45:06.663" v="3304" actId="478"/>
          <ac:picMkLst>
            <pc:docMk/>
            <pc:sldMk cId="0" sldId="6631"/>
            <ac:picMk id="2" creationId="{AEF4304D-9AC0-F9A9-1C4A-289073096B03}"/>
          </ac:picMkLst>
        </pc:picChg>
        <pc:picChg chg="add del mod ord">
          <ac:chgData name="Jason Dick" userId="c94a13a7-9fbd-4f24-ac29-988e9d2ed3d5" providerId="ADAL" clId="{CF27F3F6-6FE0-444E-AB58-9E8E92CEEB8B}" dt="2023-04-27T13:41:40.360" v="3649" actId="478"/>
          <ac:picMkLst>
            <pc:docMk/>
            <pc:sldMk cId="0" sldId="6631"/>
            <ac:picMk id="2" creationId="{C3E06B26-201D-0B2A-01A4-2F274716E3A0}"/>
          </ac:picMkLst>
        </pc:picChg>
        <pc:picChg chg="add del mod">
          <ac:chgData name="Jason Dick" userId="c94a13a7-9fbd-4f24-ac29-988e9d2ed3d5" providerId="ADAL" clId="{CF27F3F6-6FE0-444E-AB58-9E8E92CEEB8B}" dt="2023-04-18T21:24:34.408" v="3043" actId="478"/>
          <ac:picMkLst>
            <pc:docMk/>
            <pc:sldMk cId="0" sldId="6631"/>
            <ac:picMk id="2" creationId="{D9F535DD-CD07-DAEE-7A73-2DFA9DC9448D}"/>
          </ac:picMkLst>
        </pc:picChg>
        <pc:picChg chg="add del mod">
          <ac:chgData name="Jason Dick" userId="c94a13a7-9fbd-4f24-ac29-988e9d2ed3d5" providerId="ADAL" clId="{CF27F3F6-6FE0-444E-AB58-9E8E92CEEB8B}" dt="2023-03-21T19:51:49.272" v="2129" actId="478"/>
          <ac:picMkLst>
            <pc:docMk/>
            <pc:sldMk cId="0" sldId="6631"/>
            <ac:picMk id="2" creationId="{E761B94A-04EA-E939-4150-DCCD65D6CE15}"/>
          </ac:picMkLst>
        </pc:picChg>
        <pc:picChg chg="del">
          <ac:chgData name="Jason Dick" userId="c94a13a7-9fbd-4f24-ac29-988e9d2ed3d5" providerId="ADAL" clId="{CF27F3F6-6FE0-444E-AB58-9E8E92CEEB8B}" dt="2023-03-06T20:48:13.504" v="1399" actId="478"/>
          <ac:picMkLst>
            <pc:docMk/>
            <pc:sldMk cId="0" sldId="6631"/>
            <ac:picMk id="2" creationId="{EE814D46-1C2C-815B-7A49-62CE1D550B3F}"/>
          </ac:picMkLst>
        </pc:picChg>
        <pc:picChg chg="add mod">
          <ac:chgData name="Jason Dick" userId="c94a13a7-9fbd-4f24-ac29-988e9d2ed3d5" providerId="ADAL" clId="{CF27F3F6-6FE0-444E-AB58-9E8E92CEEB8B}" dt="2023-03-09T19:49:01.043" v="1589" actId="14100"/>
          <ac:picMkLst>
            <pc:docMk/>
            <pc:sldMk cId="0" sldId="6631"/>
            <ac:picMk id="2" creationId="{F2CA3A14-A808-7F2F-82BF-09777F39F5FC}"/>
          </ac:picMkLst>
        </pc:picChg>
        <pc:picChg chg="add del mod">
          <ac:chgData name="Jason Dick" userId="c94a13a7-9fbd-4f24-ac29-988e9d2ed3d5" providerId="ADAL" clId="{CF27F3F6-6FE0-444E-AB58-9E8E92CEEB8B}" dt="2023-05-01T13:40:20.553" v="3728" actId="478"/>
          <ac:picMkLst>
            <pc:docMk/>
            <pc:sldMk cId="0" sldId="6631"/>
            <ac:picMk id="3" creationId="{1C2F2C40-F2CE-97A5-82E7-A290BACBB687}"/>
          </ac:picMkLst>
        </pc:picChg>
        <pc:picChg chg="add del mod ord">
          <ac:chgData name="Jason Dick" userId="c94a13a7-9fbd-4f24-ac29-988e9d2ed3d5" providerId="ADAL" clId="{CF27F3F6-6FE0-444E-AB58-9E8E92CEEB8B}" dt="2023-03-30T21:21:26.411" v="2614" actId="478"/>
          <ac:picMkLst>
            <pc:docMk/>
            <pc:sldMk cId="0" sldId="6631"/>
            <ac:picMk id="3" creationId="{1E75B0E2-7D8A-9D42-EF39-1A8ED555C1ED}"/>
          </ac:picMkLst>
        </pc:picChg>
        <pc:picChg chg="add del mod ord">
          <ac:chgData name="Jason Dick" userId="c94a13a7-9fbd-4f24-ac29-988e9d2ed3d5" providerId="ADAL" clId="{CF27F3F6-6FE0-444E-AB58-9E8E92CEEB8B}" dt="2023-05-03T21:20:54.953" v="4167" actId="478"/>
          <ac:picMkLst>
            <pc:docMk/>
            <pc:sldMk cId="0" sldId="6631"/>
            <ac:picMk id="3" creationId="{3663A565-BA37-F6E1-98E1-9E8B76CABF14}"/>
          </ac:picMkLst>
        </pc:picChg>
        <pc:picChg chg="add del mod">
          <ac:chgData name="Jason Dick" userId="c94a13a7-9fbd-4f24-ac29-988e9d2ed3d5" providerId="ADAL" clId="{CF27F3F6-6FE0-444E-AB58-9E8E92CEEB8B}" dt="2023-03-01T18:23:22.768" v="1296" actId="478"/>
          <ac:picMkLst>
            <pc:docMk/>
            <pc:sldMk cId="0" sldId="6631"/>
            <ac:picMk id="3" creationId="{4F524BB9-43DE-887A-2BDD-1C30963D8F14}"/>
          </ac:picMkLst>
        </pc:picChg>
        <pc:picChg chg="add del mod ord">
          <ac:chgData name="Jason Dick" userId="c94a13a7-9fbd-4f24-ac29-988e9d2ed3d5" providerId="ADAL" clId="{CF27F3F6-6FE0-444E-AB58-9E8E92CEEB8B}" dt="2023-03-22T18:58:07.251" v="2168" actId="478"/>
          <ac:picMkLst>
            <pc:docMk/>
            <pc:sldMk cId="0" sldId="6631"/>
            <ac:picMk id="3" creationId="{79372B11-268D-D23C-2479-5D6073A481F4}"/>
          </ac:picMkLst>
        </pc:picChg>
        <pc:picChg chg="add del mod">
          <ac:chgData name="Jason Dick" userId="c94a13a7-9fbd-4f24-ac29-988e9d2ed3d5" providerId="ADAL" clId="{CF27F3F6-6FE0-444E-AB58-9E8E92CEEB8B}" dt="2023-03-28T21:32:33.470" v="2337" actId="478"/>
          <ac:picMkLst>
            <pc:docMk/>
            <pc:sldMk cId="0" sldId="6631"/>
            <ac:picMk id="3" creationId="{7A2C70B0-3A9D-22B9-C6AC-3221C293C888}"/>
          </ac:picMkLst>
        </pc:picChg>
        <pc:picChg chg="del">
          <ac:chgData name="Jason Dick" userId="c94a13a7-9fbd-4f24-ac29-988e9d2ed3d5" providerId="ADAL" clId="{CF27F3F6-6FE0-444E-AB58-9E8E92CEEB8B}" dt="2023-02-08T15:58:56.759" v="32" actId="478"/>
          <ac:picMkLst>
            <pc:docMk/>
            <pc:sldMk cId="0" sldId="6631"/>
            <ac:picMk id="3" creationId="{8662AF14-EDDD-B4C8-1325-6483475FDA8A}"/>
          </ac:picMkLst>
        </pc:picChg>
        <pc:picChg chg="add del mod">
          <ac:chgData name="Jason Dick" userId="c94a13a7-9fbd-4f24-ac29-988e9d2ed3d5" providerId="ADAL" clId="{CF27F3F6-6FE0-444E-AB58-9E8E92CEEB8B}" dt="2023-04-20T13:41:31.570" v="3118" actId="478"/>
          <ac:picMkLst>
            <pc:docMk/>
            <pc:sldMk cId="0" sldId="6631"/>
            <ac:picMk id="3" creationId="{8A8F1A29-2332-A594-13D7-24B7AF5A8E1D}"/>
          </ac:picMkLst>
        </pc:picChg>
        <pc:picChg chg="add del mod ord">
          <ac:chgData name="Jason Dick" userId="c94a13a7-9fbd-4f24-ac29-988e9d2ed3d5" providerId="ADAL" clId="{CF27F3F6-6FE0-444E-AB58-9E8E92CEEB8B}" dt="2023-03-20T19:26:10.013" v="2050" actId="478"/>
          <ac:picMkLst>
            <pc:docMk/>
            <pc:sldMk cId="0" sldId="6631"/>
            <ac:picMk id="3" creationId="{9134275F-7F90-AEBA-5353-E09CC64C7525}"/>
          </ac:picMkLst>
        </pc:picChg>
        <pc:picChg chg="add del mod ord">
          <ac:chgData name="Jason Dick" userId="c94a13a7-9fbd-4f24-ac29-988e9d2ed3d5" providerId="ADAL" clId="{CF27F3F6-6FE0-444E-AB58-9E8E92CEEB8B}" dt="2023-03-15T21:17:41.170" v="1802" actId="478"/>
          <ac:picMkLst>
            <pc:docMk/>
            <pc:sldMk cId="0" sldId="6631"/>
            <ac:picMk id="3" creationId="{9668BB25-7FB8-60C5-F4FC-759159F5C70D}"/>
          </ac:picMkLst>
        </pc:picChg>
        <pc:picChg chg="add del mod">
          <ac:chgData name="Jason Dick" userId="c94a13a7-9fbd-4f24-ac29-988e9d2ed3d5" providerId="ADAL" clId="{CF27F3F6-6FE0-444E-AB58-9E8E92CEEB8B}" dt="2023-03-07T22:04:20.242" v="1471" actId="478"/>
          <ac:picMkLst>
            <pc:docMk/>
            <pc:sldMk cId="0" sldId="6631"/>
            <ac:picMk id="3" creationId="{97E8320E-D480-D06C-79DC-F8DC8A7A2358}"/>
          </ac:picMkLst>
        </pc:picChg>
        <pc:picChg chg="add del mod ord">
          <ac:chgData name="Jason Dick" userId="c94a13a7-9fbd-4f24-ac29-988e9d2ed3d5" providerId="ADAL" clId="{CF27F3F6-6FE0-444E-AB58-9E8E92CEEB8B}" dt="2023-05-05T21:34:09.126" v="4533" actId="21"/>
          <ac:picMkLst>
            <pc:docMk/>
            <pc:sldMk cId="0" sldId="6631"/>
            <ac:picMk id="3" creationId="{99FCFE02-43E2-846C-B5DC-7DA1A8093ED9}"/>
          </ac:picMkLst>
        </pc:picChg>
        <pc:picChg chg="add del mod">
          <ac:chgData name="Jason Dick" userId="c94a13a7-9fbd-4f24-ac29-988e9d2ed3d5" providerId="ADAL" clId="{CF27F3F6-6FE0-444E-AB58-9E8E92CEEB8B}" dt="2023-04-26T13:55:15.338" v="3530" actId="478"/>
          <ac:picMkLst>
            <pc:docMk/>
            <pc:sldMk cId="0" sldId="6631"/>
            <ac:picMk id="3" creationId="{A07E19F7-FDC8-5458-1D17-8299112F49D4}"/>
          </ac:picMkLst>
        </pc:picChg>
        <pc:picChg chg="del">
          <ac:chgData name="Jason Dick" userId="c94a13a7-9fbd-4f24-ac29-988e9d2ed3d5" providerId="ADAL" clId="{CF27F3F6-6FE0-444E-AB58-9E8E92CEEB8B}" dt="2023-03-13T22:02:00.196" v="1607" actId="478"/>
          <ac:picMkLst>
            <pc:docMk/>
            <pc:sldMk cId="0" sldId="6631"/>
            <ac:picMk id="3" creationId="{A534D2BE-7EA3-7CCE-60B5-38D3AF6C72D4}"/>
          </ac:picMkLst>
        </pc:picChg>
        <pc:picChg chg="add mod">
          <ac:chgData name="Jason Dick" userId="c94a13a7-9fbd-4f24-ac29-988e9d2ed3d5" providerId="ADAL" clId="{CF27F3F6-6FE0-444E-AB58-9E8E92CEEB8B}" dt="2023-03-24T13:59:12.257" v="2228" actId="14100"/>
          <ac:picMkLst>
            <pc:docMk/>
            <pc:sldMk cId="0" sldId="6631"/>
            <ac:picMk id="3" creationId="{A9EC0EEB-3F9B-23DD-D8B0-2BDD5F193871}"/>
          </ac:picMkLst>
        </pc:picChg>
        <pc:picChg chg="add mod ord">
          <ac:chgData name="Jason Dick" userId="c94a13a7-9fbd-4f24-ac29-988e9d2ed3d5" providerId="ADAL" clId="{CF27F3F6-6FE0-444E-AB58-9E8E92CEEB8B}" dt="2023-03-02T22:16:58.448" v="1375" actId="167"/>
          <ac:picMkLst>
            <pc:docMk/>
            <pc:sldMk cId="0" sldId="6631"/>
            <ac:picMk id="3" creationId="{BF240362-5047-F98A-9181-93611E859BE8}"/>
          </ac:picMkLst>
        </pc:picChg>
        <pc:picChg chg="add del mod ord">
          <ac:chgData name="Jason Dick" userId="c94a13a7-9fbd-4f24-ac29-988e9d2ed3d5" providerId="ADAL" clId="{CF27F3F6-6FE0-444E-AB58-9E8E92CEEB8B}" dt="2023-04-24T13:43:18.324" v="3267" actId="478"/>
          <ac:picMkLst>
            <pc:docMk/>
            <pc:sldMk cId="0" sldId="6631"/>
            <ac:picMk id="3" creationId="{D91B1615-8B74-B2ED-A833-6BA23AC6451A}"/>
          </ac:picMkLst>
        </pc:picChg>
        <pc:picChg chg="add del mod">
          <ac:chgData name="Jason Dick" userId="c94a13a7-9fbd-4f24-ac29-988e9d2ed3d5" providerId="ADAL" clId="{CF27F3F6-6FE0-444E-AB58-9E8E92CEEB8B}" dt="2023-03-09T19:45:35.187" v="1537" actId="478"/>
          <ac:picMkLst>
            <pc:docMk/>
            <pc:sldMk cId="0" sldId="6631"/>
            <ac:picMk id="3" creationId="{F86FBD09-C20B-C423-501D-74BB3D771BA4}"/>
          </ac:picMkLst>
        </pc:picChg>
        <pc:picChg chg="add del mod">
          <ac:chgData name="Jason Dick" userId="c94a13a7-9fbd-4f24-ac29-988e9d2ed3d5" providerId="ADAL" clId="{CF27F3F6-6FE0-444E-AB58-9E8E92CEEB8B}" dt="2023-02-25T19:09:43.359" v="738" actId="478"/>
          <ac:picMkLst>
            <pc:docMk/>
            <pc:sldMk cId="0" sldId="6631"/>
            <ac:picMk id="3" creationId="{FA9603D5-261E-2552-87C9-15C4AE8481B9}"/>
          </ac:picMkLst>
        </pc:picChg>
        <pc:picChg chg="add del mod">
          <ac:chgData name="Jason Dick" userId="c94a13a7-9fbd-4f24-ac29-988e9d2ed3d5" providerId="ADAL" clId="{CF27F3F6-6FE0-444E-AB58-9E8E92CEEB8B}" dt="2023-02-27T20:44:58.876" v="1140" actId="478"/>
          <ac:picMkLst>
            <pc:docMk/>
            <pc:sldMk cId="0" sldId="6631"/>
            <ac:picMk id="5" creationId="{0917E67E-0032-E4E0-71D9-5533157E9234}"/>
          </ac:picMkLst>
        </pc:picChg>
        <pc:picChg chg="add del mod">
          <ac:chgData name="Jason Dick" userId="c94a13a7-9fbd-4f24-ac29-988e9d2ed3d5" providerId="ADAL" clId="{CF27F3F6-6FE0-444E-AB58-9E8E92CEEB8B}" dt="2023-05-05T13:49:55.987" v="4324" actId="478"/>
          <ac:picMkLst>
            <pc:docMk/>
            <pc:sldMk cId="0" sldId="6631"/>
            <ac:picMk id="5" creationId="{40C17893-F81C-4026-9AD2-BF811F8921F1}"/>
          </ac:picMkLst>
        </pc:picChg>
        <pc:picChg chg="add del mod ord">
          <ac:chgData name="Jason Dick" userId="c94a13a7-9fbd-4f24-ac29-988e9d2ed3d5" providerId="ADAL" clId="{CF27F3F6-6FE0-444E-AB58-9E8E92CEEB8B}" dt="2023-04-17T21:35:17.114" v="2987" actId="478"/>
          <ac:picMkLst>
            <pc:docMk/>
            <pc:sldMk cId="0" sldId="6631"/>
            <ac:picMk id="5" creationId="{A5248F03-B683-D88F-C62D-0E0A11AFAAE4}"/>
          </ac:picMkLst>
        </pc:picChg>
        <pc:picChg chg="add del mod ord">
          <ac:chgData name="Jason Dick" userId="c94a13a7-9fbd-4f24-ac29-988e9d2ed3d5" providerId="ADAL" clId="{CF27F3F6-6FE0-444E-AB58-9E8E92CEEB8B}" dt="2023-05-09T13:51:37.897" v="4572" actId="478"/>
          <ac:picMkLst>
            <pc:docMk/>
            <pc:sldMk cId="0" sldId="6631"/>
            <ac:picMk id="6" creationId="{648EDD6C-0CC9-D26C-A8B6-A5146833C9D7}"/>
          </ac:picMkLst>
        </pc:picChg>
        <pc:picChg chg="add del">
          <ac:chgData name="Jason Dick" userId="c94a13a7-9fbd-4f24-ac29-988e9d2ed3d5" providerId="ADAL" clId="{CF27F3F6-6FE0-444E-AB58-9E8E92CEEB8B}" dt="2023-02-25T19:11:00.910" v="822" actId="478"/>
          <ac:picMkLst>
            <pc:docMk/>
            <pc:sldMk cId="0" sldId="6631"/>
            <ac:picMk id="7" creationId="{584B0B84-BBFC-B046-E5E8-9F9DBD669C23}"/>
          </ac:picMkLst>
        </pc:picChg>
        <pc:picChg chg="add del mod">
          <ac:chgData name="Jason Dick" userId="c94a13a7-9fbd-4f24-ac29-988e9d2ed3d5" providerId="ADAL" clId="{CF27F3F6-6FE0-444E-AB58-9E8E92CEEB8B}" dt="2023-02-27T20:44:58.375" v="1139" actId="478"/>
          <ac:picMkLst>
            <pc:docMk/>
            <pc:sldMk cId="0" sldId="6631"/>
            <ac:picMk id="9" creationId="{0D442C18-72BD-F1AE-1CE4-8615EEE41801}"/>
          </ac:picMkLst>
        </pc:picChg>
        <pc:picChg chg="add del mod">
          <ac:chgData name="Jason Dick" userId="c94a13a7-9fbd-4f24-ac29-988e9d2ed3d5" providerId="ADAL" clId="{CF27F3F6-6FE0-444E-AB58-9E8E92CEEB8B}" dt="2023-02-15T14:52:53.930" v="433" actId="478"/>
          <ac:picMkLst>
            <pc:docMk/>
            <pc:sldMk cId="0" sldId="6631"/>
            <ac:picMk id="1026" creationId="{9F254E8C-0266-B962-B879-B3C5D8E44282}"/>
          </ac:picMkLst>
        </pc:picChg>
      </pc:sldChg>
      <pc:sldChg chg="addSp delSp modSp mod">
        <pc:chgData name="Jason Dick" userId="c94a13a7-9fbd-4f24-ac29-988e9d2ed3d5" providerId="ADAL" clId="{CF27F3F6-6FE0-444E-AB58-9E8E92CEEB8B}" dt="2023-05-05T21:32:34.374" v="4522" actId="14100"/>
        <pc:sldMkLst>
          <pc:docMk/>
          <pc:sldMk cId="2346184423" sldId="7073"/>
        </pc:sldMkLst>
        <pc:spChg chg="mod">
          <ac:chgData name="Jason Dick" userId="c94a13a7-9fbd-4f24-ac29-988e9d2ed3d5" providerId="ADAL" clId="{CF27F3F6-6FE0-444E-AB58-9E8E92CEEB8B}" dt="2023-05-05T21:30:31.264" v="4510" actId="20577"/>
          <ac:spMkLst>
            <pc:docMk/>
            <pc:sldMk cId="2346184423" sldId="7073"/>
            <ac:spMk id="4" creationId="{2A2D9BC0-1356-712D-8DCC-992F7BF28F0C}"/>
          </ac:spMkLst>
        </pc:spChg>
        <pc:picChg chg="add mod">
          <ac:chgData name="Jason Dick" userId="c94a13a7-9fbd-4f24-ac29-988e9d2ed3d5" providerId="ADAL" clId="{CF27F3F6-6FE0-444E-AB58-9E8E92CEEB8B}" dt="2023-02-27T20:46:20.478" v="1145" actId="1076"/>
          <ac:picMkLst>
            <pc:docMk/>
            <pc:sldMk cId="2346184423" sldId="7073"/>
            <ac:picMk id="2" creationId="{280E04C5-F36B-4758-2312-9C83B10B749D}"/>
          </ac:picMkLst>
        </pc:picChg>
        <pc:picChg chg="del">
          <ac:chgData name="Jason Dick" userId="c94a13a7-9fbd-4f24-ac29-988e9d2ed3d5" providerId="ADAL" clId="{CF27F3F6-6FE0-444E-AB58-9E8E92CEEB8B}" dt="2023-04-16T15:24:55.985" v="2927" actId="478"/>
          <ac:picMkLst>
            <pc:docMk/>
            <pc:sldMk cId="2346184423" sldId="7073"/>
            <ac:picMk id="5" creationId="{270924FF-C390-365C-55C3-35748AA28095}"/>
          </ac:picMkLst>
        </pc:picChg>
        <pc:picChg chg="del">
          <ac:chgData name="Jason Dick" userId="c94a13a7-9fbd-4f24-ac29-988e9d2ed3d5" providerId="ADAL" clId="{CF27F3F6-6FE0-444E-AB58-9E8E92CEEB8B}" dt="2023-02-27T20:45:02.720" v="1141" actId="478"/>
          <ac:picMkLst>
            <pc:docMk/>
            <pc:sldMk cId="2346184423" sldId="7073"/>
            <ac:picMk id="5" creationId="{3919A5E8-8AF0-E575-44A6-09AE5CCFDAF9}"/>
          </ac:picMkLst>
        </pc:picChg>
        <pc:picChg chg="add del mod">
          <ac:chgData name="Jason Dick" userId="c94a13a7-9fbd-4f24-ac29-988e9d2ed3d5" providerId="ADAL" clId="{CF27F3F6-6FE0-444E-AB58-9E8E92CEEB8B}" dt="2023-05-01T13:42:40.193" v="3734" actId="478"/>
          <ac:picMkLst>
            <pc:docMk/>
            <pc:sldMk cId="2346184423" sldId="7073"/>
            <ac:picMk id="5" creationId="{677E2808-A32D-BC59-2727-F9EAAE1942F7}"/>
          </ac:picMkLst>
        </pc:picChg>
        <pc:picChg chg="del">
          <ac:chgData name="Jason Dick" userId="c94a13a7-9fbd-4f24-ac29-988e9d2ed3d5" providerId="ADAL" clId="{CF27F3F6-6FE0-444E-AB58-9E8E92CEEB8B}" dt="2023-03-20T14:04:37.769" v="1879" actId="478"/>
          <ac:picMkLst>
            <pc:docMk/>
            <pc:sldMk cId="2346184423" sldId="7073"/>
            <ac:picMk id="5" creationId="{71FD89A3-C3B2-450D-50C4-8EA0638C4AB0}"/>
          </ac:picMkLst>
        </pc:picChg>
        <pc:picChg chg="add mod">
          <ac:chgData name="Jason Dick" userId="c94a13a7-9fbd-4f24-ac29-988e9d2ed3d5" providerId="ADAL" clId="{CF27F3F6-6FE0-444E-AB58-9E8E92CEEB8B}" dt="2023-05-05T21:32:34.374" v="4522" actId="14100"/>
          <ac:picMkLst>
            <pc:docMk/>
            <pc:sldMk cId="2346184423" sldId="7073"/>
            <ac:picMk id="5" creationId="{EB89A0DC-C1EA-4C70-6A71-86FAEA045ABC}"/>
          </ac:picMkLst>
        </pc:picChg>
        <pc:picChg chg="add del mod">
          <ac:chgData name="Jason Dick" userId="c94a13a7-9fbd-4f24-ac29-988e9d2ed3d5" providerId="ADAL" clId="{CF27F3F6-6FE0-444E-AB58-9E8E92CEEB8B}" dt="2023-05-05T21:30:25.880" v="4508" actId="478"/>
          <ac:picMkLst>
            <pc:docMk/>
            <pc:sldMk cId="2346184423" sldId="7073"/>
            <ac:picMk id="6" creationId="{09C4115C-2443-0FB0-EB67-E9FE1D492C35}"/>
          </ac:picMkLst>
        </pc:picChg>
        <pc:picChg chg="add del mod">
          <ac:chgData name="Jason Dick" userId="c94a13a7-9fbd-4f24-ac29-988e9d2ed3d5" providerId="ADAL" clId="{CF27F3F6-6FE0-444E-AB58-9E8E92CEEB8B}" dt="2023-04-20T13:43:07.957" v="3128" actId="478"/>
          <ac:picMkLst>
            <pc:docMk/>
            <pc:sldMk cId="2346184423" sldId="7073"/>
            <ac:picMk id="6" creationId="{902BA875-1516-38A1-FD2F-CFCF926CC695}"/>
          </ac:picMkLst>
        </pc:picChg>
        <pc:picChg chg="add mod">
          <ac:chgData name="Jason Dick" userId="c94a13a7-9fbd-4f24-ac29-988e9d2ed3d5" providerId="ADAL" clId="{CF27F3F6-6FE0-444E-AB58-9E8E92CEEB8B}" dt="2023-03-20T14:12:51.637" v="2041" actId="14100"/>
          <ac:picMkLst>
            <pc:docMk/>
            <pc:sldMk cId="2346184423" sldId="7073"/>
            <ac:picMk id="6" creationId="{C0533293-DF6A-8D7A-2FE6-C44AA48500D2}"/>
          </ac:picMkLst>
        </pc:picChg>
      </pc:sldChg>
      <pc:sldChg chg="del">
        <pc:chgData name="Jason Dick" userId="c94a13a7-9fbd-4f24-ac29-988e9d2ed3d5" providerId="ADAL" clId="{CF27F3F6-6FE0-444E-AB58-9E8E92CEEB8B}" dt="2023-02-08T15:55:09.959" v="7" actId="2696"/>
        <pc:sldMkLst>
          <pc:docMk/>
          <pc:sldMk cId="2754968324" sldId="7175"/>
        </pc:sldMkLst>
      </pc:sldChg>
      <pc:sldChg chg="del">
        <pc:chgData name="Jason Dick" userId="c94a13a7-9fbd-4f24-ac29-988e9d2ed3d5" providerId="ADAL" clId="{CF27F3F6-6FE0-444E-AB58-9E8E92CEEB8B}" dt="2023-02-08T15:55:29.432" v="9" actId="2696"/>
        <pc:sldMkLst>
          <pc:docMk/>
          <pc:sldMk cId="1792605946" sldId="7177"/>
        </pc:sldMkLst>
      </pc:sldChg>
      <pc:sldChg chg="addSp delSp modSp del mod">
        <pc:chgData name="Jason Dick" userId="c94a13a7-9fbd-4f24-ac29-988e9d2ed3d5" providerId="ADAL" clId="{CF27F3F6-6FE0-444E-AB58-9E8E92CEEB8B}" dt="2023-02-15T22:03:21.683" v="513" actId="2696"/>
        <pc:sldMkLst>
          <pc:docMk/>
          <pc:sldMk cId="3348734726" sldId="7179"/>
        </pc:sldMkLst>
        <pc:spChg chg="del mod">
          <ac:chgData name="Jason Dick" userId="c94a13a7-9fbd-4f24-ac29-988e9d2ed3d5" providerId="ADAL" clId="{CF27F3F6-6FE0-444E-AB58-9E8E92CEEB8B}" dt="2023-02-15T14:58:08.452" v="485" actId="478"/>
          <ac:spMkLst>
            <pc:docMk/>
            <pc:sldMk cId="3348734726" sldId="7179"/>
            <ac:spMk id="6" creationId="{21C629A7-4422-A00F-1C93-D83D17EC454C}"/>
          </ac:spMkLst>
        </pc:spChg>
        <pc:picChg chg="add mod">
          <ac:chgData name="Jason Dick" userId="c94a13a7-9fbd-4f24-ac29-988e9d2ed3d5" providerId="ADAL" clId="{CF27F3F6-6FE0-444E-AB58-9E8E92CEEB8B}" dt="2023-02-15T14:58:17.233" v="489" actId="14100"/>
          <ac:picMkLst>
            <pc:docMk/>
            <pc:sldMk cId="3348734726" sldId="7179"/>
            <ac:picMk id="2" creationId="{651D4FF2-01DE-84BA-6E45-D4E055721F92}"/>
          </ac:picMkLst>
        </pc:picChg>
        <pc:picChg chg="del">
          <ac:chgData name="Jason Dick" userId="c94a13a7-9fbd-4f24-ac29-988e9d2ed3d5" providerId="ADAL" clId="{CF27F3F6-6FE0-444E-AB58-9E8E92CEEB8B}" dt="2023-02-15T14:58:08.873" v="486" actId="478"/>
          <ac:picMkLst>
            <pc:docMk/>
            <pc:sldMk cId="3348734726" sldId="7179"/>
            <ac:picMk id="3" creationId="{9AADF23C-E24D-8ADE-C982-7B1AE1B056DB}"/>
          </ac:picMkLst>
        </pc:picChg>
      </pc:sldChg>
      <pc:sldChg chg="addSp delSp modSp del mod setBg">
        <pc:chgData name="Jason Dick" userId="c94a13a7-9fbd-4f24-ac29-988e9d2ed3d5" providerId="ADAL" clId="{CF27F3F6-6FE0-444E-AB58-9E8E92CEEB8B}" dt="2023-03-01T18:24:48.535" v="1305" actId="2696"/>
        <pc:sldMkLst>
          <pc:docMk/>
          <pc:sldMk cId="798784314" sldId="7180"/>
        </pc:sldMkLst>
        <pc:spChg chg="add mod">
          <ac:chgData name="Jason Dick" userId="c94a13a7-9fbd-4f24-ac29-988e9d2ed3d5" providerId="ADAL" clId="{CF27F3F6-6FE0-444E-AB58-9E8E92CEEB8B}" dt="2023-03-01T14:53:40.300" v="1284" actId="1076"/>
          <ac:spMkLst>
            <pc:docMk/>
            <pc:sldMk cId="798784314" sldId="7180"/>
            <ac:spMk id="3" creationId="{38253DB0-958E-4885-7256-70CF494373F4}"/>
          </ac:spMkLst>
        </pc:spChg>
        <pc:spChg chg="add del">
          <ac:chgData name="Jason Dick" userId="c94a13a7-9fbd-4f24-ac29-988e9d2ed3d5" providerId="ADAL" clId="{CF27F3F6-6FE0-444E-AB58-9E8E92CEEB8B}" dt="2023-02-27T14:56:25.472" v="1110" actId="478"/>
          <ac:spMkLst>
            <pc:docMk/>
            <pc:sldMk cId="798784314" sldId="7180"/>
            <ac:spMk id="3" creationId="{F45243EB-D278-1CEE-045F-C28D9F34E353}"/>
          </ac:spMkLst>
        </pc:spChg>
        <pc:picChg chg="del">
          <ac:chgData name="Jason Dick" userId="c94a13a7-9fbd-4f24-ac29-988e9d2ed3d5" providerId="ADAL" clId="{CF27F3F6-6FE0-444E-AB58-9E8E92CEEB8B}" dt="2023-02-25T19:29:46.555" v="904" actId="478"/>
          <ac:picMkLst>
            <pc:docMk/>
            <pc:sldMk cId="798784314" sldId="7180"/>
            <ac:picMk id="2" creationId="{2D11C82F-A7BF-428D-4866-1E01F6065478}"/>
          </ac:picMkLst>
        </pc:picChg>
        <pc:picChg chg="add mod">
          <ac:chgData name="Jason Dick" userId="c94a13a7-9fbd-4f24-ac29-988e9d2ed3d5" providerId="ADAL" clId="{CF27F3F6-6FE0-444E-AB58-9E8E92CEEB8B}" dt="2023-03-01T14:54:45.051" v="1288" actId="1076"/>
          <ac:picMkLst>
            <pc:docMk/>
            <pc:sldMk cId="798784314" sldId="7180"/>
            <ac:picMk id="5" creationId="{98F5C5BF-3F24-1E1A-4AA4-DE1D5AE2BAD7}"/>
          </ac:picMkLst>
        </pc:picChg>
        <pc:picChg chg="add del mod">
          <ac:chgData name="Jason Dick" userId="c94a13a7-9fbd-4f24-ac29-988e9d2ed3d5" providerId="ADAL" clId="{CF27F3F6-6FE0-444E-AB58-9E8E92CEEB8B}" dt="2023-03-01T14:53:01.510" v="1258" actId="478"/>
          <ac:picMkLst>
            <pc:docMk/>
            <pc:sldMk cId="798784314" sldId="7180"/>
            <ac:picMk id="6" creationId="{A8A0B2F7-0FF8-4E45-55A0-0A0256710B7F}"/>
          </ac:picMkLst>
        </pc:picChg>
      </pc:sldChg>
      <pc:sldChg chg="del">
        <pc:chgData name="Jason Dick" userId="c94a13a7-9fbd-4f24-ac29-988e9d2ed3d5" providerId="ADAL" clId="{CF27F3F6-6FE0-444E-AB58-9E8E92CEEB8B}" dt="2023-02-08T15:55:23.699" v="8" actId="2696"/>
        <pc:sldMkLst>
          <pc:docMk/>
          <pc:sldMk cId="1357608034" sldId="7183"/>
        </pc:sldMkLst>
      </pc:sldChg>
      <pc:sldChg chg="del">
        <pc:chgData name="Jason Dick" userId="c94a13a7-9fbd-4f24-ac29-988e9d2ed3d5" providerId="ADAL" clId="{CF27F3F6-6FE0-444E-AB58-9E8E92CEEB8B}" dt="2023-02-08T15:57:02.159" v="30" actId="2696"/>
        <pc:sldMkLst>
          <pc:docMk/>
          <pc:sldMk cId="950357682" sldId="7184"/>
        </pc:sldMkLst>
      </pc:sldChg>
      <pc:sldChg chg="del">
        <pc:chgData name="Jason Dick" userId="c94a13a7-9fbd-4f24-ac29-988e9d2ed3d5" providerId="ADAL" clId="{CF27F3F6-6FE0-444E-AB58-9E8E92CEEB8B}" dt="2023-02-08T15:57:10.432" v="31" actId="2696"/>
        <pc:sldMkLst>
          <pc:docMk/>
          <pc:sldMk cId="525075094" sldId="7186"/>
        </pc:sldMkLst>
      </pc:sldChg>
      <pc:sldChg chg="del">
        <pc:chgData name="Jason Dick" userId="c94a13a7-9fbd-4f24-ac29-988e9d2ed3d5" providerId="ADAL" clId="{CF27F3F6-6FE0-444E-AB58-9E8E92CEEB8B}" dt="2023-02-08T15:55:36.028" v="10" actId="2696"/>
        <pc:sldMkLst>
          <pc:docMk/>
          <pc:sldMk cId="1483271291" sldId="7187"/>
        </pc:sldMkLst>
      </pc:sldChg>
      <pc:sldChg chg="del">
        <pc:chgData name="Jason Dick" userId="c94a13a7-9fbd-4f24-ac29-988e9d2ed3d5" providerId="ADAL" clId="{CF27F3F6-6FE0-444E-AB58-9E8E92CEEB8B}" dt="2023-02-08T15:56:59.073" v="29" actId="2696"/>
        <pc:sldMkLst>
          <pc:docMk/>
          <pc:sldMk cId="1426203768" sldId="7188"/>
        </pc:sldMkLst>
      </pc:sldChg>
      <pc:sldChg chg="delSp del">
        <pc:chgData name="Jason Dick" userId="c94a13a7-9fbd-4f24-ac29-988e9d2ed3d5" providerId="ADAL" clId="{CF27F3F6-6FE0-444E-AB58-9E8E92CEEB8B}" dt="2023-02-08T15:56:53.332" v="28" actId="47"/>
        <pc:sldMkLst>
          <pc:docMk/>
          <pc:sldMk cId="1170888487" sldId="7189"/>
        </pc:sldMkLst>
        <pc:picChg chg="del">
          <ac:chgData name="Jason Dick" userId="c94a13a7-9fbd-4f24-ac29-988e9d2ed3d5" providerId="ADAL" clId="{CF27F3F6-6FE0-444E-AB58-9E8E92CEEB8B}" dt="2023-02-08T15:55:45.256" v="11" actId="478"/>
          <ac:picMkLst>
            <pc:docMk/>
            <pc:sldMk cId="1170888487" sldId="7189"/>
            <ac:picMk id="1026" creationId="{3A7E8529-A091-71CE-5E83-3B73BBD7DAD2}"/>
          </ac:picMkLst>
        </pc:picChg>
      </pc:sldChg>
      <pc:sldChg chg="addSp delSp modSp add mod">
        <pc:chgData name="Jason Dick" userId="c94a13a7-9fbd-4f24-ac29-988e9d2ed3d5" providerId="ADAL" clId="{CF27F3F6-6FE0-444E-AB58-9E8E92CEEB8B}" dt="2023-02-08T15:56:29.426" v="27" actId="20577"/>
        <pc:sldMkLst>
          <pc:docMk/>
          <pc:sldMk cId="1057624723" sldId="7190"/>
        </pc:sldMkLst>
        <pc:spChg chg="add mod">
          <ac:chgData name="Jason Dick" userId="c94a13a7-9fbd-4f24-ac29-988e9d2ed3d5" providerId="ADAL" clId="{CF27F3F6-6FE0-444E-AB58-9E8E92CEEB8B}" dt="2023-02-08T15:56:29.426" v="27" actId="20577"/>
          <ac:spMkLst>
            <pc:docMk/>
            <pc:sldMk cId="1057624723" sldId="7190"/>
            <ac:spMk id="2" creationId="{DEDC0BD7-4ED8-FB15-765F-358AC4B89904}"/>
          </ac:spMkLst>
        </pc:spChg>
        <pc:picChg chg="del">
          <ac:chgData name="Jason Dick" userId="c94a13a7-9fbd-4f24-ac29-988e9d2ed3d5" providerId="ADAL" clId="{CF27F3F6-6FE0-444E-AB58-9E8E92CEEB8B}" dt="2023-02-08T15:56:05.415" v="14" actId="478"/>
          <ac:picMkLst>
            <pc:docMk/>
            <pc:sldMk cId="1057624723" sldId="7190"/>
            <ac:picMk id="5" creationId="{01C5E333-A234-4D24-E600-D13238F368B9}"/>
          </ac:picMkLst>
        </pc:picChg>
        <pc:picChg chg="del">
          <ac:chgData name="Jason Dick" userId="c94a13a7-9fbd-4f24-ac29-988e9d2ed3d5" providerId="ADAL" clId="{CF27F3F6-6FE0-444E-AB58-9E8E92CEEB8B}" dt="2023-02-08T15:56:04.620" v="13" actId="478"/>
          <ac:picMkLst>
            <pc:docMk/>
            <pc:sldMk cId="1057624723" sldId="7190"/>
            <ac:picMk id="9" creationId="{FD55B957-48B4-4F10-B58B-CEAFB53B306F}"/>
          </ac:picMkLst>
        </pc:picChg>
      </pc:sldChg>
      <pc:sldChg chg="del">
        <pc:chgData name="Jason Dick" userId="c94a13a7-9fbd-4f24-ac29-988e9d2ed3d5" providerId="ADAL" clId="{CF27F3F6-6FE0-444E-AB58-9E8E92CEEB8B}" dt="2023-02-15T20:56:13.066" v="505" actId="2696"/>
        <pc:sldMkLst>
          <pc:docMk/>
          <pc:sldMk cId="2220419595" sldId="7192"/>
        </pc:sldMkLst>
      </pc:sldChg>
      <pc:sldChg chg="del">
        <pc:chgData name="Jason Dick" userId="c94a13a7-9fbd-4f24-ac29-988e9d2ed3d5" providerId="ADAL" clId="{CF27F3F6-6FE0-444E-AB58-9E8E92CEEB8B}" dt="2023-02-15T14:56:26.621" v="481" actId="2696"/>
        <pc:sldMkLst>
          <pc:docMk/>
          <pc:sldMk cId="1303678798" sldId="7193"/>
        </pc:sldMkLst>
      </pc:sldChg>
      <pc:sldChg chg="del">
        <pc:chgData name="Jason Dick" userId="c94a13a7-9fbd-4f24-ac29-988e9d2ed3d5" providerId="ADAL" clId="{CF27F3F6-6FE0-444E-AB58-9E8E92CEEB8B}" dt="2023-02-15T14:56:12.920" v="479" actId="2696"/>
        <pc:sldMkLst>
          <pc:docMk/>
          <pc:sldMk cId="4268605544" sldId="7194"/>
        </pc:sldMkLst>
      </pc:sldChg>
      <pc:sldChg chg="del">
        <pc:chgData name="Jason Dick" userId="c94a13a7-9fbd-4f24-ac29-988e9d2ed3d5" providerId="ADAL" clId="{CF27F3F6-6FE0-444E-AB58-9E8E92CEEB8B}" dt="2023-02-13T21:41:11.026" v="354" actId="2696"/>
        <pc:sldMkLst>
          <pc:docMk/>
          <pc:sldMk cId="1528871794" sldId="7195"/>
        </pc:sldMkLst>
      </pc:sldChg>
      <pc:sldChg chg="del">
        <pc:chgData name="Jason Dick" userId="c94a13a7-9fbd-4f24-ac29-988e9d2ed3d5" providerId="ADAL" clId="{CF27F3F6-6FE0-444E-AB58-9E8E92CEEB8B}" dt="2023-02-15T14:56:10.526" v="478" actId="2696"/>
        <pc:sldMkLst>
          <pc:docMk/>
          <pc:sldMk cId="1504069790" sldId="7196"/>
        </pc:sldMkLst>
      </pc:sldChg>
      <pc:sldChg chg="addSp delSp modSp add del mod">
        <pc:chgData name="Jason Dick" userId="c94a13a7-9fbd-4f24-ac29-988e9d2ed3d5" providerId="ADAL" clId="{CF27F3F6-6FE0-444E-AB58-9E8E92CEEB8B}" dt="2023-02-15T14:54:48.589" v="458" actId="2696"/>
        <pc:sldMkLst>
          <pc:docMk/>
          <pc:sldMk cId="1851428349" sldId="7197"/>
        </pc:sldMkLst>
        <pc:spChg chg="mod">
          <ac:chgData name="Jason Dick" userId="c94a13a7-9fbd-4f24-ac29-988e9d2ed3d5" providerId="ADAL" clId="{CF27F3F6-6FE0-444E-AB58-9E8E92CEEB8B}" dt="2023-02-13T15:33:16.345" v="94" actId="20577"/>
          <ac:spMkLst>
            <pc:docMk/>
            <pc:sldMk cId="1851428349" sldId="7197"/>
            <ac:spMk id="6" creationId="{21C629A7-4422-A00F-1C93-D83D17EC454C}"/>
          </ac:spMkLst>
        </pc:spChg>
        <pc:picChg chg="del">
          <ac:chgData name="Jason Dick" userId="c94a13a7-9fbd-4f24-ac29-988e9d2ed3d5" providerId="ADAL" clId="{CF27F3F6-6FE0-444E-AB58-9E8E92CEEB8B}" dt="2023-02-13T15:33:19.298" v="95" actId="478"/>
          <ac:picMkLst>
            <pc:docMk/>
            <pc:sldMk cId="1851428349" sldId="7197"/>
            <ac:picMk id="3" creationId="{9AADF23C-E24D-8ADE-C982-7B1AE1B056DB}"/>
          </ac:picMkLst>
        </pc:picChg>
        <pc:picChg chg="add mod">
          <ac:chgData name="Jason Dick" userId="c94a13a7-9fbd-4f24-ac29-988e9d2ed3d5" providerId="ADAL" clId="{CF27F3F6-6FE0-444E-AB58-9E8E92CEEB8B}" dt="2023-02-13T15:43:30.229" v="166" actId="14100"/>
          <ac:picMkLst>
            <pc:docMk/>
            <pc:sldMk cId="1851428349" sldId="7197"/>
            <ac:picMk id="5" creationId="{2589A4B1-340A-C6D5-1274-A73119262181}"/>
          </ac:picMkLst>
        </pc:picChg>
      </pc:sldChg>
      <pc:sldChg chg="addSp modSp add del mod">
        <pc:chgData name="Jason Dick" userId="c94a13a7-9fbd-4f24-ac29-988e9d2ed3d5" providerId="ADAL" clId="{CF27F3F6-6FE0-444E-AB58-9E8E92CEEB8B}" dt="2023-02-15T14:54:51.165" v="459" actId="2696"/>
        <pc:sldMkLst>
          <pc:docMk/>
          <pc:sldMk cId="1126568654" sldId="7198"/>
        </pc:sldMkLst>
        <pc:spChg chg="mod">
          <ac:chgData name="Jason Dick" userId="c94a13a7-9fbd-4f24-ac29-988e9d2ed3d5" providerId="ADAL" clId="{CF27F3F6-6FE0-444E-AB58-9E8E92CEEB8B}" dt="2023-02-13T21:54:56.825" v="386" actId="403"/>
          <ac:spMkLst>
            <pc:docMk/>
            <pc:sldMk cId="1126568654" sldId="7198"/>
            <ac:spMk id="6" creationId="{21C629A7-4422-A00F-1C93-D83D17EC454C}"/>
          </ac:spMkLst>
        </pc:spChg>
        <pc:picChg chg="add mod">
          <ac:chgData name="Jason Dick" userId="c94a13a7-9fbd-4f24-ac29-988e9d2ed3d5" providerId="ADAL" clId="{CF27F3F6-6FE0-444E-AB58-9E8E92CEEB8B}" dt="2023-02-13T15:40:23.627" v="99" actId="14100"/>
          <ac:picMkLst>
            <pc:docMk/>
            <pc:sldMk cId="1126568654" sldId="7198"/>
            <ac:picMk id="3" creationId="{6D86E830-9323-B479-E667-39D266AE9330}"/>
          </ac:picMkLst>
        </pc:picChg>
      </pc:sldChg>
      <pc:sldChg chg="delSp modSp add del mod ord">
        <pc:chgData name="Jason Dick" userId="c94a13a7-9fbd-4f24-ac29-988e9d2ed3d5" providerId="ADAL" clId="{CF27F3F6-6FE0-444E-AB58-9E8E92CEEB8B}" dt="2023-03-01T18:24:10.246" v="1298" actId="2696"/>
        <pc:sldMkLst>
          <pc:docMk/>
          <pc:sldMk cId="3042490075" sldId="7199"/>
        </pc:sldMkLst>
        <pc:spChg chg="mod">
          <ac:chgData name="Jason Dick" userId="c94a13a7-9fbd-4f24-ac29-988e9d2ed3d5" providerId="ADAL" clId="{CF27F3F6-6FE0-444E-AB58-9E8E92CEEB8B}" dt="2023-03-01T14:39:32.899" v="1229" actId="20577"/>
          <ac:spMkLst>
            <pc:docMk/>
            <pc:sldMk cId="3042490075" sldId="7199"/>
            <ac:spMk id="6" creationId="{21C629A7-4422-A00F-1C93-D83D17EC454C}"/>
          </ac:spMkLst>
        </pc:spChg>
        <pc:picChg chg="del">
          <ac:chgData name="Jason Dick" userId="c94a13a7-9fbd-4f24-ac29-988e9d2ed3d5" providerId="ADAL" clId="{CF27F3F6-6FE0-444E-AB58-9E8E92CEEB8B}" dt="2023-02-13T15:44:29.947" v="170" actId="478"/>
          <ac:picMkLst>
            <pc:docMk/>
            <pc:sldMk cId="3042490075" sldId="7199"/>
            <ac:picMk id="3" creationId="{6D86E830-9323-B479-E667-39D266AE9330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2-25T19:29:35.409" v="902" actId="2696"/>
        <pc:sldMkLst>
          <pc:docMk/>
          <pc:sldMk cId="1117487578" sldId="7200"/>
        </pc:sldMkLst>
        <pc:picChg chg="del mod">
          <ac:chgData name="Jason Dick" userId="c94a13a7-9fbd-4f24-ac29-988e9d2ed3d5" providerId="ADAL" clId="{CF27F3F6-6FE0-444E-AB58-9E8E92CEEB8B}" dt="2023-02-15T22:03:06.700" v="509" actId="478"/>
          <ac:picMkLst>
            <pc:docMk/>
            <pc:sldMk cId="1117487578" sldId="7200"/>
            <ac:picMk id="2" creationId="{651D4FF2-01DE-84BA-6E45-D4E055721F92}"/>
          </ac:picMkLst>
        </pc:picChg>
        <pc:picChg chg="add mod">
          <ac:chgData name="Jason Dick" userId="c94a13a7-9fbd-4f24-ac29-988e9d2ed3d5" providerId="ADAL" clId="{CF27F3F6-6FE0-444E-AB58-9E8E92CEEB8B}" dt="2023-02-15T22:03:28.600" v="515" actId="14100"/>
          <ac:picMkLst>
            <pc:docMk/>
            <pc:sldMk cId="1117487578" sldId="7200"/>
            <ac:picMk id="3" creationId="{E4788EF7-2CBA-D602-49C7-802E7E098A88}"/>
          </ac:picMkLst>
        </pc:picChg>
      </pc:sldChg>
      <pc:sldChg chg="addSp delSp modSp add mod">
        <pc:chgData name="Jason Dick" userId="c94a13a7-9fbd-4f24-ac29-988e9d2ed3d5" providerId="ADAL" clId="{CF27F3F6-6FE0-444E-AB58-9E8E92CEEB8B}" dt="2023-02-28T16:54:41.314" v="1170" actId="14100"/>
        <pc:sldMkLst>
          <pc:docMk/>
          <pc:sldMk cId="1328662604" sldId="7200"/>
        </pc:sldMkLst>
        <pc:spChg chg="del">
          <ac:chgData name="Jason Dick" userId="c94a13a7-9fbd-4f24-ac29-988e9d2ed3d5" providerId="ADAL" clId="{CF27F3F6-6FE0-444E-AB58-9E8E92CEEB8B}" dt="2023-02-27T14:52:39.319" v="1016" actId="478"/>
          <ac:spMkLst>
            <pc:docMk/>
            <pc:sldMk cId="1328662604" sldId="7200"/>
            <ac:spMk id="6" creationId="{21C629A7-4422-A00F-1C93-D83D17EC454C}"/>
          </ac:spMkLst>
        </pc:spChg>
        <pc:picChg chg="add mod">
          <ac:chgData name="Jason Dick" userId="c94a13a7-9fbd-4f24-ac29-988e9d2ed3d5" providerId="ADAL" clId="{CF27F3F6-6FE0-444E-AB58-9E8E92CEEB8B}" dt="2023-02-28T16:54:41.314" v="1170" actId="14100"/>
          <ac:picMkLst>
            <pc:docMk/>
            <pc:sldMk cId="1328662604" sldId="7200"/>
            <ac:picMk id="3" creationId="{6241F268-D44B-E1EF-5608-5A8557296535}"/>
          </ac:picMkLst>
        </pc:picChg>
        <pc:picChg chg="add del mod">
          <ac:chgData name="Jason Dick" userId="c94a13a7-9fbd-4f24-ac29-988e9d2ed3d5" providerId="ADAL" clId="{CF27F3F6-6FE0-444E-AB58-9E8E92CEEB8B}" dt="2023-02-27T20:56:22.789" v="1148" actId="478"/>
          <ac:picMkLst>
            <pc:docMk/>
            <pc:sldMk cId="1328662604" sldId="7200"/>
            <ac:picMk id="3" creationId="{99FC5D42-4A2B-6CED-2F19-0896A45FD326}"/>
          </ac:picMkLst>
        </pc:picChg>
        <pc:picChg chg="add del mod">
          <ac:chgData name="Jason Dick" userId="c94a13a7-9fbd-4f24-ac29-988e9d2ed3d5" providerId="ADAL" clId="{CF27F3F6-6FE0-444E-AB58-9E8E92CEEB8B}" dt="2023-02-27T20:56:55.411" v="1153" actId="478"/>
          <ac:picMkLst>
            <pc:docMk/>
            <pc:sldMk cId="1328662604" sldId="7200"/>
            <ac:picMk id="5" creationId="{FAEC5C21-43EC-791A-FD8D-3A536E331214}"/>
          </ac:picMkLst>
        </pc:picChg>
        <pc:picChg chg="add del mod">
          <ac:chgData name="Jason Dick" userId="c94a13a7-9fbd-4f24-ac29-988e9d2ed3d5" providerId="ADAL" clId="{CF27F3F6-6FE0-444E-AB58-9E8E92CEEB8B}" dt="2023-02-27T20:57:48.446" v="1159" actId="478"/>
          <ac:picMkLst>
            <pc:docMk/>
            <pc:sldMk cId="1328662604" sldId="7200"/>
            <ac:picMk id="6" creationId="{BA9C4F61-ABA3-1F5E-0C90-63DF22BA5B34}"/>
          </ac:picMkLst>
        </pc:picChg>
        <pc:picChg chg="add del mod">
          <ac:chgData name="Jason Dick" userId="c94a13a7-9fbd-4f24-ac29-988e9d2ed3d5" providerId="ADAL" clId="{CF27F3F6-6FE0-444E-AB58-9E8E92CEEB8B}" dt="2023-02-28T16:54:34.384" v="1167" actId="478"/>
          <ac:picMkLst>
            <pc:docMk/>
            <pc:sldMk cId="1328662604" sldId="7200"/>
            <ac:picMk id="8" creationId="{6870CF0E-9CEA-D7EB-868D-04A73178F033}"/>
          </ac:picMkLst>
        </pc:picChg>
      </pc:sldChg>
      <pc:sldChg chg="addSp modSp add del mod ord setBg">
        <pc:chgData name="Jason Dick" userId="c94a13a7-9fbd-4f24-ac29-988e9d2ed3d5" providerId="ADAL" clId="{CF27F3F6-6FE0-444E-AB58-9E8E92CEEB8B}" dt="2023-02-15T14:56:07.780" v="477" actId="2696"/>
        <pc:sldMkLst>
          <pc:docMk/>
          <pc:sldMk cId="2926464064" sldId="7200"/>
        </pc:sldMkLst>
        <pc:spChg chg="mod">
          <ac:chgData name="Jason Dick" userId="c94a13a7-9fbd-4f24-ac29-988e9d2ed3d5" providerId="ADAL" clId="{CF27F3F6-6FE0-444E-AB58-9E8E92CEEB8B}" dt="2023-02-13T21:42:12.326" v="372" actId="403"/>
          <ac:spMkLst>
            <pc:docMk/>
            <pc:sldMk cId="2926464064" sldId="7200"/>
            <ac:spMk id="3" creationId="{9FEAF262-ECD4-3251-3926-2D780340695C}"/>
          </ac:spMkLst>
        </pc:spChg>
        <pc:picChg chg="add mod">
          <ac:chgData name="Jason Dick" userId="c94a13a7-9fbd-4f24-ac29-988e9d2ed3d5" providerId="ADAL" clId="{CF27F3F6-6FE0-444E-AB58-9E8E92CEEB8B}" dt="2023-02-13T21:55:21.305" v="391" actId="167"/>
          <ac:picMkLst>
            <pc:docMk/>
            <pc:sldMk cId="2926464064" sldId="7200"/>
            <ac:picMk id="2" creationId="{A25F2E06-571D-6CC7-3BE5-E12031EAA5C8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2-17T14:55:59.171" v="619" actId="2696"/>
        <pc:sldMkLst>
          <pc:docMk/>
          <pc:sldMk cId="1009264370" sldId="7201"/>
        </pc:sldMkLst>
        <pc:picChg chg="del">
          <ac:chgData name="Jason Dick" userId="c94a13a7-9fbd-4f24-ac29-988e9d2ed3d5" providerId="ADAL" clId="{CF27F3F6-6FE0-444E-AB58-9E8E92CEEB8B}" dt="2023-02-15T22:07:50.454" v="517" actId="478"/>
          <ac:picMkLst>
            <pc:docMk/>
            <pc:sldMk cId="1009264370" sldId="7201"/>
            <ac:picMk id="2" creationId="{2D11C82F-A7BF-428D-4866-1E01F6065478}"/>
          </ac:picMkLst>
        </pc:picChg>
        <pc:picChg chg="add mod">
          <ac:chgData name="Jason Dick" userId="c94a13a7-9fbd-4f24-ac29-988e9d2ed3d5" providerId="ADAL" clId="{CF27F3F6-6FE0-444E-AB58-9E8E92CEEB8B}" dt="2023-02-15T22:07:57.364" v="520" actId="14100"/>
          <ac:picMkLst>
            <pc:docMk/>
            <pc:sldMk cId="1009264370" sldId="7201"/>
            <ac:picMk id="3" creationId="{528EE2B8-D10B-3819-D30D-9F6779E62D3D}"/>
          </ac:picMkLst>
        </pc:picChg>
      </pc:sldChg>
      <pc:sldChg chg="addSp modSp add del mod ord setBg">
        <pc:chgData name="Jason Dick" userId="c94a13a7-9fbd-4f24-ac29-988e9d2ed3d5" providerId="ADAL" clId="{CF27F3F6-6FE0-444E-AB58-9E8E92CEEB8B}" dt="2023-02-15T14:56:30.338" v="482" actId="2696"/>
        <pc:sldMkLst>
          <pc:docMk/>
          <pc:sldMk cId="2661018696" sldId="7201"/>
        </pc:sldMkLst>
        <pc:spChg chg="mod">
          <ac:chgData name="Jason Dick" userId="c94a13a7-9fbd-4f24-ac29-988e9d2ed3d5" providerId="ADAL" clId="{CF27F3F6-6FE0-444E-AB58-9E8E92CEEB8B}" dt="2023-02-13T21:42:32.022" v="375" actId="404"/>
          <ac:spMkLst>
            <pc:docMk/>
            <pc:sldMk cId="2661018696" sldId="7201"/>
            <ac:spMk id="3" creationId="{9FEAF262-ECD4-3251-3926-2D780340695C}"/>
          </ac:spMkLst>
        </pc:spChg>
        <pc:picChg chg="add ord">
          <ac:chgData name="Jason Dick" userId="c94a13a7-9fbd-4f24-ac29-988e9d2ed3d5" providerId="ADAL" clId="{CF27F3F6-6FE0-444E-AB58-9E8E92CEEB8B}" dt="2023-02-13T21:55:37.967" v="394" actId="167"/>
          <ac:picMkLst>
            <pc:docMk/>
            <pc:sldMk cId="2661018696" sldId="7201"/>
            <ac:picMk id="2" creationId="{F36E50C5-3449-7DB9-34C6-87DF2831B1BD}"/>
          </ac:picMkLst>
        </pc:picChg>
      </pc:sldChg>
      <pc:sldChg chg="add del">
        <pc:chgData name="Jason Dick" userId="c94a13a7-9fbd-4f24-ac29-988e9d2ed3d5" providerId="ADAL" clId="{CF27F3F6-6FE0-444E-AB58-9E8E92CEEB8B}" dt="2023-02-27T20:46:35.153" v="1146" actId="2696"/>
        <pc:sldMkLst>
          <pc:docMk/>
          <pc:sldMk cId="3239890986" sldId="7201"/>
        </pc:sldMkLst>
      </pc:sldChg>
      <pc:sldChg chg="del">
        <pc:chgData name="Jason Dick" userId="c94a13a7-9fbd-4f24-ac29-988e9d2ed3d5" providerId="ADAL" clId="{CF27F3F6-6FE0-444E-AB58-9E8E92CEEB8B}" dt="2023-02-15T20:56:21.784" v="506" actId="2696"/>
        <pc:sldMkLst>
          <pc:docMk/>
          <pc:sldMk cId="704434595" sldId="7202"/>
        </pc:sldMkLst>
      </pc:sldChg>
      <pc:sldChg chg="addSp delSp modSp add del mod">
        <pc:chgData name="Jason Dick" userId="c94a13a7-9fbd-4f24-ac29-988e9d2ed3d5" providerId="ADAL" clId="{CF27F3F6-6FE0-444E-AB58-9E8E92CEEB8B}" dt="2023-03-02T22:18:54.107" v="1387" actId="2696"/>
        <pc:sldMkLst>
          <pc:docMk/>
          <pc:sldMk cId="2220351467" sldId="7202"/>
        </pc:sldMkLst>
        <pc:picChg chg="add mod">
          <ac:chgData name="Jason Dick" userId="c94a13a7-9fbd-4f24-ac29-988e9d2ed3d5" providerId="ADAL" clId="{CF27F3F6-6FE0-444E-AB58-9E8E92CEEB8B}" dt="2023-02-27T14:58:18.272" v="1119" actId="14100"/>
          <ac:picMkLst>
            <pc:docMk/>
            <pc:sldMk cId="2220351467" sldId="7202"/>
            <ac:picMk id="3" creationId="{EA04C3F9-0C15-F968-84C7-D4216147D87D}"/>
          </ac:picMkLst>
        </pc:picChg>
        <pc:picChg chg="del">
          <ac:chgData name="Jason Dick" userId="c94a13a7-9fbd-4f24-ac29-988e9d2ed3d5" providerId="ADAL" clId="{CF27F3F6-6FE0-444E-AB58-9E8E92CEEB8B}" dt="2023-02-27T14:57:51.100" v="1116" actId="478"/>
          <ac:picMkLst>
            <pc:docMk/>
            <pc:sldMk cId="2220351467" sldId="7202"/>
            <ac:picMk id="6" creationId="{A8A0B2F7-0FF8-4E45-55A0-0A0256710B7F}"/>
          </ac:picMkLst>
        </pc:picChg>
      </pc:sldChg>
      <pc:sldChg chg="add del">
        <pc:chgData name="Jason Dick" userId="c94a13a7-9fbd-4f24-ac29-988e9d2ed3d5" providerId="ADAL" clId="{CF27F3F6-6FE0-444E-AB58-9E8E92CEEB8B}" dt="2023-02-15T20:56:08.918" v="504" actId="2696"/>
        <pc:sldMkLst>
          <pc:docMk/>
          <pc:sldMk cId="1248793695" sldId="7203"/>
        </pc:sldMkLst>
      </pc:sldChg>
      <pc:sldChg chg="addSp delSp modSp add del mod">
        <pc:chgData name="Jason Dick" userId="c94a13a7-9fbd-4f24-ac29-988e9d2ed3d5" providerId="ADAL" clId="{CF27F3F6-6FE0-444E-AB58-9E8E92CEEB8B}" dt="2023-03-01T14:39:59.016" v="1230" actId="2696"/>
        <pc:sldMkLst>
          <pc:docMk/>
          <pc:sldMk cId="2745123644" sldId="7203"/>
        </pc:sldMkLst>
        <pc:picChg chg="add mod">
          <ac:chgData name="Jason Dick" userId="c94a13a7-9fbd-4f24-ac29-988e9d2ed3d5" providerId="ADAL" clId="{CF27F3F6-6FE0-444E-AB58-9E8E92CEEB8B}" dt="2023-02-27T15:00:26.516" v="1124" actId="14100"/>
          <ac:picMkLst>
            <pc:docMk/>
            <pc:sldMk cId="2745123644" sldId="7203"/>
            <ac:picMk id="2" creationId="{9FD7342B-AECC-B9C0-7C4C-03E86A2CA938}"/>
          </ac:picMkLst>
        </pc:picChg>
        <pc:picChg chg="del">
          <ac:chgData name="Jason Dick" userId="c94a13a7-9fbd-4f24-ac29-988e9d2ed3d5" providerId="ADAL" clId="{CF27F3F6-6FE0-444E-AB58-9E8E92CEEB8B}" dt="2023-02-27T15:00:20.299" v="1121" actId="478"/>
          <ac:picMkLst>
            <pc:docMk/>
            <pc:sldMk cId="2745123644" sldId="7203"/>
            <ac:picMk id="3" creationId="{99FC5D42-4A2B-6CED-2F19-0896A45FD326}"/>
          </ac:picMkLst>
        </pc:picChg>
      </pc:sldChg>
      <pc:sldChg chg="del">
        <pc:chgData name="Jason Dick" userId="c94a13a7-9fbd-4f24-ac29-988e9d2ed3d5" providerId="ADAL" clId="{CF27F3F6-6FE0-444E-AB58-9E8E92CEEB8B}" dt="2023-02-15T14:56:15.050" v="480" actId="2696"/>
        <pc:sldMkLst>
          <pc:docMk/>
          <pc:sldMk cId="2750624726" sldId="7203"/>
        </pc:sldMkLst>
      </pc:sldChg>
      <pc:sldChg chg="addSp delSp modSp add mod">
        <pc:chgData name="Jason Dick" userId="c94a13a7-9fbd-4f24-ac29-988e9d2ed3d5" providerId="ADAL" clId="{CF27F3F6-6FE0-444E-AB58-9E8E92CEEB8B}" dt="2023-03-02T22:19:44.815" v="1391" actId="14100"/>
        <pc:sldMkLst>
          <pc:docMk/>
          <pc:sldMk cId="120100435" sldId="7204"/>
        </pc:sldMkLst>
        <pc:picChg chg="add del mod">
          <ac:chgData name="Jason Dick" userId="c94a13a7-9fbd-4f24-ac29-988e9d2ed3d5" providerId="ADAL" clId="{CF27F3F6-6FE0-444E-AB58-9E8E92CEEB8B}" dt="2023-03-02T22:19:37.727" v="1388" actId="478"/>
          <ac:picMkLst>
            <pc:docMk/>
            <pc:sldMk cId="120100435" sldId="7204"/>
            <ac:picMk id="3" creationId="{E254D903-2F76-3C2B-321D-AFEB5135E9CC}"/>
          </ac:picMkLst>
        </pc:picChg>
        <pc:picChg chg="del">
          <ac:chgData name="Jason Dick" userId="c94a13a7-9fbd-4f24-ac29-988e9d2ed3d5" providerId="ADAL" clId="{CF27F3F6-6FE0-444E-AB58-9E8E92CEEB8B}" dt="2023-02-27T15:01:50.183" v="1126" actId="478"/>
          <ac:picMkLst>
            <pc:docMk/>
            <pc:sldMk cId="120100435" sldId="7204"/>
            <ac:picMk id="3" creationId="{EA04C3F9-0C15-F968-84C7-D4216147D87D}"/>
          </ac:picMkLst>
        </pc:picChg>
        <pc:picChg chg="add del mod">
          <ac:chgData name="Jason Dick" userId="c94a13a7-9fbd-4f24-ac29-988e9d2ed3d5" providerId="ADAL" clId="{CF27F3F6-6FE0-444E-AB58-9E8E92CEEB8B}" dt="2023-03-01T14:43:29.670" v="1243" actId="478"/>
          <ac:picMkLst>
            <pc:docMk/>
            <pc:sldMk cId="120100435" sldId="7204"/>
            <ac:picMk id="3" creationId="{FDB8911D-02F6-0766-B2D7-983ADA0DA1BA}"/>
          </ac:picMkLst>
        </pc:picChg>
        <pc:picChg chg="add del mod">
          <ac:chgData name="Jason Dick" userId="c94a13a7-9fbd-4f24-ac29-988e9d2ed3d5" providerId="ADAL" clId="{CF27F3F6-6FE0-444E-AB58-9E8E92CEEB8B}" dt="2023-03-01T18:25:22.249" v="1306" actId="478"/>
          <ac:picMkLst>
            <pc:docMk/>
            <pc:sldMk cId="120100435" sldId="7204"/>
            <ac:picMk id="5" creationId="{477A3B20-C24D-438F-A974-79E029252F5E}"/>
          </ac:picMkLst>
        </pc:picChg>
        <pc:picChg chg="add del mod">
          <ac:chgData name="Jason Dick" userId="c94a13a7-9fbd-4f24-ac29-988e9d2ed3d5" providerId="ADAL" clId="{CF27F3F6-6FE0-444E-AB58-9E8E92CEEB8B}" dt="2023-02-27T20:58:44.718" v="1163" actId="478"/>
          <ac:picMkLst>
            <pc:docMk/>
            <pc:sldMk cId="120100435" sldId="7204"/>
            <ac:picMk id="5" creationId="{7709C6E3-55E4-5EB7-14C5-EA1C49A78072}"/>
          </ac:picMkLst>
        </pc:picChg>
        <pc:picChg chg="add mod">
          <ac:chgData name="Jason Dick" userId="c94a13a7-9fbd-4f24-ac29-988e9d2ed3d5" providerId="ADAL" clId="{CF27F3F6-6FE0-444E-AB58-9E8E92CEEB8B}" dt="2023-03-02T22:19:44.815" v="1391" actId="14100"/>
          <ac:picMkLst>
            <pc:docMk/>
            <pc:sldMk cId="120100435" sldId="7204"/>
            <ac:picMk id="5" creationId="{F6E833C8-8ED6-EFA3-AD18-03EE32EB6959}"/>
          </ac:picMkLst>
        </pc:picChg>
      </pc:sldChg>
      <pc:sldChg chg="add del">
        <pc:chgData name="Jason Dick" userId="c94a13a7-9fbd-4f24-ac29-988e9d2ed3d5" providerId="ADAL" clId="{CF27F3F6-6FE0-444E-AB58-9E8E92CEEB8B}" dt="2023-03-01T14:40:05.302" v="1231" actId="2696"/>
        <pc:sldMkLst>
          <pc:docMk/>
          <pc:sldMk cId="4031863985" sldId="7205"/>
        </pc:sldMkLst>
      </pc:sldChg>
      <pc:sldChg chg="add del">
        <pc:chgData name="Jason Dick" userId="c94a13a7-9fbd-4f24-ac29-988e9d2ed3d5" providerId="ADAL" clId="{CF27F3F6-6FE0-444E-AB58-9E8E92CEEB8B}" dt="2023-03-09T19:46:11.257" v="1539" actId="2696"/>
        <pc:sldMkLst>
          <pc:docMk/>
          <pc:sldMk cId="2906169509" sldId="7206"/>
        </pc:sldMkLst>
      </pc:sldChg>
      <pc:sldChg chg="del">
        <pc:chgData name="Jason Dick" userId="c94a13a7-9fbd-4f24-ac29-988e9d2ed3d5" providerId="ADAL" clId="{CF27F3F6-6FE0-444E-AB58-9E8E92CEEB8B}" dt="2023-03-02T22:17:09.226" v="1376" actId="2696"/>
        <pc:sldMkLst>
          <pc:docMk/>
          <pc:sldMk cId="985449769" sldId="7207"/>
        </pc:sldMkLst>
      </pc:sldChg>
      <pc:sldChg chg="addSp delSp modSp del mod setBg">
        <pc:chgData name="Jason Dick" userId="c94a13a7-9fbd-4f24-ac29-988e9d2ed3d5" providerId="ADAL" clId="{CF27F3F6-6FE0-444E-AB58-9E8E92CEEB8B}" dt="2023-03-20T14:08:22.519" v="2009" actId="47"/>
        <pc:sldMkLst>
          <pc:docMk/>
          <pc:sldMk cId="958103376" sldId="7208"/>
        </pc:sldMkLst>
        <pc:picChg chg="del">
          <ac:chgData name="Jason Dick" userId="c94a13a7-9fbd-4f24-ac29-988e9d2ed3d5" providerId="ADAL" clId="{CF27F3F6-6FE0-444E-AB58-9E8E92CEEB8B}" dt="2023-03-06T20:49:26.714" v="1416" actId="478"/>
          <ac:picMkLst>
            <pc:docMk/>
            <pc:sldMk cId="958103376" sldId="7208"/>
            <ac:picMk id="2" creationId="{DB0B1598-09B5-0425-D785-B9B06C1B6BB5}"/>
          </ac:picMkLst>
        </pc:picChg>
        <pc:picChg chg="add mod ord">
          <ac:chgData name="Jason Dick" userId="c94a13a7-9fbd-4f24-ac29-988e9d2ed3d5" providerId="ADAL" clId="{CF27F3F6-6FE0-444E-AB58-9E8E92CEEB8B}" dt="2023-03-06T20:49:19.061" v="1415" actId="167"/>
          <ac:picMkLst>
            <pc:docMk/>
            <pc:sldMk cId="958103376" sldId="7208"/>
            <ac:picMk id="5" creationId="{59BD155D-45E0-D831-C1F6-43915F80D2C3}"/>
          </ac:picMkLst>
        </pc:picChg>
      </pc:sldChg>
      <pc:sldChg chg="addSp delSp modSp del mod setBg">
        <pc:chgData name="Jason Dick" userId="c94a13a7-9fbd-4f24-ac29-988e9d2ed3d5" providerId="ADAL" clId="{CF27F3F6-6FE0-444E-AB58-9E8E92CEEB8B}" dt="2023-03-02T22:20:50.769" v="1392" actId="2696"/>
        <pc:sldMkLst>
          <pc:docMk/>
          <pc:sldMk cId="1137807381" sldId="7209"/>
        </pc:sldMkLst>
        <pc:picChg chg="del">
          <ac:chgData name="Jason Dick" userId="c94a13a7-9fbd-4f24-ac29-988e9d2ed3d5" providerId="ADAL" clId="{CF27F3F6-6FE0-444E-AB58-9E8E92CEEB8B}" dt="2023-03-01T18:27:06.721" v="1340" actId="478"/>
          <ac:picMkLst>
            <pc:docMk/>
            <pc:sldMk cId="1137807381" sldId="7209"/>
            <ac:picMk id="3" creationId="{2CFA78AE-69B8-B876-55F8-7E4F09801C6B}"/>
          </ac:picMkLst>
        </pc:picChg>
        <pc:picChg chg="add mod">
          <ac:chgData name="Jason Dick" userId="c94a13a7-9fbd-4f24-ac29-988e9d2ed3d5" providerId="ADAL" clId="{CF27F3F6-6FE0-444E-AB58-9E8E92CEEB8B}" dt="2023-03-01T18:27:11.906" v="1343" actId="14100"/>
          <ac:picMkLst>
            <pc:docMk/>
            <pc:sldMk cId="1137807381" sldId="7209"/>
            <ac:picMk id="5" creationId="{52706B0B-515A-9984-C836-B75DE1FACF82}"/>
          </ac:picMkLst>
        </pc:picChg>
      </pc:sldChg>
      <pc:sldChg chg="modSp add del mod">
        <pc:chgData name="Jason Dick" userId="c94a13a7-9fbd-4f24-ac29-988e9d2ed3d5" providerId="ADAL" clId="{CF27F3F6-6FE0-444E-AB58-9E8E92CEEB8B}" dt="2023-03-01T18:24:15.787" v="1299" actId="2696"/>
        <pc:sldMkLst>
          <pc:docMk/>
          <pc:sldMk cId="1459390120" sldId="7210"/>
        </pc:sldMkLst>
        <pc:spChg chg="mod">
          <ac:chgData name="Jason Dick" userId="c94a13a7-9fbd-4f24-ac29-988e9d2ed3d5" providerId="ADAL" clId="{CF27F3F6-6FE0-444E-AB58-9E8E92CEEB8B}" dt="2023-03-01T14:52:45.748" v="1256" actId="404"/>
          <ac:spMkLst>
            <pc:docMk/>
            <pc:sldMk cId="1459390120" sldId="7210"/>
            <ac:spMk id="6" creationId="{21C629A7-4422-A00F-1C93-D83D17EC454C}"/>
          </ac:spMkLst>
        </pc:spChg>
      </pc:sldChg>
      <pc:sldChg chg="addSp delSp modSp add del mod">
        <pc:chgData name="Jason Dick" userId="c94a13a7-9fbd-4f24-ac29-988e9d2ed3d5" providerId="ADAL" clId="{CF27F3F6-6FE0-444E-AB58-9E8E92CEEB8B}" dt="2023-03-02T22:18:20.243" v="1383" actId="2696"/>
        <pc:sldMkLst>
          <pc:docMk/>
          <pc:sldMk cId="1848777534" sldId="7211"/>
        </pc:sldMkLst>
        <pc:picChg chg="add mod">
          <ac:chgData name="Jason Dick" userId="c94a13a7-9fbd-4f24-ac29-988e9d2ed3d5" providerId="ADAL" clId="{CF27F3F6-6FE0-444E-AB58-9E8E92CEEB8B}" dt="2023-03-02T14:29:51.495" v="1361" actId="14100"/>
          <ac:picMkLst>
            <pc:docMk/>
            <pc:sldMk cId="1848777534" sldId="7211"/>
            <ac:picMk id="2" creationId="{B11791DD-EB48-EC82-025E-52F143A8F9DA}"/>
          </ac:picMkLst>
        </pc:picChg>
        <pc:picChg chg="del">
          <ac:chgData name="Jason Dick" userId="c94a13a7-9fbd-4f24-ac29-988e9d2ed3d5" providerId="ADAL" clId="{CF27F3F6-6FE0-444E-AB58-9E8E92CEEB8B}" dt="2023-03-02T14:29:44.892" v="1358" actId="478"/>
          <ac:picMkLst>
            <pc:docMk/>
            <pc:sldMk cId="1848777534" sldId="7211"/>
            <ac:picMk id="6" creationId="{A8A0B2F7-0FF8-4E45-55A0-0A0256710B7F}"/>
          </ac:picMkLst>
        </pc:picChg>
      </pc:sldChg>
      <pc:sldChg chg="addSp delSp modSp add mod">
        <pc:chgData name="Jason Dick" userId="c94a13a7-9fbd-4f24-ac29-988e9d2ed3d5" providerId="ADAL" clId="{CF27F3F6-6FE0-444E-AB58-9E8E92CEEB8B}" dt="2023-03-01T18:26:18.786" v="1338" actId="404"/>
        <pc:sldMkLst>
          <pc:docMk/>
          <pc:sldMk cId="771067251" sldId="7212"/>
        </pc:sldMkLst>
        <pc:spChg chg="mod">
          <ac:chgData name="Jason Dick" userId="c94a13a7-9fbd-4f24-ac29-988e9d2ed3d5" providerId="ADAL" clId="{CF27F3F6-6FE0-444E-AB58-9E8E92CEEB8B}" dt="2023-03-01T18:25:51.450" v="1324" actId="20577"/>
          <ac:spMkLst>
            <pc:docMk/>
            <pc:sldMk cId="771067251" sldId="7212"/>
            <ac:spMk id="4" creationId="{9D58C323-071B-47AC-8F47-3F1B126A1419}"/>
          </ac:spMkLst>
        </pc:spChg>
        <pc:spChg chg="add mod">
          <ac:chgData name="Jason Dick" userId="c94a13a7-9fbd-4f24-ac29-988e9d2ed3d5" providerId="ADAL" clId="{CF27F3F6-6FE0-444E-AB58-9E8E92CEEB8B}" dt="2023-03-01T18:26:18.786" v="1338" actId="404"/>
          <ac:spMkLst>
            <pc:docMk/>
            <pc:sldMk cId="771067251" sldId="7212"/>
            <ac:spMk id="5" creationId="{D391B2B4-2E51-8464-A530-2FBC635441F4}"/>
          </ac:spMkLst>
        </pc:spChg>
        <pc:picChg chg="del">
          <ac:chgData name="Jason Dick" userId="c94a13a7-9fbd-4f24-ac29-988e9d2ed3d5" providerId="ADAL" clId="{CF27F3F6-6FE0-444E-AB58-9E8E92CEEB8B}" dt="2023-03-01T18:25:46.593" v="1311" actId="478"/>
          <ac:picMkLst>
            <pc:docMk/>
            <pc:sldMk cId="771067251" sldId="7212"/>
            <ac:picMk id="3" creationId="{E254D903-2F76-3C2B-321D-AFEB5135E9CC}"/>
          </ac:picMkLst>
        </pc:picChg>
      </pc:sldChg>
      <pc:sldChg chg="add del setBg">
        <pc:chgData name="Jason Dick" userId="c94a13a7-9fbd-4f24-ac29-988e9d2ed3d5" providerId="ADAL" clId="{CF27F3F6-6FE0-444E-AB58-9E8E92CEEB8B}" dt="2023-03-20T14:08:09.302" v="2007" actId="47"/>
        <pc:sldMkLst>
          <pc:docMk/>
          <pc:sldMk cId="3889170671" sldId="7213"/>
        </pc:sldMkLst>
      </pc:sldChg>
      <pc:sldChg chg="addSp delSp modSp add del mod setBg">
        <pc:chgData name="Jason Dick" userId="c94a13a7-9fbd-4f24-ac29-988e9d2ed3d5" providerId="ADAL" clId="{CF27F3F6-6FE0-444E-AB58-9E8E92CEEB8B}" dt="2023-03-20T14:08:05.950" v="2006" actId="47"/>
        <pc:sldMkLst>
          <pc:docMk/>
          <pc:sldMk cId="4124818183" sldId="7214"/>
        </pc:sldMkLst>
        <pc:picChg chg="del">
          <ac:chgData name="Jason Dick" userId="c94a13a7-9fbd-4f24-ac29-988e9d2ed3d5" providerId="ADAL" clId="{CF27F3F6-6FE0-444E-AB58-9E8E92CEEB8B}" dt="2023-03-01T21:15:33.616" v="1352" actId="478"/>
          <ac:picMkLst>
            <pc:docMk/>
            <pc:sldMk cId="4124818183" sldId="7214"/>
            <ac:picMk id="3" creationId="{EA04C3F9-0C15-F968-84C7-D4216147D87D}"/>
          </ac:picMkLst>
        </pc:picChg>
        <pc:picChg chg="add mod">
          <ac:chgData name="Jason Dick" userId="c94a13a7-9fbd-4f24-ac29-988e9d2ed3d5" providerId="ADAL" clId="{CF27F3F6-6FE0-444E-AB58-9E8E92CEEB8B}" dt="2023-03-01T21:15:51.204" v="1355" actId="14100"/>
          <ac:picMkLst>
            <pc:docMk/>
            <pc:sldMk cId="4124818183" sldId="7214"/>
            <ac:picMk id="5" creationId="{9735491D-5C00-DA54-257E-0F3366AE9ACF}"/>
          </ac:picMkLst>
        </pc:picChg>
      </pc:sldChg>
      <pc:sldChg chg="addSp modSp add del mod">
        <pc:chgData name="Jason Dick" userId="c94a13a7-9fbd-4f24-ac29-988e9d2ed3d5" providerId="ADAL" clId="{CF27F3F6-6FE0-444E-AB58-9E8E92CEEB8B}" dt="2023-03-08T22:26:36.239" v="1524" actId="2696"/>
        <pc:sldMkLst>
          <pc:docMk/>
          <pc:sldMk cId="3635410907" sldId="7215"/>
        </pc:sldMkLst>
        <pc:spChg chg="add mod">
          <ac:chgData name="Jason Dick" userId="c94a13a7-9fbd-4f24-ac29-988e9d2ed3d5" providerId="ADAL" clId="{CF27F3F6-6FE0-444E-AB58-9E8E92CEEB8B}" dt="2023-03-02T22:18:48.173" v="1386" actId="207"/>
          <ac:spMkLst>
            <pc:docMk/>
            <pc:sldMk cId="3635410907" sldId="7215"/>
            <ac:spMk id="2" creationId="{166C434C-E9AF-5EF8-9102-09EDC2AB8CFF}"/>
          </ac:spMkLst>
        </pc:spChg>
      </pc:sldChg>
      <pc:sldChg chg="del">
        <pc:chgData name="Jason Dick" userId="c94a13a7-9fbd-4f24-ac29-988e9d2ed3d5" providerId="ADAL" clId="{CF27F3F6-6FE0-444E-AB58-9E8E92CEEB8B}" dt="2023-03-06T20:51:27.721" v="1421" actId="2696"/>
        <pc:sldMkLst>
          <pc:docMk/>
          <pc:sldMk cId="2084499372" sldId="7216"/>
        </pc:sldMkLst>
      </pc:sldChg>
      <pc:sldChg chg="del">
        <pc:chgData name="Jason Dick" userId="c94a13a7-9fbd-4f24-ac29-988e9d2ed3d5" providerId="ADAL" clId="{CF27F3F6-6FE0-444E-AB58-9E8E92CEEB8B}" dt="2023-03-06T20:51:39.515" v="1422" actId="2696"/>
        <pc:sldMkLst>
          <pc:docMk/>
          <pc:sldMk cId="50126476" sldId="7218"/>
        </pc:sldMkLst>
      </pc:sldChg>
      <pc:sldChg chg="addSp delSp modSp del mod setBg">
        <pc:chgData name="Jason Dick" userId="c94a13a7-9fbd-4f24-ac29-988e9d2ed3d5" providerId="ADAL" clId="{CF27F3F6-6FE0-444E-AB58-9E8E92CEEB8B}" dt="2023-03-20T14:08:21.345" v="2008" actId="47"/>
        <pc:sldMkLst>
          <pc:docMk/>
          <pc:sldMk cId="3039071190" sldId="7219"/>
        </pc:sldMkLst>
        <pc:picChg chg="del">
          <ac:chgData name="Jason Dick" userId="c94a13a7-9fbd-4f24-ac29-988e9d2ed3d5" providerId="ADAL" clId="{CF27F3F6-6FE0-444E-AB58-9E8E92CEEB8B}" dt="2023-03-06T20:48:31.127" v="1400" actId="478"/>
          <ac:picMkLst>
            <pc:docMk/>
            <pc:sldMk cId="3039071190" sldId="7219"/>
            <ac:picMk id="3" creationId="{2CFA78AE-69B8-B876-55F8-7E4F09801C6B}"/>
          </ac:picMkLst>
        </pc:picChg>
        <pc:picChg chg="add mod">
          <ac:chgData name="Jason Dick" userId="c94a13a7-9fbd-4f24-ac29-988e9d2ed3d5" providerId="ADAL" clId="{CF27F3F6-6FE0-444E-AB58-9E8E92CEEB8B}" dt="2023-03-06T20:48:37.828" v="1405" actId="14100"/>
          <ac:picMkLst>
            <pc:docMk/>
            <pc:sldMk cId="3039071190" sldId="7219"/>
            <ac:picMk id="5" creationId="{FFF827A4-5E18-9CA1-306B-0B68FEC0C83E}"/>
          </ac:picMkLst>
        </pc:picChg>
      </pc:sldChg>
      <pc:sldChg chg="modSp del mod">
        <pc:chgData name="Jason Dick" userId="c94a13a7-9fbd-4f24-ac29-988e9d2ed3d5" providerId="ADAL" clId="{CF27F3F6-6FE0-444E-AB58-9E8E92CEEB8B}" dt="2023-03-21T19:53:53.315" v="2140" actId="2696"/>
        <pc:sldMkLst>
          <pc:docMk/>
          <pc:sldMk cId="4170184922" sldId="7220"/>
        </pc:sldMkLst>
        <pc:spChg chg="mod">
          <ac:chgData name="Jason Dick" userId="c94a13a7-9fbd-4f24-ac29-988e9d2ed3d5" providerId="ADAL" clId="{CF27F3F6-6FE0-444E-AB58-9E8E92CEEB8B}" dt="2023-03-20T14:06:23.302" v="1990" actId="20577"/>
          <ac:spMkLst>
            <pc:docMk/>
            <pc:sldMk cId="4170184922" sldId="7220"/>
            <ac:spMk id="2" creationId="{BE71CD5F-A14D-26C4-2B56-4C82F476F6EB}"/>
          </ac:spMkLst>
        </pc:spChg>
      </pc:sldChg>
      <pc:sldChg chg="addSp delSp modSp del mod">
        <pc:chgData name="Jason Dick" userId="c94a13a7-9fbd-4f24-ac29-988e9d2ed3d5" providerId="ADAL" clId="{CF27F3F6-6FE0-444E-AB58-9E8E92CEEB8B}" dt="2023-03-09T19:49:13.825" v="1591" actId="2696"/>
        <pc:sldMkLst>
          <pc:docMk/>
          <pc:sldMk cId="1042427023" sldId="7221"/>
        </pc:sldMkLst>
        <pc:spChg chg="del">
          <ac:chgData name="Jason Dick" userId="c94a13a7-9fbd-4f24-ac29-988e9d2ed3d5" providerId="ADAL" clId="{CF27F3F6-6FE0-444E-AB58-9E8E92CEEB8B}" dt="2023-03-07T22:10:44.639" v="1482" actId="478"/>
          <ac:spMkLst>
            <pc:docMk/>
            <pc:sldMk cId="1042427023" sldId="7221"/>
            <ac:spMk id="2" creationId="{166C434C-E9AF-5EF8-9102-09EDC2AB8CFF}"/>
          </ac:spMkLst>
        </pc:spChg>
        <pc:picChg chg="add mod">
          <ac:chgData name="Jason Dick" userId="c94a13a7-9fbd-4f24-ac29-988e9d2ed3d5" providerId="ADAL" clId="{CF27F3F6-6FE0-444E-AB58-9E8E92CEEB8B}" dt="2023-03-08T22:28:21.806" v="1530" actId="14100"/>
          <ac:picMkLst>
            <pc:docMk/>
            <pc:sldMk cId="1042427023" sldId="7221"/>
            <ac:picMk id="2" creationId="{B0EC10CA-DF31-A8EA-52DD-E5529F7A990D}"/>
          </ac:picMkLst>
        </pc:picChg>
        <pc:picChg chg="add del mod">
          <ac:chgData name="Jason Dick" userId="c94a13a7-9fbd-4f24-ac29-988e9d2ed3d5" providerId="ADAL" clId="{CF27F3F6-6FE0-444E-AB58-9E8E92CEEB8B}" dt="2023-03-08T22:28:16.133" v="1527" actId="478"/>
          <ac:picMkLst>
            <pc:docMk/>
            <pc:sldMk cId="1042427023" sldId="7221"/>
            <ac:picMk id="5" creationId="{21E3BCE1-A867-4864-BDCB-C63ABCA18038}"/>
          </ac:picMkLst>
        </pc:picChg>
        <pc:picChg chg="del">
          <ac:chgData name="Jason Dick" userId="c94a13a7-9fbd-4f24-ac29-988e9d2ed3d5" providerId="ADAL" clId="{CF27F3F6-6FE0-444E-AB58-9E8E92CEEB8B}" dt="2023-03-07T22:10:45.115" v="1483" actId="478"/>
          <ac:picMkLst>
            <pc:docMk/>
            <pc:sldMk cId="1042427023" sldId="7221"/>
            <ac:picMk id="6" creationId="{A8A0B2F7-0FF8-4E45-55A0-0A0256710B7F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3-09T19:46:18.609" v="1540" actId="2696"/>
        <pc:sldMkLst>
          <pc:docMk/>
          <pc:sldMk cId="1968762987" sldId="7222"/>
        </pc:sldMkLst>
        <pc:picChg chg="del">
          <ac:chgData name="Jason Dick" userId="c94a13a7-9fbd-4f24-ac29-988e9d2ed3d5" providerId="ADAL" clId="{CF27F3F6-6FE0-444E-AB58-9E8E92CEEB8B}" dt="2023-03-06T22:09:21.970" v="1456" actId="478"/>
          <ac:picMkLst>
            <pc:docMk/>
            <pc:sldMk cId="1968762987" sldId="7222"/>
            <ac:picMk id="2" creationId="{86BD6A87-7C38-AEC4-8546-29088ED91002}"/>
          </ac:picMkLst>
        </pc:picChg>
        <pc:picChg chg="add mod">
          <ac:chgData name="Jason Dick" userId="c94a13a7-9fbd-4f24-ac29-988e9d2ed3d5" providerId="ADAL" clId="{CF27F3F6-6FE0-444E-AB58-9E8E92CEEB8B}" dt="2023-03-06T22:09:44.910" v="1465" actId="1076"/>
          <ac:picMkLst>
            <pc:docMk/>
            <pc:sldMk cId="1968762987" sldId="7222"/>
            <ac:picMk id="3" creationId="{A2F51429-B001-8D24-7B21-DEC888654898}"/>
          </ac:picMkLst>
        </pc:picChg>
      </pc:sldChg>
      <pc:sldChg chg="del setBg">
        <pc:chgData name="Jason Dick" userId="c94a13a7-9fbd-4f24-ac29-988e9d2ed3d5" providerId="ADAL" clId="{CF27F3F6-6FE0-444E-AB58-9E8E92CEEB8B}" dt="2023-03-24T14:00:29.625" v="2239" actId="2696"/>
        <pc:sldMkLst>
          <pc:docMk/>
          <pc:sldMk cId="1884037907" sldId="7223"/>
        </pc:sldMkLst>
      </pc:sldChg>
      <pc:sldChg chg="del">
        <pc:chgData name="Jason Dick" userId="c94a13a7-9fbd-4f24-ac29-988e9d2ed3d5" providerId="ADAL" clId="{CF27F3F6-6FE0-444E-AB58-9E8E92CEEB8B}" dt="2023-03-08T22:27:10.651" v="1525" actId="2696"/>
        <pc:sldMkLst>
          <pc:docMk/>
          <pc:sldMk cId="2917508635" sldId="7224"/>
        </pc:sldMkLst>
      </pc:sldChg>
      <pc:sldChg chg="addSp modSp add del mod">
        <pc:chgData name="Jason Dick" userId="c94a13a7-9fbd-4f24-ac29-988e9d2ed3d5" providerId="ADAL" clId="{CF27F3F6-6FE0-444E-AB58-9E8E92CEEB8B}" dt="2023-03-13T22:06:43.599" v="1664" actId="2696"/>
        <pc:sldMkLst>
          <pc:docMk/>
          <pc:sldMk cId="2101515577" sldId="7225"/>
        </pc:sldMkLst>
        <pc:spChg chg="add mod">
          <ac:chgData name="Jason Dick" userId="c94a13a7-9fbd-4f24-ac29-988e9d2ed3d5" providerId="ADAL" clId="{CF27F3F6-6FE0-444E-AB58-9E8E92CEEB8B}" dt="2023-03-09T19:49:27.115" v="1594" actId="1076"/>
          <ac:spMkLst>
            <pc:docMk/>
            <pc:sldMk cId="2101515577" sldId="7225"/>
            <ac:spMk id="3" creationId="{B9E8069F-17BE-75D0-B728-D7907141D6E0}"/>
          </ac:spMkLst>
        </pc:spChg>
      </pc:sldChg>
      <pc:sldChg chg="del">
        <pc:chgData name="Jason Dick" userId="c94a13a7-9fbd-4f24-ac29-988e9d2ed3d5" providerId="ADAL" clId="{CF27F3F6-6FE0-444E-AB58-9E8E92CEEB8B}" dt="2023-03-09T19:49:10.588" v="1590" actId="2696"/>
        <pc:sldMkLst>
          <pc:docMk/>
          <pc:sldMk cId="3364425703" sldId="7226"/>
        </pc:sldMkLst>
      </pc:sldChg>
      <pc:sldChg chg="del">
        <pc:chgData name="Jason Dick" userId="c94a13a7-9fbd-4f24-ac29-988e9d2ed3d5" providerId="ADAL" clId="{CF27F3F6-6FE0-444E-AB58-9E8E92CEEB8B}" dt="2023-03-13T22:03:29.388" v="1643" actId="2696"/>
        <pc:sldMkLst>
          <pc:docMk/>
          <pc:sldMk cId="1896931486" sldId="7227"/>
        </pc:sldMkLst>
      </pc:sldChg>
      <pc:sldChg chg="add del">
        <pc:chgData name="Jason Dick" userId="c94a13a7-9fbd-4f24-ac29-988e9d2ed3d5" providerId="ADAL" clId="{CF27F3F6-6FE0-444E-AB58-9E8E92CEEB8B}" dt="2023-03-09T19:49:18.583" v="1592" actId="2696"/>
        <pc:sldMkLst>
          <pc:docMk/>
          <pc:sldMk cId="762243968" sldId="7228"/>
        </pc:sldMkLst>
      </pc:sldChg>
      <pc:sldChg chg="addSp delSp modSp add del mod setBg">
        <pc:chgData name="Jason Dick" userId="c94a13a7-9fbd-4f24-ac29-988e9d2ed3d5" providerId="ADAL" clId="{CF27F3F6-6FE0-444E-AB58-9E8E92CEEB8B}" dt="2023-03-20T14:08:24.801" v="2010" actId="47"/>
        <pc:sldMkLst>
          <pc:docMk/>
          <pc:sldMk cId="2426252004" sldId="7228"/>
        </pc:sldMkLst>
        <pc:picChg chg="del">
          <ac:chgData name="Jason Dick" userId="c94a13a7-9fbd-4f24-ac29-988e9d2ed3d5" providerId="ADAL" clId="{CF27F3F6-6FE0-444E-AB58-9E8E92CEEB8B}" dt="2023-03-09T19:49:52.022" v="1596" actId="478"/>
          <ac:picMkLst>
            <pc:docMk/>
            <pc:sldMk cId="2426252004" sldId="7228"/>
            <ac:picMk id="2" creationId="{8A85ED1E-ABE2-8DE5-B9C1-31011E44D060}"/>
          </ac:picMkLst>
        </pc:picChg>
        <pc:picChg chg="add mod">
          <ac:chgData name="Jason Dick" userId="c94a13a7-9fbd-4f24-ac29-988e9d2ed3d5" providerId="ADAL" clId="{CF27F3F6-6FE0-444E-AB58-9E8E92CEEB8B}" dt="2023-03-09T19:49:58.008" v="1599" actId="14100"/>
          <ac:picMkLst>
            <pc:docMk/>
            <pc:sldMk cId="2426252004" sldId="7228"/>
            <ac:picMk id="3" creationId="{C8670307-4563-E1C4-02F0-C65969FB63F1}"/>
          </ac:picMkLst>
        </pc:picChg>
      </pc:sldChg>
      <pc:sldChg chg="addSp delSp modSp del mod">
        <pc:chgData name="Jason Dick" userId="c94a13a7-9fbd-4f24-ac29-988e9d2ed3d5" providerId="ADAL" clId="{CF27F3F6-6FE0-444E-AB58-9E8E92CEEB8B}" dt="2023-03-20T14:06:28.759" v="1991" actId="2696"/>
        <pc:sldMkLst>
          <pc:docMk/>
          <pc:sldMk cId="596568788" sldId="7229"/>
        </pc:sldMkLst>
        <pc:picChg chg="add mod">
          <ac:chgData name="Jason Dick" userId="c94a13a7-9fbd-4f24-ac29-988e9d2ed3d5" providerId="ADAL" clId="{CF27F3F6-6FE0-444E-AB58-9E8E92CEEB8B}" dt="2023-03-15T13:54:36.051" v="1792" actId="14100"/>
          <ac:picMkLst>
            <pc:docMk/>
            <pc:sldMk cId="596568788" sldId="7229"/>
            <ac:picMk id="2" creationId="{8AE02B59-0B20-DEE4-7BFC-198BAF715FA4}"/>
          </ac:picMkLst>
        </pc:picChg>
        <pc:picChg chg="del">
          <ac:chgData name="Jason Dick" userId="c94a13a7-9fbd-4f24-ac29-988e9d2ed3d5" providerId="ADAL" clId="{CF27F3F6-6FE0-444E-AB58-9E8E92CEEB8B}" dt="2023-03-15T13:54:28.312" v="1789" actId="478"/>
          <ac:picMkLst>
            <pc:docMk/>
            <pc:sldMk cId="596568788" sldId="7229"/>
            <ac:picMk id="3" creationId="{7719821E-53B7-1A7F-5C6D-A2F6FCDF17DB}"/>
          </ac:picMkLst>
        </pc:picChg>
      </pc:sldChg>
      <pc:sldChg chg="addSp delSp modSp del mod">
        <pc:chgData name="Jason Dick" userId="c94a13a7-9fbd-4f24-ac29-988e9d2ed3d5" providerId="ADAL" clId="{CF27F3F6-6FE0-444E-AB58-9E8E92CEEB8B}" dt="2023-03-15T13:54:39.198" v="1793" actId="2696"/>
        <pc:sldMkLst>
          <pc:docMk/>
          <pc:sldMk cId="2869215720" sldId="7230"/>
        </pc:sldMkLst>
        <pc:picChg chg="add mod">
          <ac:chgData name="Jason Dick" userId="c94a13a7-9fbd-4f24-ac29-988e9d2ed3d5" providerId="ADAL" clId="{CF27F3F6-6FE0-444E-AB58-9E8E92CEEB8B}" dt="2023-03-14T13:51:17.751" v="1675" actId="1076"/>
          <ac:picMkLst>
            <pc:docMk/>
            <pc:sldMk cId="2869215720" sldId="7230"/>
            <ac:picMk id="5" creationId="{E7B4C6B2-3EEA-8C69-25E3-AF5252F1708A}"/>
          </ac:picMkLst>
        </pc:picChg>
        <pc:picChg chg="del">
          <ac:chgData name="Jason Dick" userId="c94a13a7-9fbd-4f24-ac29-988e9d2ed3d5" providerId="ADAL" clId="{CF27F3F6-6FE0-444E-AB58-9E8E92CEEB8B}" dt="2023-03-14T13:51:09.460" v="1670" actId="478"/>
          <ac:picMkLst>
            <pc:docMk/>
            <pc:sldMk cId="2869215720" sldId="7230"/>
            <ac:picMk id="6" creationId="{B6B9D4D4-94D2-9110-B26D-4A87DCB95766}"/>
          </ac:picMkLst>
        </pc:picChg>
        <pc:picChg chg="del">
          <ac:chgData name="Jason Dick" userId="c94a13a7-9fbd-4f24-ac29-988e9d2ed3d5" providerId="ADAL" clId="{CF27F3F6-6FE0-444E-AB58-9E8E92CEEB8B}" dt="2023-03-14T13:51:10.443" v="1672" actId="478"/>
          <ac:picMkLst>
            <pc:docMk/>
            <pc:sldMk cId="2869215720" sldId="7230"/>
            <ac:picMk id="8" creationId="{C3F6AF20-1CA6-0694-9C6E-1CF3C0699E58}"/>
          </ac:picMkLst>
        </pc:picChg>
        <pc:picChg chg="del">
          <ac:chgData name="Jason Dick" userId="c94a13a7-9fbd-4f24-ac29-988e9d2ed3d5" providerId="ADAL" clId="{CF27F3F6-6FE0-444E-AB58-9E8E92CEEB8B}" dt="2023-03-14T13:51:08.902" v="1669" actId="478"/>
          <ac:picMkLst>
            <pc:docMk/>
            <pc:sldMk cId="2869215720" sldId="7230"/>
            <ac:picMk id="10" creationId="{BDBD724E-8180-68EE-2E96-D520855C8BA7}"/>
          </ac:picMkLst>
        </pc:picChg>
        <pc:picChg chg="del">
          <ac:chgData name="Jason Dick" userId="c94a13a7-9fbd-4f24-ac29-988e9d2ed3d5" providerId="ADAL" clId="{CF27F3F6-6FE0-444E-AB58-9E8E92CEEB8B}" dt="2023-03-14T13:51:09.957" v="1671" actId="478"/>
          <ac:picMkLst>
            <pc:docMk/>
            <pc:sldMk cId="2869215720" sldId="7230"/>
            <ac:picMk id="12" creationId="{E325E9E3-675B-67C5-D9A3-FD4E62B53855}"/>
          </ac:picMkLst>
        </pc:picChg>
      </pc:sldChg>
      <pc:sldChg chg="addSp modSp del mod setBg">
        <pc:chgData name="Jason Dick" userId="c94a13a7-9fbd-4f24-ac29-988e9d2ed3d5" providerId="ADAL" clId="{CF27F3F6-6FE0-444E-AB58-9E8E92CEEB8B}" dt="2023-03-24T14:00:24.720" v="2238" actId="2696"/>
        <pc:sldMkLst>
          <pc:docMk/>
          <pc:sldMk cId="2001848667" sldId="7231"/>
        </pc:sldMkLst>
        <pc:spChg chg="add mod">
          <ac:chgData name="Jason Dick" userId="c94a13a7-9fbd-4f24-ac29-988e9d2ed3d5" providerId="ADAL" clId="{CF27F3F6-6FE0-444E-AB58-9E8E92CEEB8B}" dt="2023-03-20T14:07:58.334" v="2004" actId="1076"/>
          <ac:spMkLst>
            <pc:docMk/>
            <pc:sldMk cId="2001848667" sldId="7231"/>
            <ac:spMk id="5" creationId="{4DDE634E-602A-82C3-231C-15B81D3A7DE7}"/>
          </ac:spMkLst>
        </pc:spChg>
      </pc:sldChg>
      <pc:sldChg chg="del">
        <pc:chgData name="Jason Dick" userId="c94a13a7-9fbd-4f24-ac29-988e9d2ed3d5" providerId="ADAL" clId="{CF27F3F6-6FE0-444E-AB58-9E8E92CEEB8B}" dt="2023-03-20T14:06:46.877" v="1993" actId="2696"/>
        <pc:sldMkLst>
          <pc:docMk/>
          <pc:sldMk cId="1543592995" sldId="7232"/>
        </pc:sldMkLst>
      </pc:sldChg>
      <pc:sldChg chg="addSp delSp modSp del mod">
        <pc:chgData name="Jason Dick" userId="c94a13a7-9fbd-4f24-ac29-988e9d2ed3d5" providerId="ADAL" clId="{CF27F3F6-6FE0-444E-AB58-9E8E92CEEB8B}" dt="2023-03-14T17:11:21.715" v="1708" actId="2696"/>
        <pc:sldMkLst>
          <pc:docMk/>
          <pc:sldMk cId="1766975079" sldId="7233"/>
        </pc:sldMkLst>
        <pc:picChg chg="add mod">
          <ac:chgData name="Jason Dick" userId="c94a13a7-9fbd-4f24-ac29-988e9d2ed3d5" providerId="ADAL" clId="{CF27F3F6-6FE0-444E-AB58-9E8E92CEEB8B}" dt="2023-03-14T13:52:02.160" v="1680" actId="14100"/>
          <ac:picMkLst>
            <pc:docMk/>
            <pc:sldMk cId="1766975079" sldId="7233"/>
            <ac:picMk id="3" creationId="{1C72B803-E10E-DA6D-22AD-54DCF337D3ED}"/>
          </ac:picMkLst>
        </pc:picChg>
        <pc:picChg chg="del">
          <ac:chgData name="Jason Dick" userId="c94a13a7-9fbd-4f24-ac29-988e9d2ed3d5" providerId="ADAL" clId="{CF27F3F6-6FE0-444E-AB58-9E8E92CEEB8B}" dt="2023-03-13T22:07:18.126" v="1665" actId="478"/>
          <ac:picMkLst>
            <pc:docMk/>
            <pc:sldMk cId="1766975079" sldId="7233"/>
            <ac:picMk id="3" creationId="{80D76F5A-DF03-2D68-6DF9-64730D1A1EC8}"/>
          </ac:picMkLst>
        </pc:picChg>
        <pc:picChg chg="add del mod">
          <ac:chgData name="Jason Dick" userId="c94a13a7-9fbd-4f24-ac29-988e9d2ed3d5" providerId="ADAL" clId="{CF27F3F6-6FE0-444E-AB58-9E8E92CEEB8B}" dt="2023-03-14T13:51:55.792" v="1677" actId="478"/>
          <ac:picMkLst>
            <pc:docMk/>
            <pc:sldMk cId="1766975079" sldId="7233"/>
            <ac:picMk id="5" creationId="{4F70C183-1752-645A-63C3-0ABC87BE2660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3-22T19:01:33.918" v="2181" actId="2696"/>
        <pc:sldMkLst>
          <pc:docMk/>
          <pc:sldMk cId="853447888" sldId="7234"/>
        </pc:sldMkLst>
        <pc:picChg chg="add mod">
          <ac:chgData name="Jason Dick" userId="c94a13a7-9fbd-4f24-ac29-988e9d2ed3d5" providerId="ADAL" clId="{CF27F3F6-6FE0-444E-AB58-9E8E92CEEB8B}" dt="2023-03-15T13:50:07.613" v="1781" actId="14100"/>
          <ac:picMkLst>
            <pc:docMk/>
            <pc:sldMk cId="853447888" sldId="7234"/>
            <ac:picMk id="2" creationId="{7BBBB269-475D-5E25-580E-2434BA3998EC}"/>
          </ac:picMkLst>
        </pc:picChg>
        <pc:picChg chg="add del mod">
          <ac:chgData name="Jason Dick" userId="c94a13a7-9fbd-4f24-ac29-988e9d2ed3d5" providerId="ADAL" clId="{CF27F3F6-6FE0-444E-AB58-9E8E92CEEB8B}" dt="2023-03-15T13:50:00.439" v="1778" actId="478"/>
          <ac:picMkLst>
            <pc:docMk/>
            <pc:sldMk cId="853447888" sldId="7234"/>
            <ac:picMk id="3" creationId="{326B2AB3-5364-0E36-CB69-B68D5AAEC2BD}"/>
          </ac:picMkLst>
        </pc:picChg>
        <pc:picChg chg="del">
          <ac:chgData name="Jason Dick" userId="c94a13a7-9fbd-4f24-ac29-988e9d2ed3d5" providerId="ADAL" clId="{CF27F3F6-6FE0-444E-AB58-9E8E92CEEB8B}" dt="2023-03-14T17:32:22.837" v="1766" actId="478"/>
          <ac:picMkLst>
            <pc:docMk/>
            <pc:sldMk cId="853447888" sldId="7234"/>
            <ac:picMk id="5" creationId="{4F70C183-1752-645A-63C3-0ABC87BE2660}"/>
          </ac:picMkLst>
        </pc:picChg>
      </pc:sldChg>
      <pc:sldChg chg="addSp delSp modSp add mod setBg">
        <pc:chgData name="Jason Dick" userId="c94a13a7-9fbd-4f24-ac29-988e9d2ed3d5" providerId="ADAL" clId="{CF27F3F6-6FE0-444E-AB58-9E8E92CEEB8B}" dt="2023-03-16T14:01:50.426" v="1862"/>
        <pc:sldMkLst>
          <pc:docMk/>
          <pc:sldMk cId="1753411435" sldId="7235"/>
        </pc:sldMkLst>
        <pc:picChg chg="add mod">
          <ac:chgData name="Jason Dick" userId="c94a13a7-9fbd-4f24-ac29-988e9d2ed3d5" providerId="ADAL" clId="{CF27F3F6-6FE0-444E-AB58-9E8E92CEEB8B}" dt="2023-03-14T17:17:53.316" v="1721" actId="14100"/>
          <ac:picMkLst>
            <pc:docMk/>
            <pc:sldMk cId="1753411435" sldId="7235"/>
            <ac:picMk id="2" creationId="{33BB8C16-7CAE-99A3-8CBB-44F3D3ECD0BF}"/>
          </ac:picMkLst>
        </pc:picChg>
        <pc:picChg chg="del">
          <ac:chgData name="Jason Dick" userId="c94a13a7-9fbd-4f24-ac29-988e9d2ed3d5" providerId="ADAL" clId="{CF27F3F6-6FE0-444E-AB58-9E8E92CEEB8B}" dt="2023-03-14T17:17:47.707" v="1718" actId="478"/>
          <ac:picMkLst>
            <pc:docMk/>
            <pc:sldMk cId="1753411435" sldId="7235"/>
            <ac:picMk id="5" creationId="{4F70C183-1752-645A-63C3-0ABC87BE2660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3-20T14:07:51.400" v="2002" actId="47"/>
        <pc:sldMkLst>
          <pc:docMk/>
          <pc:sldMk cId="1021288769" sldId="7236"/>
        </pc:sldMkLst>
        <pc:spChg chg="add mod">
          <ac:chgData name="Jason Dick" userId="c94a13a7-9fbd-4f24-ac29-988e9d2ed3d5" providerId="ADAL" clId="{CF27F3F6-6FE0-444E-AB58-9E8E92CEEB8B}" dt="2023-03-14T17:19:39.365" v="1743" actId="403"/>
          <ac:spMkLst>
            <pc:docMk/>
            <pc:sldMk cId="1021288769" sldId="7236"/>
            <ac:spMk id="5" creationId="{78A0DC1E-CF6C-0167-C126-59E44E728768}"/>
          </ac:spMkLst>
        </pc:spChg>
        <pc:picChg chg="del">
          <ac:chgData name="Jason Dick" userId="c94a13a7-9fbd-4f24-ac29-988e9d2ed3d5" providerId="ADAL" clId="{CF27F3F6-6FE0-444E-AB58-9E8E92CEEB8B}" dt="2023-03-14T17:19:19.325" v="1723" actId="478"/>
          <ac:picMkLst>
            <pc:docMk/>
            <pc:sldMk cId="1021288769" sldId="7236"/>
            <ac:picMk id="2" creationId="{33BB8C16-7CAE-99A3-8CBB-44F3D3ECD0BF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3-20T14:06:39.915" v="1992" actId="2696"/>
        <pc:sldMkLst>
          <pc:docMk/>
          <pc:sldMk cId="1794195982" sldId="7237"/>
        </pc:sldMkLst>
        <pc:spChg chg="add mod">
          <ac:chgData name="Jason Dick" userId="c94a13a7-9fbd-4f24-ac29-988e9d2ed3d5" providerId="ADAL" clId="{CF27F3F6-6FE0-444E-AB58-9E8E92CEEB8B}" dt="2023-03-15T21:25:37.229" v="1847" actId="1076"/>
          <ac:spMkLst>
            <pc:docMk/>
            <pc:sldMk cId="1794195982" sldId="7237"/>
            <ac:spMk id="5" creationId="{73778970-165C-8FF3-53EF-408265DAEAC1}"/>
          </ac:spMkLst>
        </pc:spChg>
        <pc:picChg chg="add mod">
          <ac:chgData name="Jason Dick" userId="c94a13a7-9fbd-4f24-ac29-988e9d2ed3d5" providerId="ADAL" clId="{CF27F3F6-6FE0-444E-AB58-9E8E92CEEB8B}" dt="2023-03-15T21:25:44.025" v="1849" actId="14100"/>
          <ac:picMkLst>
            <pc:docMk/>
            <pc:sldMk cId="1794195982" sldId="7237"/>
            <ac:picMk id="2" creationId="{36E60984-AC0E-7A05-3C8D-1FCB7EE1B738}"/>
          </ac:picMkLst>
        </pc:picChg>
        <pc:picChg chg="del">
          <ac:chgData name="Jason Dick" userId="c94a13a7-9fbd-4f24-ac29-988e9d2ed3d5" providerId="ADAL" clId="{CF27F3F6-6FE0-444E-AB58-9E8E92CEEB8B}" dt="2023-03-14T17:20:50.863" v="1745" actId="478"/>
          <ac:picMkLst>
            <pc:docMk/>
            <pc:sldMk cId="1794195982" sldId="7237"/>
            <ac:picMk id="3" creationId="{7719821E-53B7-1A7F-5C6D-A2F6FCDF17DB}"/>
          </ac:picMkLst>
        </pc:picChg>
        <pc:picChg chg="add del mod">
          <ac:chgData name="Jason Dick" userId="c94a13a7-9fbd-4f24-ac29-988e9d2ed3d5" providerId="ADAL" clId="{CF27F3F6-6FE0-444E-AB58-9E8E92CEEB8B}" dt="2023-03-15T21:25:11.954" v="1830" actId="478"/>
          <ac:picMkLst>
            <pc:docMk/>
            <pc:sldMk cId="1794195982" sldId="7237"/>
            <ac:picMk id="1026" creationId="{8E5FAA52-6BAD-7783-875A-C44D9AD90B69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3-20T14:08:04.005" v="2005" actId="47"/>
        <pc:sldMkLst>
          <pc:docMk/>
          <pc:sldMk cId="2612514013" sldId="7238"/>
        </pc:sldMkLst>
        <pc:spChg chg="del">
          <ac:chgData name="Jason Dick" userId="c94a13a7-9fbd-4f24-ac29-988e9d2ed3d5" providerId="ADAL" clId="{CF27F3F6-6FE0-444E-AB58-9E8E92CEEB8B}" dt="2023-03-14T21:27:03.899" v="1773" actId="478"/>
          <ac:spMkLst>
            <pc:docMk/>
            <pc:sldMk cId="2612514013" sldId="7238"/>
            <ac:spMk id="2" creationId="{166C434C-E9AF-5EF8-9102-09EDC2AB8CFF}"/>
          </ac:spMkLst>
        </pc:spChg>
        <pc:spChg chg="del">
          <ac:chgData name="Jason Dick" userId="c94a13a7-9fbd-4f24-ac29-988e9d2ed3d5" providerId="ADAL" clId="{CF27F3F6-6FE0-444E-AB58-9E8E92CEEB8B}" dt="2023-03-14T21:27:03.510" v="1772" actId="478"/>
          <ac:spMkLst>
            <pc:docMk/>
            <pc:sldMk cId="2612514013" sldId="7238"/>
            <ac:spMk id="3" creationId="{B9E8069F-17BE-75D0-B728-D7907141D6E0}"/>
          </ac:spMkLst>
        </pc:spChg>
        <pc:picChg chg="add mod">
          <ac:chgData name="Jason Dick" userId="c94a13a7-9fbd-4f24-ac29-988e9d2ed3d5" providerId="ADAL" clId="{CF27F3F6-6FE0-444E-AB58-9E8E92CEEB8B}" dt="2023-03-14T21:27:09.827" v="1776" actId="14100"/>
          <ac:picMkLst>
            <pc:docMk/>
            <pc:sldMk cId="2612514013" sldId="7238"/>
            <ac:picMk id="5" creationId="{4FF8E9EB-3E65-9341-98DA-433EAA710460}"/>
          </ac:picMkLst>
        </pc:picChg>
        <pc:picChg chg="del">
          <ac:chgData name="Jason Dick" userId="c94a13a7-9fbd-4f24-ac29-988e9d2ed3d5" providerId="ADAL" clId="{CF27F3F6-6FE0-444E-AB58-9E8E92CEEB8B}" dt="2023-03-14T21:27:02.779" v="1771" actId="478"/>
          <ac:picMkLst>
            <pc:docMk/>
            <pc:sldMk cId="2612514013" sldId="7238"/>
            <ac:picMk id="6" creationId="{A8A0B2F7-0FF8-4E45-55A0-0A0256710B7F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3-20T14:07:40.517" v="2001" actId="47"/>
        <pc:sldMkLst>
          <pc:docMk/>
          <pc:sldMk cId="2838791052" sldId="7239"/>
        </pc:sldMkLst>
        <pc:picChg chg="del">
          <ac:chgData name="Jason Dick" userId="c94a13a7-9fbd-4f24-ac29-988e9d2ed3d5" providerId="ADAL" clId="{CF27F3F6-6FE0-444E-AB58-9E8E92CEEB8B}" dt="2023-03-15T13:51:04.834" v="1784" actId="478"/>
          <ac:picMkLst>
            <pc:docMk/>
            <pc:sldMk cId="2838791052" sldId="7239"/>
            <ac:picMk id="3" creationId="{326B2AB3-5364-0E36-CB69-B68D5AAEC2BD}"/>
          </ac:picMkLst>
        </pc:picChg>
        <pc:picChg chg="add mod">
          <ac:chgData name="Jason Dick" userId="c94a13a7-9fbd-4f24-ac29-988e9d2ed3d5" providerId="ADAL" clId="{CF27F3F6-6FE0-444E-AB58-9E8E92CEEB8B}" dt="2023-03-15T13:51:11.301" v="1787" actId="14100"/>
          <ac:picMkLst>
            <pc:docMk/>
            <pc:sldMk cId="2838791052" sldId="7239"/>
            <ac:picMk id="5" creationId="{1A277C3F-32B0-3CA1-6973-DBEDDD694CCF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3-21T19:55:54.399" v="2148" actId="2696"/>
        <pc:sldMkLst>
          <pc:docMk/>
          <pc:sldMk cId="2071518932" sldId="7240"/>
        </pc:sldMkLst>
        <pc:picChg chg="add mod">
          <ac:chgData name="Jason Dick" userId="c94a13a7-9fbd-4f24-ac29-988e9d2ed3d5" providerId="ADAL" clId="{CF27F3F6-6FE0-444E-AB58-9E8E92CEEB8B}" dt="2023-03-20T20:42:47.547" v="2100" actId="14100"/>
          <ac:picMkLst>
            <pc:docMk/>
            <pc:sldMk cId="2071518932" sldId="7240"/>
            <ac:picMk id="2" creationId="{15549310-F573-9BEE-F83D-85C3870E6E8A}"/>
          </ac:picMkLst>
        </pc:picChg>
        <pc:picChg chg="del">
          <ac:chgData name="Jason Dick" userId="c94a13a7-9fbd-4f24-ac29-988e9d2ed3d5" providerId="ADAL" clId="{CF27F3F6-6FE0-444E-AB58-9E8E92CEEB8B}" dt="2023-03-15T21:21:30.854" v="1812" actId="478"/>
          <ac:picMkLst>
            <pc:docMk/>
            <pc:sldMk cId="2071518932" sldId="7240"/>
            <ac:picMk id="3" creationId="{326B2AB3-5364-0E36-CB69-B68D5AAEC2BD}"/>
          </ac:picMkLst>
        </pc:picChg>
        <pc:picChg chg="add del mod">
          <ac:chgData name="Jason Dick" userId="c94a13a7-9fbd-4f24-ac29-988e9d2ed3d5" providerId="ADAL" clId="{CF27F3F6-6FE0-444E-AB58-9E8E92CEEB8B}" dt="2023-03-20T20:42:41.316" v="2097" actId="478"/>
          <ac:picMkLst>
            <pc:docMk/>
            <pc:sldMk cId="2071518932" sldId="7240"/>
            <ac:picMk id="5" creationId="{BD998152-E1E5-EA28-64CE-242C1272486B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4-16T15:26:49.486" v="2933" actId="2696"/>
        <pc:sldMkLst>
          <pc:docMk/>
          <pc:sldMk cId="2715386344" sldId="7241"/>
        </pc:sldMkLst>
        <pc:spChg chg="mod">
          <ac:chgData name="Jason Dick" userId="c94a13a7-9fbd-4f24-ac29-988e9d2ed3d5" providerId="ADAL" clId="{CF27F3F6-6FE0-444E-AB58-9E8E92CEEB8B}" dt="2023-03-31T13:41:30.733" v="2813" actId="404"/>
          <ac:spMkLst>
            <pc:docMk/>
            <pc:sldMk cId="2715386344" sldId="7241"/>
            <ac:spMk id="5" creationId="{B7A7CF03-B172-CDD9-0056-31A67F85CF6B}"/>
          </ac:spMkLst>
        </pc:spChg>
        <pc:picChg chg="add del mod">
          <ac:chgData name="Jason Dick" userId="c94a13a7-9fbd-4f24-ac29-988e9d2ed3d5" providerId="ADAL" clId="{CF27F3F6-6FE0-444E-AB58-9E8E92CEEB8B}" dt="2023-03-31T13:41:45.963" v="2816" actId="478"/>
          <ac:picMkLst>
            <pc:docMk/>
            <pc:sldMk cId="2715386344" sldId="7241"/>
            <ac:picMk id="2" creationId="{7C9BEFA1-49AA-E54B-B2AB-FB8CF3F6C1D2}"/>
          </ac:picMkLst>
        </pc:picChg>
        <pc:picChg chg="add mod ord">
          <ac:chgData name="Jason Dick" userId="c94a13a7-9fbd-4f24-ac29-988e9d2ed3d5" providerId="ADAL" clId="{CF27F3F6-6FE0-444E-AB58-9E8E92CEEB8B}" dt="2023-03-15T21:22:23.289" v="1818" actId="14100"/>
          <ac:picMkLst>
            <pc:docMk/>
            <pc:sldMk cId="2715386344" sldId="7241"/>
            <ac:picMk id="2" creationId="{8DA82CA1-98FD-4507-E83F-32D87A4A0783}"/>
          </ac:picMkLst>
        </pc:picChg>
        <pc:picChg chg="del">
          <ac:chgData name="Jason Dick" userId="c94a13a7-9fbd-4f24-ac29-988e9d2ed3d5" providerId="ADAL" clId="{CF27F3F6-6FE0-444E-AB58-9E8E92CEEB8B}" dt="2023-03-15T21:22:13.143" v="1813" actId="478"/>
          <ac:picMkLst>
            <pc:docMk/>
            <pc:sldMk cId="2715386344" sldId="7241"/>
            <ac:picMk id="3" creationId="{7719821E-53B7-1A7F-5C6D-A2F6FCDF17DB}"/>
          </ac:picMkLst>
        </pc:picChg>
        <pc:picChg chg="add mod">
          <ac:chgData name="Jason Dick" userId="c94a13a7-9fbd-4f24-ac29-988e9d2ed3d5" providerId="ADAL" clId="{CF27F3F6-6FE0-444E-AB58-9E8E92CEEB8B}" dt="2023-03-31T13:42:07.070" v="2819" actId="14100"/>
          <ac:picMkLst>
            <pc:docMk/>
            <pc:sldMk cId="2715386344" sldId="7241"/>
            <ac:picMk id="6" creationId="{CA3644D0-70D5-4B0E-C02C-86592E4C6758}"/>
          </ac:picMkLst>
        </pc:picChg>
      </pc:sldChg>
      <pc:sldChg chg="addSp delSp modSp add del mod ord setBg">
        <pc:chgData name="Jason Dick" userId="c94a13a7-9fbd-4f24-ac29-988e9d2ed3d5" providerId="ADAL" clId="{CF27F3F6-6FE0-444E-AB58-9E8E92CEEB8B}" dt="2023-03-20T14:07:38.246" v="2000" actId="47"/>
        <pc:sldMkLst>
          <pc:docMk/>
          <pc:sldMk cId="981156084" sldId="7242"/>
        </pc:sldMkLst>
        <pc:picChg chg="add mod">
          <ac:chgData name="Jason Dick" userId="c94a13a7-9fbd-4f24-ac29-988e9d2ed3d5" providerId="ADAL" clId="{CF27F3F6-6FE0-444E-AB58-9E8E92CEEB8B}" dt="2023-03-15T21:24:42.624" v="1826" actId="14100"/>
          <ac:picMkLst>
            <pc:docMk/>
            <pc:sldMk cId="981156084" sldId="7242"/>
            <ac:picMk id="2" creationId="{41F28DC0-38BE-840A-5E0C-6C3823592750}"/>
          </ac:picMkLst>
        </pc:picChg>
        <pc:picChg chg="del">
          <ac:chgData name="Jason Dick" userId="c94a13a7-9fbd-4f24-ac29-988e9d2ed3d5" providerId="ADAL" clId="{CF27F3F6-6FE0-444E-AB58-9E8E92CEEB8B}" dt="2023-03-15T21:24:36.296" v="1823" actId="478"/>
          <ac:picMkLst>
            <pc:docMk/>
            <pc:sldMk cId="981156084" sldId="7242"/>
            <ac:picMk id="5" creationId="{1A277C3F-32B0-3CA1-6973-DBEDDD694CCF}"/>
          </ac:picMkLst>
        </pc:picChg>
      </pc:sldChg>
      <pc:sldChg chg="delSp modSp add del mod">
        <pc:chgData name="Jason Dick" userId="c94a13a7-9fbd-4f24-ac29-988e9d2ed3d5" providerId="ADAL" clId="{CF27F3F6-6FE0-444E-AB58-9E8E92CEEB8B}" dt="2023-03-21T19:53:58.667" v="2141" actId="2696"/>
        <pc:sldMkLst>
          <pc:docMk/>
          <pc:sldMk cId="1765708481" sldId="7243"/>
        </pc:sldMkLst>
        <pc:spChg chg="mod">
          <ac:chgData name="Jason Dick" userId="c94a13a7-9fbd-4f24-ac29-988e9d2ed3d5" providerId="ADAL" clId="{CF27F3F6-6FE0-444E-AB58-9E8E92CEEB8B}" dt="2023-03-20T19:28:27.024" v="2087" actId="403"/>
          <ac:spMkLst>
            <pc:docMk/>
            <pc:sldMk cId="1765708481" sldId="7243"/>
            <ac:spMk id="5" creationId="{73778970-165C-8FF3-53EF-408265DAEAC1}"/>
          </ac:spMkLst>
        </pc:spChg>
        <pc:picChg chg="del mod">
          <ac:chgData name="Jason Dick" userId="c94a13a7-9fbd-4f24-ac29-988e9d2ed3d5" providerId="ADAL" clId="{CF27F3F6-6FE0-444E-AB58-9E8E92CEEB8B}" dt="2023-03-20T19:28:06.404" v="2058" actId="478"/>
          <ac:picMkLst>
            <pc:docMk/>
            <pc:sldMk cId="1765708481" sldId="7243"/>
            <ac:picMk id="1026" creationId="{8E5FAA52-6BAD-7783-875A-C44D9AD90B69}"/>
          </ac:picMkLst>
        </pc:picChg>
      </pc:sldChg>
      <pc:sldChg chg="addSp delSp modSp add mod ord setBg">
        <pc:chgData name="Jason Dick" userId="c94a13a7-9fbd-4f24-ac29-988e9d2ed3d5" providerId="ADAL" clId="{CF27F3F6-6FE0-444E-AB58-9E8E92CEEB8B}" dt="2023-03-24T14:01:41.408" v="2246" actId="14100"/>
        <pc:sldMkLst>
          <pc:docMk/>
          <pc:sldMk cId="73168562" sldId="7244"/>
        </pc:sldMkLst>
        <pc:picChg chg="add del mod">
          <ac:chgData name="Jason Dick" userId="c94a13a7-9fbd-4f24-ac29-988e9d2ed3d5" providerId="ADAL" clId="{CF27F3F6-6FE0-444E-AB58-9E8E92CEEB8B}" dt="2023-03-20T19:31:03.896" v="2093" actId="478"/>
          <ac:picMkLst>
            <pc:docMk/>
            <pc:sldMk cId="73168562" sldId="7244"/>
            <ac:picMk id="2" creationId="{5BEFF8E8-CF66-456D-AE3E-3ABAFD94A47D}"/>
          </ac:picMkLst>
        </pc:picChg>
        <pc:picChg chg="add mod">
          <ac:chgData name="Jason Dick" userId="c94a13a7-9fbd-4f24-ac29-988e9d2ed3d5" providerId="ADAL" clId="{CF27F3F6-6FE0-444E-AB58-9E8E92CEEB8B}" dt="2023-03-24T14:01:41.408" v="2246" actId="14100"/>
          <ac:picMkLst>
            <pc:docMk/>
            <pc:sldMk cId="73168562" sldId="7244"/>
            <ac:picMk id="2" creationId="{8A5D1A8E-615F-2656-8AA6-AC4B8F80DDE1}"/>
          </ac:picMkLst>
        </pc:picChg>
        <pc:picChg chg="del">
          <ac:chgData name="Jason Dick" userId="c94a13a7-9fbd-4f24-ac29-988e9d2ed3d5" providerId="ADAL" clId="{CF27F3F6-6FE0-444E-AB58-9E8E92CEEB8B}" dt="2023-03-15T21:26:08.391" v="1851" actId="478"/>
          <ac:picMkLst>
            <pc:docMk/>
            <pc:sldMk cId="73168562" sldId="7244"/>
            <ac:picMk id="5" creationId="{BD998152-E1E5-EA28-64CE-242C1272486B}"/>
          </ac:picMkLst>
        </pc:picChg>
        <pc:picChg chg="add del mod">
          <ac:chgData name="Jason Dick" userId="c94a13a7-9fbd-4f24-ac29-988e9d2ed3d5" providerId="ADAL" clId="{CF27F3F6-6FE0-444E-AB58-9E8E92CEEB8B}" dt="2023-03-24T14:01:33.406" v="2243" actId="478"/>
          <ac:picMkLst>
            <pc:docMk/>
            <pc:sldMk cId="73168562" sldId="7244"/>
            <ac:picMk id="1026" creationId="{6567BDBD-4DAF-332D-6C7D-AD319BBCE2A8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4-21T13:47:55.880" v="3172" actId="2696"/>
        <pc:sldMkLst>
          <pc:docMk/>
          <pc:sldMk cId="476574771" sldId="7245"/>
        </pc:sldMkLst>
        <pc:picChg chg="del">
          <ac:chgData name="Jason Dick" userId="c94a13a7-9fbd-4f24-ac29-988e9d2ed3d5" providerId="ADAL" clId="{CF27F3F6-6FE0-444E-AB58-9E8E92CEEB8B}" dt="2023-03-21T20:56:50.475" v="2150" actId="478"/>
          <ac:picMkLst>
            <pc:docMk/>
            <pc:sldMk cId="476574771" sldId="7245"/>
            <ac:picMk id="2" creationId="{8DA82CA1-98FD-4507-E83F-32D87A4A0783}"/>
          </ac:picMkLst>
        </pc:picChg>
        <pc:picChg chg="del">
          <ac:chgData name="Jason Dick" userId="c94a13a7-9fbd-4f24-ac29-988e9d2ed3d5" providerId="ADAL" clId="{CF27F3F6-6FE0-444E-AB58-9E8E92CEEB8B}" dt="2023-04-17T21:38:06.976" v="3002" actId="478"/>
          <ac:picMkLst>
            <pc:docMk/>
            <pc:sldMk cId="476574771" sldId="7245"/>
            <ac:picMk id="2" creationId="{F47ADF80-D466-EDA4-741B-409330F2F89F}"/>
          </ac:picMkLst>
        </pc:picChg>
        <pc:picChg chg="add mod">
          <ac:chgData name="Jason Dick" userId="c94a13a7-9fbd-4f24-ac29-988e9d2ed3d5" providerId="ADAL" clId="{CF27F3F6-6FE0-444E-AB58-9E8E92CEEB8B}" dt="2023-04-17T21:38:13.745" v="3005" actId="14100"/>
          <ac:picMkLst>
            <pc:docMk/>
            <pc:sldMk cId="476574771" sldId="7245"/>
            <ac:picMk id="3" creationId="{1448BD77-625A-F884-802F-52AD9EDE30B5}"/>
          </ac:picMkLst>
        </pc:picChg>
        <pc:picChg chg="add mod">
          <ac:chgData name="Jason Dick" userId="c94a13a7-9fbd-4f24-ac29-988e9d2ed3d5" providerId="ADAL" clId="{CF27F3F6-6FE0-444E-AB58-9E8E92CEEB8B}" dt="2023-03-21T21:00:03.566" v="2153" actId="14100"/>
          <ac:picMkLst>
            <pc:docMk/>
            <pc:sldMk cId="476574771" sldId="7245"/>
            <ac:picMk id="3" creationId="{C0F633C6-9FFA-033F-2BC1-84941F387642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3-21T19:55:51.150" v="2147" actId="2696"/>
        <pc:sldMkLst>
          <pc:docMk/>
          <pc:sldMk cId="798387833" sldId="7245"/>
        </pc:sldMkLst>
        <pc:spChg chg="add mod">
          <ac:chgData name="Jason Dick" userId="c94a13a7-9fbd-4f24-ac29-988e9d2ed3d5" providerId="ADAL" clId="{CF27F3F6-6FE0-444E-AB58-9E8E92CEEB8B}" dt="2023-03-20T14:10:22.534" v="2037" actId="20577"/>
          <ac:spMkLst>
            <pc:docMk/>
            <pc:sldMk cId="798387833" sldId="7245"/>
            <ac:spMk id="2" creationId="{D0283AB2-41EC-7BD7-2A45-F2A639F05FCF}"/>
          </ac:spMkLst>
        </pc:spChg>
        <pc:picChg chg="add mod">
          <ac:chgData name="Jason Dick" userId="c94a13a7-9fbd-4f24-ac29-988e9d2ed3d5" providerId="ADAL" clId="{CF27F3F6-6FE0-444E-AB58-9E8E92CEEB8B}" dt="2023-03-16T00:06:10.459" v="1859" actId="14100"/>
          <ac:picMkLst>
            <pc:docMk/>
            <pc:sldMk cId="798387833" sldId="7245"/>
            <ac:picMk id="3" creationId="{9EE54520-1E87-8350-DFB4-A6202F024227}"/>
          </ac:picMkLst>
        </pc:picChg>
        <pc:picChg chg="del">
          <ac:chgData name="Jason Dick" userId="c94a13a7-9fbd-4f24-ac29-988e9d2ed3d5" providerId="ADAL" clId="{CF27F3F6-6FE0-444E-AB58-9E8E92CEEB8B}" dt="2023-03-16T00:06:03.248" v="1856" actId="478"/>
          <ac:picMkLst>
            <pc:docMk/>
            <pc:sldMk cId="798387833" sldId="7245"/>
            <ac:picMk id="5" creationId="{1A277C3F-32B0-3CA1-6973-DBEDDD694CCF}"/>
          </ac:picMkLst>
        </pc:picChg>
      </pc:sldChg>
      <pc:sldChg chg="modSp add del mod">
        <pc:chgData name="Jason Dick" userId="c94a13a7-9fbd-4f24-ac29-988e9d2ed3d5" providerId="ADAL" clId="{CF27F3F6-6FE0-444E-AB58-9E8E92CEEB8B}" dt="2023-03-21T19:54:01.743" v="2142" actId="2696"/>
        <pc:sldMkLst>
          <pc:docMk/>
          <pc:sldMk cId="624239404" sldId="7246"/>
        </pc:sldMkLst>
        <pc:spChg chg="mod">
          <ac:chgData name="Jason Dick" userId="c94a13a7-9fbd-4f24-ac29-988e9d2ed3d5" providerId="ADAL" clId="{CF27F3F6-6FE0-444E-AB58-9E8E92CEEB8B}" dt="2023-03-21T13:58:01.934" v="2113" actId="404"/>
          <ac:spMkLst>
            <pc:docMk/>
            <pc:sldMk cId="624239404" sldId="7246"/>
            <ac:spMk id="5" creationId="{73778970-165C-8FF3-53EF-408265DAEAC1}"/>
          </ac:spMkLst>
        </pc:spChg>
      </pc:sldChg>
      <pc:sldChg chg="addSp delSp modSp del mod">
        <pc:chgData name="Jason Dick" userId="c94a13a7-9fbd-4f24-ac29-988e9d2ed3d5" providerId="ADAL" clId="{CF27F3F6-6FE0-444E-AB58-9E8E92CEEB8B}" dt="2023-03-24T14:00:15.247" v="2237" actId="2696"/>
        <pc:sldMkLst>
          <pc:docMk/>
          <pc:sldMk cId="988483063" sldId="7246"/>
        </pc:sldMkLst>
        <pc:picChg chg="del">
          <ac:chgData name="Jason Dick" userId="c94a13a7-9fbd-4f24-ac29-988e9d2ed3d5" providerId="ADAL" clId="{CF27F3F6-6FE0-444E-AB58-9E8E92CEEB8B}" dt="2023-03-22T19:01:39.116" v="2182" actId="478"/>
          <ac:picMkLst>
            <pc:docMk/>
            <pc:sldMk cId="988483063" sldId="7246"/>
            <ac:picMk id="2" creationId="{7BBBB269-475D-5E25-580E-2434BA3998EC}"/>
          </ac:picMkLst>
        </pc:picChg>
        <pc:picChg chg="add mod">
          <ac:chgData name="Jason Dick" userId="c94a13a7-9fbd-4f24-ac29-988e9d2ed3d5" providerId="ADAL" clId="{CF27F3F6-6FE0-444E-AB58-9E8E92CEEB8B}" dt="2023-03-22T19:02:04.982" v="2185" actId="14100"/>
          <ac:picMkLst>
            <pc:docMk/>
            <pc:sldMk cId="988483063" sldId="7246"/>
            <ac:picMk id="3" creationId="{768EA444-D33F-008B-F4F9-7C0898A5774F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3-30T21:25:21.504" v="2810" actId="2696"/>
        <pc:sldMkLst>
          <pc:docMk/>
          <pc:sldMk cId="208026450" sldId="7247"/>
        </pc:sldMkLst>
        <pc:spChg chg="add del mod">
          <ac:chgData name="Jason Dick" userId="c94a13a7-9fbd-4f24-ac29-988e9d2ed3d5" providerId="ADAL" clId="{CF27F3F6-6FE0-444E-AB58-9E8E92CEEB8B}" dt="2023-03-29T21:47:02.283" v="2447" actId="478"/>
          <ac:spMkLst>
            <pc:docMk/>
            <pc:sldMk cId="208026450" sldId="7247"/>
            <ac:spMk id="5" creationId="{57AFE718-E9FC-2DD0-2861-95D1BB411597}"/>
          </ac:spMkLst>
        </pc:spChg>
        <pc:picChg chg="add mod">
          <ac:chgData name="Jason Dick" userId="c94a13a7-9fbd-4f24-ac29-988e9d2ed3d5" providerId="ADAL" clId="{CF27F3F6-6FE0-444E-AB58-9E8E92CEEB8B}" dt="2023-03-29T21:47:09.659" v="2451" actId="14100"/>
          <ac:picMkLst>
            <pc:docMk/>
            <pc:sldMk cId="208026450" sldId="7247"/>
            <ac:picMk id="2" creationId="{C7D4AC9F-00B7-3E6C-AFFE-3543C14D311B}"/>
          </ac:picMkLst>
        </pc:picChg>
        <pc:picChg chg="del">
          <ac:chgData name="Jason Dick" userId="c94a13a7-9fbd-4f24-ac29-988e9d2ed3d5" providerId="ADAL" clId="{CF27F3F6-6FE0-444E-AB58-9E8E92CEEB8B}" dt="2023-03-22T19:54:56.594" v="2187" actId="478"/>
          <ac:picMkLst>
            <pc:docMk/>
            <pc:sldMk cId="208026450" sldId="7247"/>
            <ac:picMk id="3" creationId="{768EA444-D33F-008B-F4F9-7C0898A5774F}"/>
          </ac:picMkLst>
        </pc:picChg>
        <pc:picChg chg="add del mod">
          <ac:chgData name="Jason Dick" userId="c94a13a7-9fbd-4f24-ac29-988e9d2ed3d5" providerId="ADAL" clId="{CF27F3F6-6FE0-444E-AB58-9E8E92CEEB8B}" dt="2023-03-29T21:47:03.704" v="2448" actId="478"/>
          <ac:picMkLst>
            <pc:docMk/>
            <pc:sldMk cId="208026450" sldId="7247"/>
            <ac:picMk id="6" creationId="{2CB69CBB-44E1-BB8F-EBA0-CFE5F9CE6137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3-29T21:45:33.903" v="2419" actId="2696"/>
        <pc:sldMkLst>
          <pc:docMk/>
          <pc:sldMk cId="3486796951" sldId="7248"/>
        </pc:sldMkLst>
        <pc:picChg chg="add mod">
          <ac:chgData name="Jason Dick" userId="c94a13a7-9fbd-4f24-ac29-988e9d2ed3d5" providerId="ADAL" clId="{CF27F3F6-6FE0-444E-AB58-9E8E92CEEB8B}" dt="2023-03-28T13:51:07.904" v="2299" actId="14100"/>
          <ac:picMkLst>
            <pc:docMk/>
            <pc:sldMk cId="3486796951" sldId="7248"/>
            <ac:picMk id="3" creationId="{F04B2A2D-1D04-D873-87F9-F009F8CC98A4}"/>
          </ac:picMkLst>
        </pc:picChg>
        <pc:picChg chg="del">
          <ac:chgData name="Jason Dick" userId="c94a13a7-9fbd-4f24-ac29-988e9d2ed3d5" providerId="ADAL" clId="{CF27F3F6-6FE0-444E-AB58-9E8E92CEEB8B}" dt="2023-03-28T13:51:01.439" v="2296" actId="478"/>
          <ac:picMkLst>
            <pc:docMk/>
            <pc:sldMk cId="3486796951" sldId="7248"/>
            <ac:picMk id="1026" creationId="{6567BDBD-4DAF-332D-6C7D-AD319BBCE2A8}"/>
          </ac:picMkLst>
        </pc:picChg>
      </pc:sldChg>
      <pc:sldChg chg="addSp delSp modSp del mod setBg">
        <pc:chgData name="Jason Dick" userId="c94a13a7-9fbd-4f24-ac29-988e9d2ed3d5" providerId="ADAL" clId="{CF27F3F6-6FE0-444E-AB58-9E8E92CEEB8B}" dt="2023-03-30T21:25:37.888" v="2812" actId="2696"/>
        <pc:sldMkLst>
          <pc:docMk/>
          <pc:sldMk cId="2515720820" sldId="7249"/>
        </pc:sldMkLst>
        <pc:picChg chg="del">
          <ac:chgData name="Jason Dick" userId="c94a13a7-9fbd-4f24-ac29-988e9d2ed3d5" providerId="ADAL" clId="{CF27F3F6-6FE0-444E-AB58-9E8E92CEEB8B}" dt="2023-03-28T13:49:09.259" v="2288" actId="478"/>
          <ac:picMkLst>
            <pc:docMk/>
            <pc:sldMk cId="2515720820" sldId="7249"/>
            <ac:picMk id="3" creationId="{78212722-EE9C-330C-A671-B9996E53A796}"/>
          </ac:picMkLst>
        </pc:picChg>
        <pc:picChg chg="add mod">
          <ac:chgData name="Jason Dick" userId="c94a13a7-9fbd-4f24-ac29-988e9d2ed3d5" providerId="ADAL" clId="{CF27F3F6-6FE0-444E-AB58-9E8E92CEEB8B}" dt="2023-03-28T13:49:14.989" v="2291" actId="14100"/>
          <ac:picMkLst>
            <pc:docMk/>
            <pc:sldMk cId="2515720820" sldId="7249"/>
            <ac:picMk id="5" creationId="{3EC0EF0A-940B-375A-A224-0280A6818BEE}"/>
          </ac:picMkLst>
        </pc:picChg>
      </pc:sldChg>
      <pc:sldChg chg="addSp delSp modSp del mod ord">
        <pc:chgData name="Jason Dick" userId="c94a13a7-9fbd-4f24-ac29-988e9d2ed3d5" providerId="ADAL" clId="{CF27F3F6-6FE0-444E-AB58-9E8E92CEEB8B}" dt="2023-04-16T15:28:57.479" v="2977" actId="2696"/>
        <pc:sldMkLst>
          <pc:docMk/>
          <pc:sldMk cId="2791168280" sldId="7250"/>
        </pc:sldMkLst>
        <pc:picChg chg="add mod">
          <ac:chgData name="Jason Dick" userId="c94a13a7-9fbd-4f24-ac29-988e9d2ed3d5" providerId="ADAL" clId="{CF27F3F6-6FE0-444E-AB58-9E8E92CEEB8B}" dt="2023-03-28T21:35:56.747" v="2356" actId="14100"/>
          <ac:picMkLst>
            <pc:docMk/>
            <pc:sldMk cId="2791168280" sldId="7250"/>
            <ac:picMk id="2" creationId="{F1C736D6-2A29-13E7-0E05-5039B3C5F25C}"/>
          </ac:picMkLst>
        </pc:picChg>
        <pc:picChg chg="del">
          <ac:chgData name="Jason Dick" userId="c94a13a7-9fbd-4f24-ac29-988e9d2ed3d5" providerId="ADAL" clId="{CF27F3F6-6FE0-444E-AB58-9E8E92CEEB8B}" dt="2023-03-28T21:35:49.415" v="2353" actId="478"/>
          <ac:picMkLst>
            <pc:docMk/>
            <pc:sldMk cId="2791168280" sldId="7250"/>
            <ac:picMk id="5" creationId="{556DFC0B-295A-BB7E-6181-3E36AA9047C4}"/>
          </ac:picMkLst>
        </pc:picChg>
      </pc:sldChg>
      <pc:sldChg chg="del">
        <pc:chgData name="Jason Dick" userId="c94a13a7-9fbd-4f24-ac29-988e9d2ed3d5" providerId="ADAL" clId="{CF27F3F6-6FE0-444E-AB58-9E8E92CEEB8B}" dt="2023-03-30T21:23:14.917" v="2797" actId="2696"/>
        <pc:sldMkLst>
          <pc:docMk/>
          <pc:sldMk cId="2089525737" sldId="7251"/>
        </pc:sldMkLst>
      </pc:sldChg>
      <pc:sldChg chg="addSp delSp modSp add del mod">
        <pc:chgData name="Jason Dick" userId="c94a13a7-9fbd-4f24-ac29-988e9d2ed3d5" providerId="ADAL" clId="{CF27F3F6-6FE0-444E-AB58-9E8E92CEEB8B}" dt="2023-03-29T21:41:37.986" v="2398" actId="2696"/>
        <pc:sldMkLst>
          <pc:docMk/>
          <pc:sldMk cId="2368475365" sldId="7252"/>
        </pc:sldMkLst>
        <pc:spChg chg="add mod">
          <ac:chgData name="Jason Dick" userId="c94a13a7-9fbd-4f24-ac29-988e9d2ed3d5" providerId="ADAL" clId="{CF27F3F6-6FE0-444E-AB58-9E8E92CEEB8B}" dt="2023-03-28T13:48:17.166" v="2286" actId="403"/>
          <ac:spMkLst>
            <pc:docMk/>
            <pc:sldMk cId="2368475365" sldId="7252"/>
            <ac:spMk id="5" creationId="{E9BC5CD2-82A7-8FDE-14A1-827DF666555C}"/>
          </ac:spMkLst>
        </pc:spChg>
        <pc:picChg chg="del">
          <ac:chgData name="Jason Dick" userId="c94a13a7-9fbd-4f24-ac29-988e9d2ed3d5" providerId="ADAL" clId="{CF27F3F6-6FE0-444E-AB58-9E8E92CEEB8B}" dt="2023-03-28T13:47:53.393" v="2271" actId="478"/>
          <ac:picMkLst>
            <pc:docMk/>
            <pc:sldMk cId="2368475365" sldId="7252"/>
            <ac:picMk id="3" creationId="{C0F633C6-9FFA-033F-2BC1-84941F387642}"/>
          </ac:picMkLst>
        </pc:picChg>
      </pc:sldChg>
      <pc:sldChg chg="add del">
        <pc:chgData name="Jason Dick" userId="c94a13a7-9fbd-4f24-ac29-988e9d2ed3d5" providerId="ADAL" clId="{CF27F3F6-6FE0-444E-AB58-9E8E92CEEB8B}" dt="2023-05-01T13:48:47.817" v="3841" actId="2696"/>
        <pc:sldMkLst>
          <pc:docMk/>
          <pc:sldMk cId="1997618775" sldId="7253"/>
        </pc:sldMkLst>
      </pc:sldChg>
      <pc:sldChg chg="addSp delSp modSp add del mod setBg">
        <pc:chgData name="Jason Dick" userId="c94a13a7-9fbd-4f24-ac29-988e9d2ed3d5" providerId="ADAL" clId="{CF27F3F6-6FE0-444E-AB58-9E8E92CEEB8B}" dt="2023-03-30T21:25:30.367" v="2811" actId="2696"/>
        <pc:sldMkLst>
          <pc:docMk/>
          <pc:sldMk cId="4026243745" sldId="7254"/>
        </pc:sldMkLst>
        <pc:picChg chg="add mod">
          <ac:chgData name="Jason Dick" userId="c94a13a7-9fbd-4f24-ac29-988e9d2ed3d5" providerId="ADAL" clId="{CF27F3F6-6FE0-444E-AB58-9E8E92CEEB8B}" dt="2023-03-28T13:58:12.410" v="2326" actId="14100"/>
          <ac:picMkLst>
            <pc:docMk/>
            <pc:sldMk cId="4026243745" sldId="7254"/>
            <ac:picMk id="2" creationId="{78D8C6C2-1582-49A6-E482-6EFF5DFA78C2}"/>
          </ac:picMkLst>
        </pc:picChg>
        <pc:picChg chg="del">
          <ac:chgData name="Jason Dick" userId="c94a13a7-9fbd-4f24-ac29-988e9d2ed3d5" providerId="ADAL" clId="{CF27F3F6-6FE0-444E-AB58-9E8E92CEEB8B}" dt="2023-03-28T13:58:07.151" v="2323" actId="478"/>
          <ac:picMkLst>
            <pc:docMk/>
            <pc:sldMk cId="4026243745" sldId="7254"/>
            <ac:picMk id="1026" creationId="{6567BDBD-4DAF-332D-6C7D-AD319BBCE2A8}"/>
          </ac:picMkLst>
        </pc:picChg>
      </pc:sldChg>
      <pc:sldChg chg="modSp add del mod">
        <pc:chgData name="Jason Dick" userId="c94a13a7-9fbd-4f24-ac29-988e9d2ed3d5" providerId="ADAL" clId="{CF27F3F6-6FE0-444E-AB58-9E8E92CEEB8B}" dt="2023-03-29T21:41:46.054" v="2399" actId="2696"/>
        <pc:sldMkLst>
          <pc:docMk/>
          <pc:sldMk cId="3310688081" sldId="7255"/>
        </pc:sldMkLst>
        <pc:spChg chg="mod">
          <ac:chgData name="Jason Dick" userId="c94a13a7-9fbd-4f24-ac29-988e9d2ed3d5" providerId="ADAL" clId="{CF27F3F6-6FE0-444E-AB58-9E8E92CEEB8B}" dt="2023-03-28T13:52:34.737" v="2321" actId="20577"/>
          <ac:spMkLst>
            <pc:docMk/>
            <pc:sldMk cId="3310688081" sldId="7255"/>
            <ac:spMk id="5" creationId="{E9BC5CD2-82A7-8FDE-14A1-827DF666555C}"/>
          </ac:spMkLst>
        </pc:spChg>
      </pc:sldChg>
      <pc:sldChg chg="add del">
        <pc:chgData name="Jason Dick" userId="c94a13a7-9fbd-4f24-ac29-988e9d2ed3d5" providerId="ADAL" clId="{CF27F3F6-6FE0-444E-AB58-9E8E92CEEB8B}" dt="2023-03-29T21:45:51.076" v="2420" actId="2696"/>
        <pc:sldMkLst>
          <pc:docMk/>
          <pc:sldMk cId="151412247" sldId="7256"/>
        </pc:sldMkLst>
      </pc:sldChg>
      <pc:sldChg chg="add del">
        <pc:chgData name="Jason Dick" userId="c94a13a7-9fbd-4f24-ac29-988e9d2ed3d5" providerId="ADAL" clId="{CF27F3F6-6FE0-444E-AB58-9E8E92CEEB8B}" dt="2023-05-01T13:48:54.500" v="3842" actId="2696"/>
        <pc:sldMkLst>
          <pc:docMk/>
          <pc:sldMk cId="3184570194" sldId="7257"/>
        </pc:sldMkLst>
      </pc:sldChg>
      <pc:sldChg chg="addSp delSp modSp add del mod">
        <pc:chgData name="Jason Dick" userId="c94a13a7-9fbd-4f24-ac29-988e9d2ed3d5" providerId="ADAL" clId="{CF27F3F6-6FE0-444E-AB58-9E8E92CEEB8B}" dt="2023-04-26T14:01:16.147" v="3632" actId="2696"/>
        <pc:sldMkLst>
          <pc:docMk/>
          <pc:sldMk cId="1913580269" sldId="7258"/>
        </pc:sldMkLst>
        <pc:picChg chg="add del mod">
          <ac:chgData name="Jason Dick" userId="c94a13a7-9fbd-4f24-ac29-988e9d2ed3d5" providerId="ADAL" clId="{CF27F3F6-6FE0-444E-AB58-9E8E92CEEB8B}" dt="2023-04-19T13:47:30.736" v="3099" actId="478"/>
          <ac:picMkLst>
            <pc:docMk/>
            <pc:sldMk cId="1913580269" sldId="7258"/>
            <ac:picMk id="2" creationId="{CA46C65F-22E4-21C3-8C3F-9241CA1139D0}"/>
          </ac:picMkLst>
        </pc:picChg>
        <pc:picChg chg="del">
          <ac:chgData name="Jason Dick" userId="c94a13a7-9fbd-4f24-ac29-988e9d2ed3d5" providerId="ADAL" clId="{CF27F3F6-6FE0-444E-AB58-9E8E92CEEB8B}" dt="2023-03-28T21:36:12.988" v="2358" actId="478"/>
          <ac:picMkLst>
            <pc:docMk/>
            <pc:sldMk cId="1913580269" sldId="7258"/>
            <ac:picMk id="2" creationId="{F1C736D6-2A29-13E7-0E05-5039B3C5F25C}"/>
          </ac:picMkLst>
        </pc:picChg>
        <pc:picChg chg="add del mod">
          <ac:chgData name="Jason Dick" userId="c94a13a7-9fbd-4f24-ac29-988e9d2ed3d5" providerId="ADAL" clId="{CF27F3F6-6FE0-444E-AB58-9E8E92CEEB8B}" dt="2023-03-30T16:45:24.238" v="2559" actId="478"/>
          <ac:picMkLst>
            <pc:docMk/>
            <pc:sldMk cId="1913580269" sldId="7258"/>
            <ac:picMk id="3" creationId="{26779A3A-643E-9C8E-3646-C60F04D2328B}"/>
          </ac:picMkLst>
        </pc:picChg>
        <pc:picChg chg="add mod">
          <ac:chgData name="Jason Dick" userId="c94a13a7-9fbd-4f24-ac29-988e9d2ed3d5" providerId="ADAL" clId="{CF27F3F6-6FE0-444E-AB58-9E8E92CEEB8B}" dt="2023-04-19T13:47:37.536" v="3102" actId="14100"/>
          <ac:picMkLst>
            <pc:docMk/>
            <pc:sldMk cId="1913580269" sldId="7258"/>
            <ac:picMk id="3" creationId="{FF2C2F2E-62B0-5A19-8E9C-1D34B14134D4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4-16T15:28:31.807" v="2955" actId="2696"/>
        <pc:sldMkLst>
          <pc:docMk/>
          <pc:sldMk cId="3401212382" sldId="7259"/>
        </pc:sldMkLst>
        <pc:spChg chg="mod">
          <ac:chgData name="Jason Dick" userId="c94a13a7-9fbd-4f24-ac29-988e9d2ed3d5" providerId="ADAL" clId="{CF27F3F6-6FE0-444E-AB58-9E8E92CEEB8B}" dt="2023-03-29T21:47:58.666" v="2555" actId="20577"/>
          <ac:spMkLst>
            <pc:docMk/>
            <pc:sldMk cId="3401212382" sldId="7259"/>
            <ac:spMk id="5" creationId="{57AFE718-E9FC-2DD0-2861-95D1BB411597}"/>
          </ac:spMkLst>
        </pc:spChg>
        <pc:picChg chg="add mod">
          <ac:chgData name="Jason Dick" userId="c94a13a7-9fbd-4f24-ac29-988e9d2ed3d5" providerId="ADAL" clId="{CF27F3F6-6FE0-444E-AB58-9E8E92CEEB8B}" dt="2023-03-29T21:48:41.674" v="2558" actId="14100"/>
          <ac:picMkLst>
            <pc:docMk/>
            <pc:sldMk cId="3401212382" sldId="7259"/>
            <ac:picMk id="2" creationId="{F771CFC7-D645-816A-8494-B716C1B8E7DA}"/>
          </ac:picMkLst>
        </pc:picChg>
        <pc:picChg chg="del">
          <ac:chgData name="Jason Dick" userId="c94a13a7-9fbd-4f24-ac29-988e9d2ed3d5" providerId="ADAL" clId="{CF27F3F6-6FE0-444E-AB58-9E8E92CEEB8B}" dt="2023-03-29T21:47:31.171" v="2461" actId="478"/>
          <ac:picMkLst>
            <pc:docMk/>
            <pc:sldMk cId="3401212382" sldId="7259"/>
            <ac:picMk id="6" creationId="{2CB69CBB-44E1-BB8F-EBA0-CFE5F9CE6137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3-29T21:41:32.488" v="2397" actId="2696"/>
        <pc:sldMkLst>
          <pc:docMk/>
          <pc:sldMk cId="3495294648" sldId="7259"/>
        </pc:sldMkLst>
        <pc:picChg chg="add mod">
          <ac:chgData name="Jason Dick" userId="c94a13a7-9fbd-4f24-ac29-988e9d2ed3d5" providerId="ADAL" clId="{CF27F3F6-6FE0-444E-AB58-9E8E92CEEB8B}" dt="2023-03-28T21:36:58.509" v="2366" actId="14100"/>
          <ac:picMkLst>
            <pc:docMk/>
            <pc:sldMk cId="3495294648" sldId="7259"/>
            <ac:picMk id="2" creationId="{234645A2-1802-6A15-52E6-190285357D43}"/>
          </ac:picMkLst>
        </pc:picChg>
        <pc:picChg chg="del">
          <ac:chgData name="Jason Dick" userId="c94a13a7-9fbd-4f24-ac29-988e9d2ed3d5" providerId="ADAL" clId="{CF27F3F6-6FE0-444E-AB58-9E8E92CEEB8B}" dt="2023-03-28T21:36:52.552" v="2363" actId="478"/>
          <ac:picMkLst>
            <pc:docMk/>
            <pc:sldMk cId="3495294648" sldId="7259"/>
            <ac:picMk id="3" creationId="{C0F633C6-9FFA-033F-2BC1-84941F387642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4-21T13:49:23.246" v="3181" actId="2696"/>
        <pc:sldMkLst>
          <pc:docMk/>
          <pc:sldMk cId="2070190165" sldId="7260"/>
        </pc:sldMkLst>
        <pc:spChg chg="del mod">
          <ac:chgData name="Jason Dick" userId="c94a13a7-9fbd-4f24-ac29-988e9d2ed3d5" providerId="ADAL" clId="{CF27F3F6-6FE0-444E-AB58-9E8E92CEEB8B}" dt="2023-04-17T21:38:34.855" v="3007" actId="478"/>
          <ac:spMkLst>
            <pc:docMk/>
            <pc:sldMk cId="2070190165" sldId="7260"/>
            <ac:spMk id="5" creationId="{57AFE718-E9FC-2DD0-2861-95D1BB411597}"/>
          </ac:spMkLst>
        </pc:spChg>
        <pc:picChg chg="add del mod">
          <ac:chgData name="Jason Dick" userId="c94a13a7-9fbd-4f24-ac29-988e9d2ed3d5" providerId="ADAL" clId="{CF27F3F6-6FE0-444E-AB58-9E8E92CEEB8B}" dt="2023-04-18T21:27:22.247" v="3059" actId="478"/>
          <ac:picMkLst>
            <pc:docMk/>
            <pc:sldMk cId="2070190165" sldId="7260"/>
            <ac:picMk id="2" creationId="{4F4830E9-AB69-4E91-28E2-5A31868DB266}"/>
          </ac:picMkLst>
        </pc:picChg>
        <pc:picChg chg="add mod">
          <ac:chgData name="Jason Dick" userId="c94a13a7-9fbd-4f24-ac29-988e9d2ed3d5" providerId="ADAL" clId="{CF27F3F6-6FE0-444E-AB58-9E8E92CEEB8B}" dt="2023-04-20T13:48:21.651" v="3151" actId="14100"/>
          <ac:picMkLst>
            <pc:docMk/>
            <pc:sldMk cId="2070190165" sldId="7260"/>
            <ac:picMk id="2" creationId="{C5697023-6FE7-E97B-3CDD-BEEAD31FDF36}"/>
          </ac:picMkLst>
        </pc:picChg>
        <pc:picChg chg="add del mod ord">
          <ac:chgData name="Jason Dick" userId="c94a13a7-9fbd-4f24-ac29-988e9d2ed3d5" providerId="ADAL" clId="{CF27F3F6-6FE0-444E-AB58-9E8E92CEEB8B}" dt="2023-04-20T13:48:16.336" v="3148" actId="478"/>
          <ac:picMkLst>
            <pc:docMk/>
            <pc:sldMk cId="2070190165" sldId="7260"/>
            <ac:picMk id="3" creationId="{9FD7C7A9-D31F-7544-5D16-77DBB6C18D03}"/>
          </ac:picMkLst>
        </pc:picChg>
        <pc:picChg chg="del">
          <ac:chgData name="Jason Dick" userId="c94a13a7-9fbd-4f24-ac29-988e9d2ed3d5" providerId="ADAL" clId="{CF27F3F6-6FE0-444E-AB58-9E8E92CEEB8B}" dt="2023-04-17T21:38:33.231" v="3006" actId="478"/>
          <ac:picMkLst>
            <pc:docMk/>
            <pc:sldMk cId="2070190165" sldId="7260"/>
            <ac:picMk id="6" creationId="{2CB69CBB-44E1-BB8F-EBA0-CFE5F9CE6137}"/>
          </ac:picMkLst>
        </pc:picChg>
      </pc:sldChg>
      <pc:sldChg chg="addSp delSp modSp add mod">
        <pc:chgData name="Jason Dick" userId="c94a13a7-9fbd-4f24-ac29-988e9d2ed3d5" providerId="ADAL" clId="{CF27F3F6-6FE0-444E-AB58-9E8E92CEEB8B}" dt="2023-05-09T13:54:59.393" v="4658" actId="14100"/>
        <pc:sldMkLst>
          <pc:docMk/>
          <pc:sldMk cId="1693943728" sldId="7261"/>
        </pc:sldMkLst>
        <pc:spChg chg="add mod">
          <ac:chgData name="Jason Dick" userId="c94a13a7-9fbd-4f24-ac29-988e9d2ed3d5" providerId="ADAL" clId="{CF27F3F6-6FE0-444E-AB58-9E8E92CEEB8B}" dt="2023-05-09T13:54:56.587" v="4657" actId="6549"/>
          <ac:spMkLst>
            <pc:docMk/>
            <pc:sldMk cId="1693943728" sldId="7261"/>
            <ac:spMk id="5" creationId="{F4226CE9-1BB1-CD27-532B-A2864C40DC60}"/>
          </ac:spMkLst>
        </pc:spChg>
        <pc:picChg chg="add mod ord">
          <ac:chgData name="Jason Dick" userId="c94a13a7-9fbd-4f24-ac29-988e9d2ed3d5" providerId="ADAL" clId="{CF27F3F6-6FE0-444E-AB58-9E8E92CEEB8B}" dt="2023-05-09T13:54:59.393" v="4658" actId="14100"/>
          <ac:picMkLst>
            <pc:docMk/>
            <pc:sldMk cId="1693943728" sldId="7261"/>
            <ac:picMk id="2" creationId="{4A3263F8-8118-19DB-A399-7206890087C8}"/>
          </ac:picMkLst>
        </pc:picChg>
        <pc:picChg chg="del">
          <ac:chgData name="Jason Dick" userId="c94a13a7-9fbd-4f24-ac29-988e9d2ed3d5" providerId="ADAL" clId="{CF27F3F6-6FE0-444E-AB58-9E8E92CEEB8B}" dt="2023-04-17T21:39:07.364" v="3011" actId="478"/>
          <ac:picMkLst>
            <pc:docMk/>
            <pc:sldMk cId="1693943728" sldId="7261"/>
            <ac:picMk id="3" creationId="{1448BD77-625A-F884-802F-52AD9EDE30B5}"/>
          </ac:picMkLst>
        </pc:picChg>
      </pc:sldChg>
      <pc:sldChg chg="del">
        <pc:chgData name="Jason Dick" userId="c94a13a7-9fbd-4f24-ac29-988e9d2ed3d5" providerId="ADAL" clId="{CF27F3F6-6FE0-444E-AB58-9E8E92CEEB8B}" dt="2023-04-16T15:28:23.343" v="2953" actId="2696"/>
        <pc:sldMkLst>
          <pc:docMk/>
          <pc:sldMk cId="2956974502" sldId="7261"/>
        </pc:sldMkLst>
      </pc:sldChg>
      <pc:sldChg chg="del">
        <pc:chgData name="Jason Dick" userId="c94a13a7-9fbd-4f24-ac29-988e9d2ed3d5" providerId="ADAL" clId="{CF27F3F6-6FE0-444E-AB58-9E8E92CEEB8B}" dt="2023-04-21T13:50:03.154" v="3185" actId="2696"/>
        <pc:sldMkLst>
          <pc:docMk/>
          <pc:sldMk cId="673665023" sldId="7262"/>
        </pc:sldMkLst>
      </pc:sldChg>
      <pc:sldChg chg="del">
        <pc:chgData name="Jason Dick" userId="c94a13a7-9fbd-4f24-ac29-988e9d2ed3d5" providerId="ADAL" clId="{CF27F3F6-6FE0-444E-AB58-9E8E92CEEB8B}" dt="2023-04-16T15:28:26.015" v="2954" actId="2696"/>
        <pc:sldMkLst>
          <pc:docMk/>
          <pc:sldMk cId="762417935" sldId="7262"/>
        </pc:sldMkLst>
      </pc:sldChg>
      <pc:sldChg chg="addSp delSp modSp add del mod setBg">
        <pc:chgData name="Jason Dick" userId="c94a13a7-9fbd-4f24-ac29-988e9d2ed3d5" providerId="ADAL" clId="{CF27F3F6-6FE0-444E-AB58-9E8E92CEEB8B}" dt="2023-05-05T21:31:18.915" v="4517" actId="2696"/>
        <pc:sldMkLst>
          <pc:docMk/>
          <pc:sldMk cId="1112820857" sldId="7263"/>
        </pc:sldMkLst>
        <pc:spChg chg="add del mod">
          <ac:chgData name="Jason Dick" userId="c94a13a7-9fbd-4f24-ac29-988e9d2ed3d5" providerId="ADAL" clId="{CF27F3F6-6FE0-444E-AB58-9E8E92CEEB8B}" dt="2023-05-01T13:49:30.493" v="3846" actId="478"/>
          <ac:spMkLst>
            <pc:docMk/>
            <pc:sldMk cId="1112820857" sldId="7263"/>
            <ac:spMk id="3" creationId="{1EF25518-FDBA-6F2F-45BF-470184CAE0C3}"/>
          </ac:spMkLst>
        </pc:spChg>
        <pc:spChg chg="add del mod">
          <ac:chgData name="Jason Dick" userId="c94a13a7-9fbd-4f24-ac29-988e9d2ed3d5" providerId="ADAL" clId="{CF27F3F6-6FE0-444E-AB58-9E8E92CEEB8B}" dt="2023-05-01T13:49:29.349" v="3844" actId="478"/>
          <ac:spMkLst>
            <pc:docMk/>
            <pc:sldMk cId="1112820857" sldId="7263"/>
            <ac:spMk id="5" creationId="{1AAEB3B7-2644-4632-860E-4A05CD8710BC}"/>
          </ac:spMkLst>
        </pc:spChg>
        <pc:picChg chg="del">
          <ac:chgData name="Jason Dick" userId="c94a13a7-9fbd-4f24-ac29-988e9d2ed3d5" providerId="ADAL" clId="{CF27F3F6-6FE0-444E-AB58-9E8E92CEEB8B}" dt="2023-05-01T13:49:29.924" v="3845" actId="478"/>
          <ac:picMkLst>
            <pc:docMk/>
            <pc:sldMk cId="1112820857" sldId="7263"/>
            <ac:picMk id="2" creationId="{4F4830E9-AB69-4E91-28E2-5A31868DB266}"/>
          </ac:picMkLst>
        </pc:picChg>
        <pc:picChg chg="add mod">
          <ac:chgData name="Jason Dick" userId="c94a13a7-9fbd-4f24-ac29-988e9d2ed3d5" providerId="ADAL" clId="{CF27F3F6-6FE0-444E-AB58-9E8E92CEEB8B}" dt="2023-05-01T13:49:36.559" v="3849" actId="14100"/>
          <ac:picMkLst>
            <pc:docMk/>
            <pc:sldMk cId="1112820857" sldId="7263"/>
            <ac:picMk id="6" creationId="{4D8F6229-5936-4A68-5F16-3D187715849F}"/>
          </ac:picMkLst>
        </pc:picChg>
      </pc:sldChg>
      <pc:sldChg chg="addSp modSp add del mod">
        <pc:chgData name="Jason Dick" userId="c94a13a7-9fbd-4f24-ac29-988e9d2ed3d5" providerId="ADAL" clId="{CF27F3F6-6FE0-444E-AB58-9E8E92CEEB8B}" dt="2023-04-20T13:45:46.214" v="3136" actId="2696"/>
        <pc:sldMkLst>
          <pc:docMk/>
          <pc:sldMk cId="3417030429" sldId="7264"/>
        </pc:sldMkLst>
        <pc:spChg chg="mod">
          <ac:chgData name="Jason Dick" userId="c94a13a7-9fbd-4f24-ac29-988e9d2ed3d5" providerId="ADAL" clId="{CF27F3F6-6FE0-444E-AB58-9E8E92CEEB8B}" dt="2023-04-19T13:46:15.219" v="3095" actId="20577"/>
          <ac:spMkLst>
            <pc:docMk/>
            <pc:sldMk cId="3417030429" sldId="7264"/>
            <ac:spMk id="5" creationId="{F4226CE9-1BB1-CD27-532B-A2864C40DC60}"/>
          </ac:spMkLst>
        </pc:spChg>
        <pc:picChg chg="add mod">
          <ac:chgData name="Jason Dick" userId="c94a13a7-9fbd-4f24-ac29-988e9d2ed3d5" providerId="ADAL" clId="{CF27F3F6-6FE0-444E-AB58-9E8E92CEEB8B}" dt="2023-04-19T13:46:36.219" v="3098" actId="14100"/>
          <ac:picMkLst>
            <pc:docMk/>
            <pc:sldMk cId="3417030429" sldId="7264"/>
            <ac:picMk id="2" creationId="{C20D1B8C-11D4-9FF3-83F7-C41D42EEF4A5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5-01T13:48:34.396" v="3839" actId="2696"/>
        <pc:sldMkLst>
          <pc:docMk/>
          <pc:sldMk cId="354462558" sldId="7265"/>
        </pc:sldMkLst>
        <pc:picChg chg="add del mod">
          <ac:chgData name="Jason Dick" userId="c94a13a7-9fbd-4f24-ac29-988e9d2ed3d5" providerId="ADAL" clId="{CF27F3F6-6FE0-444E-AB58-9E8E92CEEB8B}" dt="2023-04-26T14:00:35.581" v="3621" actId="478"/>
          <ac:picMkLst>
            <pc:docMk/>
            <pc:sldMk cId="354462558" sldId="7265"/>
            <ac:picMk id="2" creationId="{D4CD12AE-EB4A-EEE7-D9E2-36EFA8FA7EB5}"/>
          </ac:picMkLst>
        </pc:picChg>
        <pc:picChg chg="add mod">
          <ac:chgData name="Jason Dick" userId="c94a13a7-9fbd-4f24-ac29-988e9d2ed3d5" providerId="ADAL" clId="{CF27F3F6-6FE0-444E-AB58-9E8E92CEEB8B}" dt="2023-04-26T14:00:43.773" v="3624" actId="14100"/>
          <ac:picMkLst>
            <pc:docMk/>
            <pc:sldMk cId="354462558" sldId="7265"/>
            <ac:picMk id="3" creationId="{E4E99952-15B8-CBAC-2462-C8245B78407B}"/>
          </ac:picMkLst>
        </pc:picChg>
        <pc:picChg chg="del">
          <ac:chgData name="Jason Dick" userId="c94a13a7-9fbd-4f24-ac29-988e9d2ed3d5" providerId="ADAL" clId="{CF27F3F6-6FE0-444E-AB58-9E8E92CEEB8B}" dt="2023-04-19T13:47:53.412" v="3104" actId="478"/>
          <ac:picMkLst>
            <pc:docMk/>
            <pc:sldMk cId="354462558" sldId="7265"/>
            <ac:picMk id="3" creationId="{FF2C2F2E-62B0-5A19-8E9C-1D34B14134D4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4-27T13:47:13.474" v="3692" actId="2696"/>
        <pc:sldMkLst>
          <pc:docMk/>
          <pc:sldMk cId="3135196679" sldId="7266"/>
        </pc:sldMkLst>
        <pc:picChg chg="add mod">
          <ac:chgData name="Jason Dick" userId="c94a13a7-9fbd-4f24-ac29-988e9d2ed3d5" providerId="ADAL" clId="{CF27F3F6-6FE0-444E-AB58-9E8E92CEEB8B}" dt="2023-04-24T13:49:45.827" v="3289" actId="14100"/>
          <ac:picMkLst>
            <pc:docMk/>
            <pc:sldMk cId="3135196679" sldId="7266"/>
            <ac:picMk id="2" creationId="{C5A0A992-6ED8-DEE2-7320-0A6F12A7F323}"/>
          </ac:picMkLst>
        </pc:picChg>
        <pc:picChg chg="del">
          <ac:chgData name="Jason Dick" userId="c94a13a7-9fbd-4f24-ac29-988e9d2ed3d5" providerId="ADAL" clId="{CF27F3F6-6FE0-444E-AB58-9E8E92CEEB8B}" dt="2023-04-24T13:49:39.703" v="3286" actId="478"/>
          <ac:picMkLst>
            <pc:docMk/>
            <pc:sldMk cId="3135196679" sldId="7266"/>
            <ac:picMk id="3" creationId="{9FD7C7A9-D31F-7544-5D16-77DBB6C18D03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5-01T13:45:15.916" v="3757" actId="47"/>
        <pc:sldMkLst>
          <pc:docMk/>
          <pc:sldMk cId="117849953" sldId="7267"/>
        </pc:sldMkLst>
        <pc:spChg chg="del">
          <ac:chgData name="Jason Dick" userId="c94a13a7-9fbd-4f24-ac29-988e9d2ed3d5" providerId="ADAL" clId="{CF27F3F6-6FE0-444E-AB58-9E8E92CEEB8B}" dt="2023-04-24T13:48:26.243" v="3281" actId="478"/>
          <ac:spMkLst>
            <pc:docMk/>
            <pc:sldMk cId="117849953" sldId="7267"/>
            <ac:spMk id="5" creationId="{F4226CE9-1BB1-CD27-532B-A2864C40DC60}"/>
          </ac:spMkLst>
        </pc:spChg>
        <pc:picChg chg="del">
          <ac:chgData name="Jason Dick" userId="c94a13a7-9fbd-4f24-ac29-988e9d2ed3d5" providerId="ADAL" clId="{CF27F3F6-6FE0-444E-AB58-9E8E92CEEB8B}" dt="2023-04-24T13:48:24.716" v="3280" actId="478"/>
          <ac:picMkLst>
            <pc:docMk/>
            <pc:sldMk cId="117849953" sldId="7267"/>
            <ac:picMk id="2" creationId="{4A3263F8-8118-19DB-A399-7206890087C8}"/>
          </ac:picMkLst>
        </pc:picChg>
        <pc:picChg chg="add mod ord">
          <ac:chgData name="Jason Dick" userId="c94a13a7-9fbd-4f24-ac29-988e9d2ed3d5" providerId="ADAL" clId="{CF27F3F6-6FE0-444E-AB58-9E8E92CEEB8B}" dt="2023-04-26T13:59:46.182" v="3614" actId="14100"/>
          <ac:picMkLst>
            <pc:docMk/>
            <pc:sldMk cId="117849953" sldId="7267"/>
            <ac:picMk id="2" creationId="{79EF8AA1-A528-41FA-F3FD-034021E4222C}"/>
          </ac:picMkLst>
        </pc:picChg>
        <pc:picChg chg="add del mod">
          <ac:chgData name="Jason Dick" userId="c94a13a7-9fbd-4f24-ac29-988e9d2ed3d5" providerId="ADAL" clId="{CF27F3F6-6FE0-444E-AB58-9E8E92CEEB8B}" dt="2023-04-26T13:59:09.308" v="3602" actId="478"/>
          <ac:picMkLst>
            <pc:docMk/>
            <pc:sldMk cId="117849953" sldId="7267"/>
            <ac:picMk id="3" creationId="{2798F0FD-EDF1-3927-EC7F-69B6FC4B057C}"/>
          </ac:picMkLst>
        </pc:picChg>
      </pc:sldChg>
      <pc:sldChg chg="add del">
        <pc:chgData name="Jason Dick" userId="c94a13a7-9fbd-4f24-ac29-988e9d2ed3d5" providerId="ADAL" clId="{CF27F3F6-6FE0-444E-AB58-9E8E92CEEB8B}" dt="2023-04-26T13:58:22.943" v="3598" actId="2696"/>
        <pc:sldMkLst>
          <pc:docMk/>
          <pc:sldMk cId="1916175224" sldId="7268"/>
        </pc:sldMkLst>
      </pc:sldChg>
      <pc:sldChg chg="addSp delSp modSp add del mod">
        <pc:chgData name="Jason Dick" userId="c94a13a7-9fbd-4f24-ac29-988e9d2ed3d5" providerId="ADAL" clId="{CF27F3F6-6FE0-444E-AB58-9E8E92CEEB8B}" dt="2023-04-27T13:47:16.804" v="3693" actId="2696"/>
        <pc:sldMkLst>
          <pc:docMk/>
          <pc:sldMk cId="3213813779" sldId="7269"/>
        </pc:sldMkLst>
        <pc:picChg chg="del">
          <ac:chgData name="Jason Dick" userId="c94a13a7-9fbd-4f24-ac29-988e9d2ed3d5" providerId="ADAL" clId="{CF27F3F6-6FE0-444E-AB58-9E8E92CEEB8B}" dt="2023-04-24T13:49:59.474" v="3291" actId="478"/>
          <ac:picMkLst>
            <pc:docMk/>
            <pc:sldMk cId="3213813779" sldId="7269"/>
            <ac:picMk id="2" creationId="{C5A0A992-6ED8-DEE2-7320-0A6F12A7F323}"/>
          </ac:picMkLst>
        </pc:picChg>
        <pc:picChg chg="add mod">
          <ac:chgData name="Jason Dick" userId="c94a13a7-9fbd-4f24-ac29-988e9d2ed3d5" providerId="ADAL" clId="{CF27F3F6-6FE0-444E-AB58-9E8E92CEEB8B}" dt="2023-04-24T13:50:06.811" v="3295" actId="14100"/>
          <ac:picMkLst>
            <pc:docMk/>
            <pc:sldMk cId="3213813779" sldId="7269"/>
            <ac:picMk id="3" creationId="{26C3BB78-42D4-3944-FAB6-59AA61F7A8F1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5-01T13:48:14.958" v="3834" actId="2696"/>
        <pc:sldMkLst>
          <pc:docMk/>
          <pc:sldMk cId="1149788186" sldId="7270"/>
        </pc:sldMkLst>
        <pc:spChg chg="del">
          <ac:chgData name="Jason Dick" userId="c94a13a7-9fbd-4f24-ac29-988e9d2ed3d5" providerId="ADAL" clId="{CF27F3F6-6FE0-444E-AB58-9E8E92CEEB8B}" dt="2023-04-25T13:48:07.570" v="3334" actId="478"/>
          <ac:spMkLst>
            <pc:docMk/>
            <pc:sldMk cId="1149788186" sldId="7270"/>
            <ac:spMk id="3" creationId="{1EF25518-FDBA-6F2F-45BF-470184CAE0C3}"/>
          </ac:spMkLst>
        </pc:spChg>
        <pc:picChg chg="del">
          <ac:chgData name="Jason Dick" userId="c94a13a7-9fbd-4f24-ac29-988e9d2ed3d5" providerId="ADAL" clId="{CF27F3F6-6FE0-444E-AB58-9E8E92CEEB8B}" dt="2023-04-25T13:48:06.583" v="3333" actId="478"/>
          <ac:picMkLst>
            <pc:docMk/>
            <pc:sldMk cId="1149788186" sldId="7270"/>
            <ac:picMk id="2" creationId="{4F4830E9-AB69-4E91-28E2-5A31868DB266}"/>
          </ac:picMkLst>
        </pc:picChg>
        <pc:picChg chg="add mod">
          <ac:chgData name="Jason Dick" userId="c94a13a7-9fbd-4f24-ac29-988e9d2ed3d5" providerId="ADAL" clId="{CF27F3F6-6FE0-444E-AB58-9E8E92CEEB8B}" dt="2023-04-27T13:47:48.998" v="3701" actId="14100"/>
          <ac:picMkLst>
            <pc:docMk/>
            <pc:sldMk cId="1149788186" sldId="7270"/>
            <ac:picMk id="2" creationId="{E4A64F66-7DA2-4E49-D1B9-1ABAEA0AF15F}"/>
          </ac:picMkLst>
        </pc:picChg>
        <pc:picChg chg="add del mod">
          <ac:chgData name="Jason Dick" userId="c94a13a7-9fbd-4f24-ac29-988e9d2ed3d5" providerId="ADAL" clId="{CF27F3F6-6FE0-444E-AB58-9E8E92CEEB8B}" dt="2023-04-27T13:47:30.939" v="3698" actId="478"/>
          <ac:picMkLst>
            <pc:docMk/>
            <pc:sldMk cId="1149788186" sldId="7270"/>
            <ac:picMk id="5" creationId="{E2DEFC4A-C313-2016-02E7-8FC0E099ADC8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4-27T13:47:19.709" v="3694" actId="2696"/>
        <pc:sldMkLst>
          <pc:docMk/>
          <pc:sldMk cId="2357814785" sldId="7271"/>
        </pc:sldMkLst>
        <pc:spChg chg="add mod">
          <ac:chgData name="Jason Dick" userId="c94a13a7-9fbd-4f24-ac29-988e9d2ed3d5" providerId="ADAL" clId="{CF27F3F6-6FE0-444E-AB58-9E8E92CEEB8B}" dt="2023-04-25T13:49:33.162" v="3352" actId="13926"/>
          <ac:spMkLst>
            <pc:docMk/>
            <pc:sldMk cId="2357814785" sldId="7271"/>
            <ac:spMk id="5" creationId="{67BE5F80-1519-B284-A3CB-EC9C89A68B8A}"/>
          </ac:spMkLst>
        </pc:spChg>
        <pc:picChg chg="del">
          <ac:chgData name="Jason Dick" userId="c94a13a7-9fbd-4f24-ac29-988e9d2ed3d5" providerId="ADAL" clId="{CF27F3F6-6FE0-444E-AB58-9E8E92CEEB8B}" dt="2023-04-25T13:48:54.453" v="3339" actId="478"/>
          <ac:picMkLst>
            <pc:docMk/>
            <pc:sldMk cId="2357814785" sldId="7271"/>
            <ac:picMk id="3" creationId="{26C3BB78-42D4-3944-FAB6-59AA61F7A8F1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5-05T13:56:13.430" v="4374" actId="2696"/>
        <pc:sldMkLst>
          <pc:docMk/>
          <pc:sldMk cId="4157402023" sldId="7272"/>
        </pc:sldMkLst>
        <pc:picChg chg="add mod">
          <ac:chgData name="Jason Dick" userId="c94a13a7-9fbd-4f24-ac29-988e9d2ed3d5" providerId="ADAL" clId="{CF27F3F6-6FE0-444E-AB58-9E8E92CEEB8B}" dt="2023-04-25T13:50:01.787" v="3357" actId="14100"/>
          <ac:picMkLst>
            <pc:docMk/>
            <pc:sldMk cId="4157402023" sldId="7272"/>
            <ac:picMk id="2" creationId="{0D734E3F-ABCA-02CA-30B1-15599C59BD18}"/>
          </ac:picMkLst>
        </pc:picChg>
        <pc:picChg chg="del">
          <ac:chgData name="Jason Dick" userId="c94a13a7-9fbd-4f24-ac29-988e9d2ed3d5" providerId="ADAL" clId="{CF27F3F6-6FE0-444E-AB58-9E8E92CEEB8B}" dt="2023-04-25T13:49:55.721" v="3354" actId="478"/>
          <ac:picMkLst>
            <pc:docMk/>
            <pc:sldMk cId="4157402023" sldId="7272"/>
            <ac:picMk id="5" creationId="{556DFC0B-295A-BB7E-6181-3E36AA9047C4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5-01T13:48:30.662" v="3838" actId="2696"/>
        <pc:sldMkLst>
          <pc:docMk/>
          <pc:sldMk cId="595917928" sldId="7273"/>
        </pc:sldMkLst>
        <pc:spChg chg="add mod">
          <ac:chgData name="Jason Dick" userId="c94a13a7-9fbd-4f24-ac29-988e9d2ed3d5" providerId="ADAL" clId="{CF27F3F6-6FE0-444E-AB58-9E8E92CEEB8B}" dt="2023-04-27T13:48:05.885" v="3706" actId="20577"/>
          <ac:spMkLst>
            <pc:docMk/>
            <pc:sldMk cId="595917928" sldId="7273"/>
            <ac:spMk id="2" creationId="{97DD4DAB-F57E-1D08-9AA9-122B321EE924}"/>
          </ac:spMkLst>
        </pc:spChg>
        <pc:picChg chg="add mod">
          <ac:chgData name="Jason Dick" userId="c94a13a7-9fbd-4f24-ac29-988e9d2ed3d5" providerId="ADAL" clId="{CF27F3F6-6FE0-444E-AB58-9E8E92CEEB8B}" dt="2023-04-27T13:48:47.812" v="3707" actId="1076"/>
          <ac:picMkLst>
            <pc:docMk/>
            <pc:sldMk cId="595917928" sldId="7273"/>
            <ac:picMk id="3" creationId="{F8F37C9E-B60C-F12F-A022-3693C453D764}"/>
          </ac:picMkLst>
        </pc:picChg>
        <pc:picChg chg="del">
          <ac:chgData name="Jason Dick" userId="c94a13a7-9fbd-4f24-ac29-988e9d2ed3d5" providerId="ADAL" clId="{CF27F3F6-6FE0-444E-AB58-9E8E92CEEB8B}" dt="2023-04-25T13:50:52" v="3359" actId="478"/>
          <ac:picMkLst>
            <pc:docMk/>
            <pc:sldMk cId="595917928" sldId="7273"/>
            <ac:picMk id="5" creationId="{E2DEFC4A-C313-2016-02E7-8FC0E099ADC8}"/>
          </ac:picMkLst>
        </pc:picChg>
        <pc:picChg chg="add mod">
          <ac:chgData name="Jason Dick" userId="c94a13a7-9fbd-4f24-ac29-988e9d2ed3d5" providerId="ADAL" clId="{CF27F3F6-6FE0-444E-AB58-9E8E92CEEB8B}" dt="2023-04-27T13:48:53.821" v="3711" actId="1076"/>
          <ac:picMkLst>
            <pc:docMk/>
            <pc:sldMk cId="595917928" sldId="7273"/>
            <ac:picMk id="6" creationId="{A246062D-BD63-A3F6-6A6A-CDF31B5B228B}"/>
          </ac:picMkLst>
        </pc:picChg>
      </pc:sldChg>
      <pc:sldChg chg="add del">
        <pc:chgData name="Jason Dick" userId="c94a13a7-9fbd-4f24-ac29-988e9d2ed3d5" providerId="ADAL" clId="{CF27F3F6-6FE0-444E-AB58-9E8E92CEEB8B}" dt="2023-05-01T13:47:35.745" v="3830" actId="2696"/>
        <pc:sldMkLst>
          <pc:docMk/>
          <pc:sldMk cId="614998284" sldId="7274"/>
        </pc:sldMkLst>
      </pc:sldChg>
      <pc:sldChg chg="addSp delSp modSp add del mod">
        <pc:chgData name="Jason Dick" userId="c94a13a7-9fbd-4f24-ac29-988e9d2ed3d5" providerId="ADAL" clId="{CF27F3F6-6FE0-444E-AB58-9E8E92CEEB8B}" dt="2023-05-01T13:45:17.042" v="3758" actId="47"/>
        <pc:sldMkLst>
          <pc:docMk/>
          <pc:sldMk cId="1270272501" sldId="7275"/>
        </pc:sldMkLst>
        <pc:picChg chg="del">
          <ac:chgData name="Jason Dick" userId="c94a13a7-9fbd-4f24-ac29-988e9d2ed3d5" providerId="ADAL" clId="{CF27F3F6-6FE0-444E-AB58-9E8E92CEEB8B}" dt="2023-04-26T13:59:26.161" v="3607" actId="478"/>
          <ac:picMkLst>
            <pc:docMk/>
            <pc:sldMk cId="1270272501" sldId="7275"/>
            <ac:picMk id="2" creationId="{79EF8AA1-A528-41FA-F3FD-034021E4222C}"/>
          </ac:picMkLst>
        </pc:picChg>
        <pc:picChg chg="add mod ord">
          <ac:chgData name="Jason Dick" userId="c94a13a7-9fbd-4f24-ac29-988e9d2ed3d5" providerId="ADAL" clId="{CF27F3F6-6FE0-444E-AB58-9E8E92CEEB8B}" dt="2023-04-26T13:59:40.207" v="3612" actId="14100"/>
          <ac:picMkLst>
            <pc:docMk/>
            <pc:sldMk cId="1270272501" sldId="7275"/>
            <ac:picMk id="3" creationId="{861FBCAC-9DEB-E02C-6435-8F650AA3B4A9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5-01T13:45:18.891" v="3759" actId="47"/>
        <pc:sldMkLst>
          <pc:docMk/>
          <pc:sldMk cId="2912327638" sldId="7276"/>
        </pc:sldMkLst>
        <pc:picChg chg="add mod ord">
          <ac:chgData name="Jason Dick" userId="c94a13a7-9fbd-4f24-ac29-988e9d2ed3d5" providerId="ADAL" clId="{CF27F3F6-6FE0-444E-AB58-9E8E92CEEB8B}" dt="2023-04-26T14:00:06.491" v="3620" actId="14100"/>
          <ac:picMkLst>
            <pc:docMk/>
            <pc:sldMk cId="2912327638" sldId="7276"/>
            <ac:picMk id="2" creationId="{8DCCE0CC-8FBD-E7AA-B625-E24AEBA55B44}"/>
          </ac:picMkLst>
        </pc:picChg>
        <pc:picChg chg="del">
          <ac:chgData name="Jason Dick" userId="c94a13a7-9fbd-4f24-ac29-988e9d2ed3d5" providerId="ADAL" clId="{CF27F3F6-6FE0-444E-AB58-9E8E92CEEB8B}" dt="2023-04-26T13:59:51.320" v="3616" actId="478"/>
          <ac:picMkLst>
            <pc:docMk/>
            <pc:sldMk cId="2912327638" sldId="7276"/>
            <ac:picMk id="3" creationId="{861FBCAC-9DEB-E02C-6435-8F650AA3B4A9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5-01T13:48:39.129" v="3840" actId="2696"/>
        <pc:sldMkLst>
          <pc:docMk/>
          <pc:sldMk cId="3405617846" sldId="7277"/>
        </pc:sldMkLst>
        <pc:picChg chg="add mod">
          <ac:chgData name="Jason Dick" userId="c94a13a7-9fbd-4f24-ac29-988e9d2ed3d5" providerId="ADAL" clId="{CF27F3F6-6FE0-444E-AB58-9E8E92CEEB8B}" dt="2023-04-26T14:01:03.916" v="3631" actId="14100"/>
          <ac:picMkLst>
            <pc:docMk/>
            <pc:sldMk cId="3405617846" sldId="7277"/>
            <ac:picMk id="2" creationId="{C99E3608-C261-8F80-3E88-B00F611D0C7E}"/>
          </ac:picMkLst>
        </pc:picChg>
        <pc:picChg chg="del">
          <ac:chgData name="Jason Dick" userId="c94a13a7-9fbd-4f24-ac29-988e9d2ed3d5" providerId="ADAL" clId="{CF27F3F6-6FE0-444E-AB58-9E8E92CEEB8B}" dt="2023-04-26T14:00:51.124" v="3628" actId="478"/>
          <ac:picMkLst>
            <pc:docMk/>
            <pc:sldMk cId="3405617846" sldId="7277"/>
            <ac:picMk id="3" creationId="{E4E99952-15B8-CBAC-2462-C8245B78407B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5-03T21:34:13.316" v="4194" actId="2696"/>
        <pc:sldMkLst>
          <pc:docMk/>
          <pc:sldMk cId="2448639296" sldId="7278"/>
        </pc:sldMkLst>
        <pc:spChg chg="add del mod">
          <ac:chgData name="Jason Dick" userId="c94a13a7-9fbd-4f24-ac29-988e9d2ed3d5" providerId="ADAL" clId="{CF27F3F6-6FE0-444E-AB58-9E8E92CEEB8B}" dt="2023-05-01T15:11:42.268" v="3866" actId="478"/>
          <ac:spMkLst>
            <pc:docMk/>
            <pc:sldMk cId="2448639296" sldId="7278"/>
            <ac:spMk id="5" creationId="{7AA75077-D878-5F28-14F2-ED93C7A24896}"/>
          </ac:spMkLst>
        </pc:spChg>
        <pc:picChg chg="add del mod">
          <ac:chgData name="Jason Dick" userId="c94a13a7-9fbd-4f24-ac29-988e9d2ed3d5" providerId="ADAL" clId="{CF27F3F6-6FE0-444E-AB58-9E8E92CEEB8B}" dt="2023-05-01T15:11:38.261" v="3864" actId="478"/>
          <ac:picMkLst>
            <pc:docMk/>
            <pc:sldMk cId="2448639296" sldId="7278"/>
            <ac:picMk id="2" creationId="{088B59FA-8B40-4245-35C0-894497C76357}"/>
          </ac:picMkLst>
        </pc:picChg>
        <pc:picChg chg="del">
          <ac:chgData name="Jason Dick" userId="c94a13a7-9fbd-4f24-ac29-988e9d2ed3d5" providerId="ADAL" clId="{CF27F3F6-6FE0-444E-AB58-9E8E92CEEB8B}" dt="2023-04-26T14:01:37.970" v="3636" actId="478"/>
          <ac:picMkLst>
            <pc:docMk/>
            <pc:sldMk cId="2448639296" sldId="7278"/>
            <ac:picMk id="2" creationId="{8DCCE0CC-8FBD-E7AA-B625-E24AEBA55B44}"/>
          </ac:picMkLst>
        </pc:picChg>
        <pc:picChg chg="add del mod">
          <ac:chgData name="Jason Dick" userId="c94a13a7-9fbd-4f24-ac29-988e9d2ed3d5" providerId="ADAL" clId="{CF27F3F6-6FE0-444E-AB58-9E8E92CEEB8B}" dt="2023-05-01T13:46:21.959" v="3807" actId="478"/>
          <ac:picMkLst>
            <pc:docMk/>
            <pc:sldMk cId="2448639296" sldId="7278"/>
            <ac:picMk id="3" creationId="{47DFE074-3D90-4F57-EC1C-4FB981B8A97D}"/>
          </ac:picMkLst>
        </pc:picChg>
        <pc:picChg chg="add mod ord">
          <ac:chgData name="Jason Dick" userId="c94a13a7-9fbd-4f24-ac29-988e9d2ed3d5" providerId="ADAL" clId="{CF27F3F6-6FE0-444E-AB58-9E8E92CEEB8B}" dt="2023-05-01T15:11:49.264" v="3869" actId="14100"/>
          <ac:picMkLst>
            <pc:docMk/>
            <pc:sldMk cId="2448639296" sldId="7278"/>
            <ac:picMk id="3" creationId="{FD77D818-817E-735F-47B8-B7B60F28DA32}"/>
          </ac:picMkLst>
        </pc:picChg>
      </pc:sldChg>
      <pc:sldChg chg="add del">
        <pc:chgData name="Jason Dick" userId="c94a13a7-9fbd-4f24-ac29-988e9d2ed3d5" providerId="ADAL" clId="{CF27F3F6-6FE0-444E-AB58-9E8E92CEEB8B}" dt="2023-05-01T13:48:25.230" v="3837" actId="2696"/>
        <pc:sldMkLst>
          <pc:docMk/>
          <pc:sldMk cId="2552369886" sldId="7279"/>
        </pc:sldMkLst>
      </pc:sldChg>
      <pc:sldChg chg="addSp delSp modSp add del mod">
        <pc:chgData name="Jason Dick" userId="c94a13a7-9fbd-4f24-ac29-988e9d2ed3d5" providerId="ADAL" clId="{CF27F3F6-6FE0-444E-AB58-9E8E92CEEB8B}" dt="2023-05-05T13:55:51.003" v="4371" actId="2696"/>
        <pc:sldMkLst>
          <pc:docMk/>
          <pc:sldMk cId="2835768503" sldId="7279"/>
        </pc:sldMkLst>
        <pc:spChg chg="add mod">
          <ac:chgData name="Jason Dick" userId="c94a13a7-9fbd-4f24-ac29-988e9d2ed3d5" providerId="ADAL" clId="{CF27F3F6-6FE0-444E-AB58-9E8E92CEEB8B}" dt="2023-05-04T13:44:51.570" v="4302" actId="403"/>
          <ac:spMkLst>
            <pc:docMk/>
            <pc:sldMk cId="2835768503" sldId="7279"/>
            <ac:spMk id="2" creationId="{ABA20F74-ABCF-F987-8CDD-1DE217F3219A}"/>
          </ac:spMkLst>
        </pc:spChg>
        <pc:spChg chg="del">
          <ac:chgData name="Jason Dick" userId="c94a13a7-9fbd-4f24-ac29-988e9d2ed3d5" providerId="ADAL" clId="{CF27F3F6-6FE0-444E-AB58-9E8E92CEEB8B}" dt="2023-05-03T21:42:51.657" v="4206" actId="478"/>
          <ac:spMkLst>
            <pc:docMk/>
            <pc:sldMk cId="2835768503" sldId="7279"/>
            <ac:spMk id="3" creationId="{1EF25518-FDBA-6F2F-45BF-470184CAE0C3}"/>
          </ac:spMkLst>
        </pc:spChg>
        <pc:spChg chg="del">
          <ac:chgData name="Jason Dick" userId="c94a13a7-9fbd-4f24-ac29-988e9d2ed3d5" providerId="ADAL" clId="{CF27F3F6-6FE0-444E-AB58-9E8E92CEEB8B}" dt="2023-05-03T21:42:52.142" v="4207" actId="478"/>
          <ac:spMkLst>
            <pc:docMk/>
            <pc:sldMk cId="2835768503" sldId="7279"/>
            <ac:spMk id="5" creationId="{1AAEB3B7-2644-4632-860E-4A05CD8710BC}"/>
          </ac:spMkLst>
        </pc:spChg>
        <pc:picChg chg="del">
          <ac:chgData name="Jason Dick" userId="c94a13a7-9fbd-4f24-ac29-988e9d2ed3d5" providerId="ADAL" clId="{CF27F3F6-6FE0-444E-AB58-9E8E92CEEB8B}" dt="2023-05-03T21:42:50.941" v="4205" actId="478"/>
          <ac:picMkLst>
            <pc:docMk/>
            <pc:sldMk cId="2835768503" sldId="7279"/>
            <ac:picMk id="2" creationId="{4F4830E9-AB69-4E91-28E2-5A31868DB266}"/>
          </ac:picMkLst>
        </pc:picChg>
        <pc:picChg chg="add del mod">
          <ac:chgData name="Jason Dick" userId="c94a13a7-9fbd-4f24-ac29-988e9d2ed3d5" providerId="ADAL" clId="{CF27F3F6-6FE0-444E-AB58-9E8E92CEEB8B}" dt="2023-05-04T13:44:17.676" v="4234" actId="478"/>
          <ac:picMkLst>
            <pc:docMk/>
            <pc:sldMk cId="2835768503" sldId="7279"/>
            <ac:picMk id="6" creationId="{7EFEFAD6-B818-D298-164A-9929CDA161D5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5-09T13:56:31.496" v="4662" actId="2696"/>
        <pc:sldMkLst>
          <pc:docMk/>
          <pc:sldMk cId="1035797437" sldId="7280"/>
        </pc:sldMkLst>
        <pc:picChg chg="add mod">
          <ac:chgData name="Jason Dick" userId="c94a13a7-9fbd-4f24-ac29-988e9d2ed3d5" providerId="ADAL" clId="{CF27F3F6-6FE0-444E-AB58-9E8E92CEEB8B}" dt="2023-05-01T13:50:03.471" v="3854" actId="14100"/>
          <ac:picMkLst>
            <pc:docMk/>
            <pc:sldMk cId="1035797437" sldId="7280"/>
            <ac:picMk id="2" creationId="{2E4E67B1-A556-592B-CCA2-1F2828C9DC13}"/>
          </ac:picMkLst>
        </pc:picChg>
        <pc:picChg chg="del">
          <ac:chgData name="Jason Dick" userId="c94a13a7-9fbd-4f24-ac29-988e9d2ed3d5" providerId="ADAL" clId="{CF27F3F6-6FE0-444E-AB58-9E8E92CEEB8B}" dt="2023-05-01T13:49:57.705" v="3851" actId="478"/>
          <ac:picMkLst>
            <pc:docMk/>
            <pc:sldMk cId="1035797437" sldId="7280"/>
            <ac:picMk id="6" creationId="{4D8F6229-5936-4A68-5F16-3D187715849F}"/>
          </ac:picMkLst>
        </pc:picChg>
      </pc:sldChg>
      <pc:sldChg chg="addSp delSp modSp add del mod setBg">
        <pc:chgData name="Jason Dick" userId="c94a13a7-9fbd-4f24-ac29-988e9d2ed3d5" providerId="ADAL" clId="{CF27F3F6-6FE0-444E-AB58-9E8E92CEEB8B}" dt="2023-05-05T21:31:25.317" v="4518" actId="2696"/>
        <pc:sldMkLst>
          <pc:docMk/>
          <pc:sldMk cId="1430576821" sldId="7281"/>
        </pc:sldMkLst>
        <pc:picChg chg="del">
          <ac:chgData name="Jason Dick" userId="c94a13a7-9fbd-4f24-ac29-988e9d2ed3d5" providerId="ADAL" clId="{CF27F3F6-6FE0-444E-AB58-9E8E92CEEB8B}" dt="2023-05-01T13:50:31.689" v="3856" actId="478"/>
          <ac:picMkLst>
            <pc:docMk/>
            <pc:sldMk cId="1430576821" sldId="7281"/>
            <ac:picMk id="2" creationId="{2E4E67B1-A556-592B-CCA2-1F2828C9DC13}"/>
          </ac:picMkLst>
        </pc:picChg>
        <pc:picChg chg="add mod">
          <ac:chgData name="Jason Dick" userId="c94a13a7-9fbd-4f24-ac29-988e9d2ed3d5" providerId="ADAL" clId="{CF27F3F6-6FE0-444E-AB58-9E8E92CEEB8B}" dt="2023-05-01T13:50:50.687" v="3859" actId="14100"/>
          <ac:picMkLst>
            <pc:docMk/>
            <pc:sldMk cId="1430576821" sldId="7281"/>
            <ac:picMk id="3" creationId="{DFF9AB6C-5728-F2D0-D971-E58CEBF0260B}"/>
          </ac:picMkLst>
        </pc:picChg>
      </pc:sldChg>
      <pc:sldChg chg="add">
        <pc:chgData name="Jason Dick" userId="c94a13a7-9fbd-4f24-ac29-988e9d2ed3d5" providerId="ADAL" clId="{CF27F3F6-6FE0-444E-AB58-9E8E92CEEB8B}" dt="2023-05-01T15:11:23.066" v="3863" actId="2890"/>
        <pc:sldMkLst>
          <pc:docMk/>
          <pc:sldMk cId="1413776985" sldId="7282"/>
        </pc:sldMkLst>
      </pc:sldChg>
      <pc:sldChg chg="addSp modSp mod">
        <pc:chgData name="Jason Dick" userId="c94a13a7-9fbd-4f24-ac29-988e9d2ed3d5" providerId="ADAL" clId="{CF27F3F6-6FE0-444E-AB58-9E8E92CEEB8B}" dt="2023-05-09T13:58:16.531" v="4715" actId="403"/>
        <pc:sldMkLst>
          <pc:docMk/>
          <pc:sldMk cId="2683193426" sldId="7283"/>
        </pc:sldMkLst>
        <pc:spChg chg="add mod">
          <ac:chgData name="Jason Dick" userId="c94a13a7-9fbd-4f24-ac29-988e9d2ed3d5" providerId="ADAL" clId="{CF27F3F6-6FE0-444E-AB58-9E8E92CEEB8B}" dt="2023-05-09T13:58:16.531" v="4715" actId="403"/>
          <ac:spMkLst>
            <pc:docMk/>
            <pc:sldMk cId="2683193426" sldId="7283"/>
            <ac:spMk id="3" creationId="{B1BD1912-AC9A-C26A-C221-18F7611BC4B5}"/>
          </ac:spMkLst>
        </pc:spChg>
      </pc:sldChg>
      <pc:sldChg chg="addSp delSp modSp add del mod">
        <pc:chgData name="Jason Dick" userId="c94a13a7-9fbd-4f24-ac29-988e9d2ed3d5" providerId="ADAL" clId="{CF27F3F6-6FE0-444E-AB58-9E8E92CEEB8B}" dt="2023-05-05T21:30:48.075" v="4512" actId="2696"/>
        <pc:sldMkLst>
          <pc:docMk/>
          <pc:sldMk cId="640231841" sldId="7285"/>
        </pc:sldMkLst>
        <pc:spChg chg="mod">
          <ac:chgData name="Jason Dick" userId="c94a13a7-9fbd-4f24-ac29-988e9d2ed3d5" providerId="ADAL" clId="{CF27F3F6-6FE0-444E-AB58-9E8E92CEEB8B}" dt="2023-05-02T20:13:12.056" v="3918" actId="208"/>
          <ac:spMkLst>
            <pc:docMk/>
            <pc:sldMk cId="640231841" sldId="7285"/>
            <ac:spMk id="4" creationId="{9D58C323-071B-47AC-8F47-3F1B126A1419}"/>
          </ac:spMkLst>
        </pc:spChg>
        <pc:spChg chg="add mod">
          <ac:chgData name="Jason Dick" userId="c94a13a7-9fbd-4f24-ac29-988e9d2ed3d5" providerId="ADAL" clId="{CF27F3F6-6FE0-444E-AB58-9E8E92CEEB8B}" dt="2023-05-02T21:53:11.930" v="4061" actId="404"/>
          <ac:spMkLst>
            <pc:docMk/>
            <pc:sldMk cId="640231841" sldId="7285"/>
            <ac:spMk id="6" creationId="{8524793A-C6A3-2AF9-948A-E133F2F6DA04}"/>
          </ac:spMkLst>
        </pc:spChg>
        <pc:picChg chg="add mod">
          <ac:chgData name="Jason Dick" userId="c94a13a7-9fbd-4f24-ac29-988e9d2ed3d5" providerId="ADAL" clId="{CF27F3F6-6FE0-444E-AB58-9E8E92CEEB8B}" dt="2023-05-02T21:47:49.731" v="3937" actId="14100"/>
          <ac:picMkLst>
            <pc:docMk/>
            <pc:sldMk cId="640231841" sldId="7285"/>
            <ac:picMk id="3" creationId="{7F1EC288-F096-8C63-D32A-09B9A03ACE86}"/>
          </ac:picMkLst>
        </pc:picChg>
        <pc:picChg chg="del">
          <ac:chgData name="Jason Dick" userId="c94a13a7-9fbd-4f24-ac29-988e9d2ed3d5" providerId="ADAL" clId="{CF27F3F6-6FE0-444E-AB58-9E8E92CEEB8B}" dt="2023-05-02T20:11:51.616" v="3890" actId="478"/>
          <ac:picMkLst>
            <pc:docMk/>
            <pc:sldMk cId="640231841" sldId="7285"/>
            <ac:picMk id="3" creationId="{FD77D818-817E-735F-47B8-B7B60F28DA32}"/>
          </ac:picMkLst>
        </pc:picChg>
        <pc:picChg chg="add mod">
          <ac:chgData name="Jason Dick" userId="c94a13a7-9fbd-4f24-ac29-988e9d2ed3d5" providerId="ADAL" clId="{CF27F3F6-6FE0-444E-AB58-9E8E92CEEB8B}" dt="2023-05-02T21:51:57.388" v="4053" actId="14100"/>
          <ac:picMkLst>
            <pc:docMk/>
            <pc:sldMk cId="640231841" sldId="7285"/>
            <ac:picMk id="5" creationId="{4FD26497-D1C5-0931-E239-FD305290B4DA}"/>
          </ac:picMkLst>
        </pc:picChg>
        <pc:picChg chg="del">
          <ac:chgData name="Jason Dick" userId="c94a13a7-9fbd-4f24-ac29-988e9d2ed3d5" providerId="ADAL" clId="{CF27F3F6-6FE0-444E-AB58-9E8E92CEEB8B}" dt="2023-05-02T20:13:17.016" v="3919" actId="478"/>
          <ac:picMkLst>
            <pc:docMk/>
            <pc:sldMk cId="640231841" sldId="7285"/>
            <ac:picMk id="20483" creationId="{28DDE700-A3C1-455F-A5C0-BB6B557E5DE9}"/>
          </ac:picMkLst>
        </pc:picChg>
      </pc:sldChg>
      <pc:sldChg chg="addSp delSp modSp add del mod ord">
        <pc:chgData name="Jason Dick" userId="c94a13a7-9fbd-4f24-ac29-988e9d2ed3d5" providerId="ADAL" clId="{CF27F3F6-6FE0-444E-AB58-9E8E92CEEB8B}" dt="2023-05-09T14:05:50.898" v="4793" actId="47"/>
        <pc:sldMkLst>
          <pc:docMk/>
          <pc:sldMk cId="2041705425" sldId="7286"/>
        </pc:sldMkLst>
        <pc:spChg chg="mod">
          <ac:chgData name="Jason Dick" userId="c94a13a7-9fbd-4f24-ac29-988e9d2ed3d5" providerId="ADAL" clId="{CF27F3F6-6FE0-444E-AB58-9E8E92CEEB8B}" dt="2023-05-09T13:54:32.212" v="4656" actId="404"/>
          <ac:spMkLst>
            <pc:docMk/>
            <pc:sldMk cId="2041705425" sldId="7286"/>
            <ac:spMk id="6" creationId="{16222825-39B6-7DAA-3476-BF7CDB654255}"/>
          </ac:spMkLst>
        </pc:spChg>
        <pc:picChg chg="add mod ord">
          <ac:chgData name="Jason Dick" userId="c94a13a7-9fbd-4f24-ac29-988e9d2ed3d5" providerId="ADAL" clId="{CF27F3F6-6FE0-444E-AB58-9E8E92CEEB8B}" dt="2023-05-02T21:56:46.243" v="4081" actId="14100"/>
          <ac:picMkLst>
            <pc:docMk/>
            <pc:sldMk cId="2041705425" sldId="7286"/>
            <ac:picMk id="2" creationId="{F0F09237-7D79-5860-A3FE-ECD8C0CB2FC0}"/>
          </ac:picMkLst>
        </pc:picChg>
        <pc:picChg chg="add mod">
          <ac:chgData name="Jason Dick" userId="c94a13a7-9fbd-4f24-ac29-988e9d2ed3d5" providerId="ADAL" clId="{CF27F3F6-6FE0-444E-AB58-9E8E92CEEB8B}" dt="2023-05-08T13:45:12.237" v="4556" actId="14100"/>
          <ac:picMkLst>
            <pc:docMk/>
            <pc:sldMk cId="2041705425" sldId="7286"/>
            <ac:picMk id="3" creationId="{BFD85938-1691-1292-F887-0D1A254AE4E5}"/>
          </ac:picMkLst>
        </pc:picChg>
        <pc:picChg chg="del">
          <ac:chgData name="Jason Dick" userId="c94a13a7-9fbd-4f24-ac29-988e9d2ed3d5" providerId="ADAL" clId="{CF27F3F6-6FE0-444E-AB58-9E8E92CEEB8B}" dt="2023-05-02T21:56:35.118" v="4076" actId="478"/>
          <ac:picMkLst>
            <pc:docMk/>
            <pc:sldMk cId="2041705425" sldId="7286"/>
            <ac:picMk id="3" creationId="{FD77D818-817E-735F-47B8-B7B60F28DA32}"/>
          </ac:picMkLst>
        </pc:picChg>
        <pc:picChg chg="add mod">
          <ac:chgData name="Jason Dick" userId="c94a13a7-9fbd-4f24-ac29-988e9d2ed3d5" providerId="ADAL" clId="{CF27F3F6-6FE0-444E-AB58-9E8E92CEEB8B}" dt="2023-05-08T13:45:02.292" v="4551" actId="1076"/>
          <ac:picMkLst>
            <pc:docMk/>
            <pc:sldMk cId="2041705425" sldId="7286"/>
            <ac:picMk id="9" creationId="{F8D04D64-44BC-BA39-005E-CBE59210D686}"/>
          </ac:picMkLst>
        </pc:picChg>
        <pc:picChg chg="mod">
          <ac:chgData name="Jason Dick" userId="c94a13a7-9fbd-4f24-ac29-988e9d2ed3d5" providerId="ADAL" clId="{CF27F3F6-6FE0-444E-AB58-9E8E92CEEB8B}" dt="2023-05-08T13:45:19.666" v="4558" actId="1076"/>
          <ac:picMkLst>
            <pc:docMk/>
            <pc:sldMk cId="2041705425" sldId="7286"/>
            <ac:picMk id="10" creationId="{563B0B1E-F9BC-5FB2-4800-B2DD726F4484}"/>
          </ac:picMkLst>
        </pc:picChg>
        <pc:picChg chg="add mod ord">
          <ac:chgData name="Jason Dick" userId="c94a13a7-9fbd-4f24-ac29-988e9d2ed3d5" providerId="ADAL" clId="{CF27F3F6-6FE0-444E-AB58-9E8E92CEEB8B}" dt="2023-05-08T13:45:31.373" v="4563" actId="1076"/>
          <ac:picMkLst>
            <pc:docMk/>
            <pc:sldMk cId="2041705425" sldId="7286"/>
            <ac:picMk id="11" creationId="{CECA977B-9251-3EBE-18D9-279E4746AB63}"/>
          </ac:picMkLst>
        </pc:picChg>
        <pc:picChg chg="mod">
          <ac:chgData name="Jason Dick" userId="c94a13a7-9fbd-4f24-ac29-988e9d2ed3d5" providerId="ADAL" clId="{CF27F3F6-6FE0-444E-AB58-9E8E92CEEB8B}" dt="2023-05-08T13:45:18.366" v="4557" actId="1076"/>
          <ac:picMkLst>
            <pc:docMk/>
            <pc:sldMk cId="2041705425" sldId="7286"/>
            <ac:picMk id="14" creationId="{37BA6407-3BD2-7F46-4414-579F891A8FAB}"/>
          </ac:picMkLst>
        </pc:picChg>
      </pc:sldChg>
      <pc:sldChg chg="addSp delSp modSp add mod">
        <pc:chgData name="Jason Dick" userId="c94a13a7-9fbd-4f24-ac29-988e9d2ed3d5" providerId="ADAL" clId="{CF27F3F6-6FE0-444E-AB58-9E8E92CEEB8B}" dt="2023-05-03T21:44:13.588" v="4227" actId="404"/>
        <pc:sldMkLst>
          <pc:docMk/>
          <pc:sldMk cId="2853799403" sldId="7287"/>
        </pc:sldMkLst>
        <pc:spChg chg="add mod">
          <ac:chgData name="Jason Dick" userId="c94a13a7-9fbd-4f24-ac29-988e9d2ed3d5" providerId="ADAL" clId="{CF27F3F6-6FE0-444E-AB58-9E8E92CEEB8B}" dt="2023-05-03T21:44:13.588" v="4227" actId="404"/>
          <ac:spMkLst>
            <pc:docMk/>
            <pc:sldMk cId="2853799403" sldId="7287"/>
            <ac:spMk id="5" creationId="{5C680BD1-E297-0314-15F4-7566CE6D359C}"/>
          </ac:spMkLst>
        </pc:spChg>
        <pc:picChg chg="del">
          <ac:chgData name="Jason Dick" userId="c94a13a7-9fbd-4f24-ac29-988e9d2ed3d5" providerId="ADAL" clId="{CF27F3F6-6FE0-444E-AB58-9E8E92CEEB8B}" dt="2023-05-03T21:42:13.396" v="4199" actId="478"/>
          <ac:picMkLst>
            <pc:docMk/>
            <pc:sldMk cId="2853799403" sldId="7287"/>
            <ac:picMk id="2" creationId="{0D734E3F-ABCA-02CA-30B1-15599C59BD18}"/>
          </ac:picMkLst>
        </pc:picChg>
        <pc:picChg chg="add mod">
          <ac:chgData name="Jason Dick" userId="c94a13a7-9fbd-4f24-ac29-988e9d2ed3d5" providerId="ADAL" clId="{CF27F3F6-6FE0-444E-AB58-9E8E92CEEB8B}" dt="2023-05-03T21:43:27.136" v="4210" actId="1076"/>
          <ac:picMkLst>
            <pc:docMk/>
            <pc:sldMk cId="2853799403" sldId="7287"/>
            <ac:picMk id="3" creationId="{141A198C-F7E1-A948-BFCE-BA617C4819A6}"/>
          </ac:picMkLst>
        </pc:picChg>
      </pc:sldChg>
      <pc:sldChg chg="addSp modSp add mod">
        <pc:chgData name="Jason Dick" userId="c94a13a7-9fbd-4f24-ac29-988e9d2ed3d5" providerId="ADAL" clId="{CF27F3F6-6FE0-444E-AB58-9E8E92CEEB8B}" dt="2023-05-05T13:56:05.625" v="4373" actId="1076"/>
        <pc:sldMkLst>
          <pc:docMk/>
          <pc:sldMk cId="2683897063" sldId="7288"/>
        </pc:sldMkLst>
        <pc:spChg chg="add mod">
          <ac:chgData name="Jason Dick" userId="c94a13a7-9fbd-4f24-ac29-988e9d2ed3d5" providerId="ADAL" clId="{CF27F3F6-6FE0-444E-AB58-9E8E92CEEB8B}" dt="2023-05-05T13:56:05.625" v="4373" actId="1076"/>
          <ac:spMkLst>
            <pc:docMk/>
            <pc:sldMk cId="2683897063" sldId="7288"/>
            <ac:spMk id="6" creationId="{9B0F8369-2D17-8299-6FB7-4C24A397FDD1}"/>
          </ac:spMkLst>
        </pc:spChg>
      </pc:sldChg>
      <pc:sldChg chg="addSp delSp modSp add mod">
        <pc:chgData name="Jason Dick" userId="c94a13a7-9fbd-4f24-ac29-988e9d2ed3d5" providerId="ADAL" clId="{CF27F3F6-6FE0-444E-AB58-9E8E92CEEB8B}" dt="2023-05-03T21:46:08.588" v="4232" actId="14100"/>
        <pc:sldMkLst>
          <pc:docMk/>
          <pc:sldMk cId="1263151842" sldId="7289"/>
        </pc:sldMkLst>
        <pc:picChg chg="del">
          <ac:chgData name="Jason Dick" userId="c94a13a7-9fbd-4f24-ac29-988e9d2ed3d5" providerId="ADAL" clId="{CF27F3F6-6FE0-444E-AB58-9E8E92CEEB8B}" dt="2023-05-03T21:45:59.210" v="4229" actId="478"/>
          <ac:picMkLst>
            <pc:docMk/>
            <pc:sldMk cId="1263151842" sldId="7289"/>
            <ac:picMk id="2" creationId="{0D734E3F-ABCA-02CA-30B1-15599C59BD18}"/>
          </ac:picMkLst>
        </pc:picChg>
        <pc:picChg chg="add mod">
          <ac:chgData name="Jason Dick" userId="c94a13a7-9fbd-4f24-ac29-988e9d2ed3d5" providerId="ADAL" clId="{CF27F3F6-6FE0-444E-AB58-9E8E92CEEB8B}" dt="2023-05-03T21:46:08.588" v="4232" actId="14100"/>
          <ac:picMkLst>
            <pc:docMk/>
            <pc:sldMk cId="1263151842" sldId="7289"/>
            <ac:picMk id="3" creationId="{669C832D-0A1C-9A93-C817-710D1340BD8B}"/>
          </ac:picMkLst>
        </pc:picChg>
      </pc:sldChg>
      <pc:sldChg chg="addSp delSp modSp add mod ord">
        <pc:chgData name="Jason Dick" userId="c94a13a7-9fbd-4f24-ac29-988e9d2ed3d5" providerId="ADAL" clId="{CF27F3F6-6FE0-444E-AB58-9E8E92CEEB8B}" dt="2023-05-09T14:07:03.582" v="4813" actId="1076"/>
        <pc:sldMkLst>
          <pc:docMk/>
          <pc:sldMk cId="1507636295" sldId="7290"/>
        </pc:sldMkLst>
        <pc:spChg chg="del">
          <ac:chgData name="Jason Dick" userId="c94a13a7-9fbd-4f24-ac29-988e9d2ed3d5" providerId="ADAL" clId="{CF27F3F6-6FE0-444E-AB58-9E8E92CEEB8B}" dt="2023-05-09T14:06:16.922" v="4802" actId="478"/>
          <ac:spMkLst>
            <pc:docMk/>
            <pc:sldMk cId="1507636295" sldId="7290"/>
            <ac:spMk id="4" creationId="{9D58C323-071B-47AC-8F47-3F1B126A1419}"/>
          </ac:spMkLst>
        </pc:spChg>
        <pc:picChg chg="add mod">
          <ac:chgData name="Jason Dick" userId="c94a13a7-9fbd-4f24-ac29-988e9d2ed3d5" providerId="ADAL" clId="{CF27F3F6-6FE0-444E-AB58-9E8E92CEEB8B}" dt="2023-05-09T14:07:03.582" v="4813" actId="1076"/>
          <ac:picMkLst>
            <pc:docMk/>
            <pc:sldMk cId="1507636295" sldId="7290"/>
            <ac:picMk id="2" creationId="{16DD1188-F1F2-B477-10C2-4734966B8D5B}"/>
          </ac:picMkLst>
        </pc:picChg>
        <pc:picChg chg="add del mod">
          <ac:chgData name="Jason Dick" userId="c94a13a7-9fbd-4f24-ac29-988e9d2ed3d5" providerId="ADAL" clId="{CF27F3F6-6FE0-444E-AB58-9E8E92CEEB8B}" dt="2023-05-09T14:02:01.253" v="4763" actId="478"/>
          <ac:picMkLst>
            <pc:docMk/>
            <pc:sldMk cId="1507636295" sldId="7290"/>
            <ac:picMk id="2" creationId="{E1A04296-0A39-A1B4-6E71-64BB47B9A782}"/>
          </ac:picMkLst>
        </pc:picChg>
        <pc:picChg chg="del">
          <ac:chgData name="Jason Dick" userId="c94a13a7-9fbd-4f24-ac29-988e9d2ed3d5" providerId="ADAL" clId="{CF27F3F6-6FE0-444E-AB58-9E8E92CEEB8B}" dt="2023-05-09T14:01:15.636" v="4756" actId="478"/>
          <ac:picMkLst>
            <pc:docMk/>
            <pc:sldMk cId="1507636295" sldId="7290"/>
            <ac:picMk id="3" creationId="{4730F802-374A-2048-8F49-3321E25DFC7F}"/>
          </ac:picMkLst>
        </pc:picChg>
        <pc:picChg chg="add del mod">
          <ac:chgData name="Jason Dick" userId="c94a13a7-9fbd-4f24-ac29-988e9d2ed3d5" providerId="ADAL" clId="{CF27F3F6-6FE0-444E-AB58-9E8E92CEEB8B}" dt="2023-05-09T14:02:13.028" v="4767" actId="21"/>
          <ac:picMkLst>
            <pc:docMk/>
            <pc:sldMk cId="1507636295" sldId="7290"/>
            <ac:picMk id="5" creationId="{DADAA41A-87A2-7173-4241-98EB873FB4E1}"/>
          </ac:picMkLst>
        </pc:picChg>
        <pc:picChg chg="add del mod">
          <ac:chgData name="Jason Dick" userId="c94a13a7-9fbd-4f24-ac29-988e9d2ed3d5" providerId="ADAL" clId="{CF27F3F6-6FE0-444E-AB58-9E8E92CEEB8B}" dt="2023-05-09T14:06:15.104" v="4801" actId="478"/>
          <ac:picMkLst>
            <pc:docMk/>
            <pc:sldMk cId="1507636295" sldId="7290"/>
            <ac:picMk id="7" creationId="{A73AA910-7345-278D-457B-FDCBE6300504}"/>
          </ac:picMkLst>
        </pc:picChg>
      </pc:sldChg>
      <pc:sldChg chg="addSp delSp modSp add mod">
        <pc:chgData name="Jason Dick" userId="c94a13a7-9fbd-4f24-ac29-988e9d2ed3d5" providerId="ADAL" clId="{CF27F3F6-6FE0-444E-AB58-9E8E92CEEB8B}" dt="2023-05-09T13:57:35.492" v="4685" actId="1076"/>
        <pc:sldMkLst>
          <pc:docMk/>
          <pc:sldMk cId="321592419" sldId="7291"/>
        </pc:sldMkLst>
        <pc:spChg chg="add mod">
          <ac:chgData name="Jason Dick" userId="c94a13a7-9fbd-4f24-ac29-988e9d2ed3d5" providerId="ADAL" clId="{CF27F3F6-6FE0-444E-AB58-9E8E92CEEB8B}" dt="2023-05-09T13:57:35.492" v="4685" actId="1076"/>
          <ac:spMkLst>
            <pc:docMk/>
            <pc:sldMk cId="321592419" sldId="7291"/>
            <ac:spMk id="3" creationId="{35307FFB-5A60-B75D-B38F-8236162449A2}"/>
          </ac:spMkLst>
        </pc:spChg>
        <pc:picChg chg="add mod">
          <ac:chgData name="Jason Dick" userId="c94a13a7-9fbd-4f24-ac29-988e9d2ed3d5" providerId="ADAL" clId="{CF27F3F6-6FE0-444E-AB58-9E8E92CEEB8B}" dt="2023-05-04T13:45:28.334" v="4306" actId="1076"/>
          <ac:picMkLst>
            <pc:docMk/>
            <pc:sldMk cId="321592419" sldId="7291"/>
            <ac:picMk id="2" creationId="{EF9F175E-F874-3ADB-F1D5-DAE59AB9542C}"/>
          </ac:picMkLst>
        </pc:picChg>
        <pc:picChg chg="del">
          <ac:chgData name="Jason Dick" userId="c94a13a7-9fbd-4f24-ac29-988e9d2ed3d5" providerId="ADAL" clId="{CF27F3F6-6FE0-444E-AB58-9E8E92CEEB8B}" dt="2023-05-04T13:45:24.582" v="4304" actId="478"/>
          <ac:picMkLst>
            <pc:docMk/>
            <pc:sldMk cId="321592419" sldId="7291"/>
            <ac:picMk id="6" creationId="{7EFEFAD6-B818-D298-164A-9929CDA161D5}"/>
          </ac:picMkLst>
        </pc:picChg>
      </pc:sldChg>
      <pc:sldChg chg="addSp delSp modSp add mod">
        <pc:chgData name="Jason Dick" userId="c94a13a7-9fbd-4f24-ac29-988e9d2ed3d5" providerId="ADAL" clId="{CF27F3F6-6FE0-444E-AB58-9E8E92CEEB8B}" dt="2023-05-05T14:00:43.922" v="4379" actId="14100"/>
        <pc:sldMkLst>
          <pc:docMk/>
          <pc:sldMk cId="3768309526" sldId="7292"/>
        </pc:sldMkLst>
        <pc:picChg chg="del">
          <ac:chgData name="Jason Dick" userId="c94a13a7-9fbd-4f24-ac29-988e9d2ed3d5" providerId="ADAL" clId="{CF27F3F6-6FE0-444E-AB58-9E8E92CEEB8B}" dt="2023-05-04T13:46:20.744" v="4308" actId="478"/>
          <ac:picMkLst>
            <pc:docMk/>
            <pc:sldMk cId="3768309526" sldId="7292"/>
            <ac:picMk id="2" creationId="{F0F09237-7D79-5860-A3FE-ECD8C0CB2FC0}"/>
          </ac:picMkLst>
        </pc:picChg>
        <pc:picChg chg="add mod">
          <ac:chgData name="Jason Dick" userId="c94a13a7-9fbd-4f24-ac29-988e9d2ed3d5" providerId="ADAL" clId="{CF27F3F6-6FE0-444E-AB58-9E8E92CEEB8B}" dt="2023-05-05T14:00:43.922" v="4379" actId="14100"/>
          <ac:picMkLst>
            <pc:docMk/>
            <pc:sldMk cId="3768309526" sldId="7292"/>
            <ac:picMk id="3" creationId="{B29B1197-1827-450F-CCD0-D5F1ABB480BA}"/>
          </ac:picMkLst>
        </pc:picChg>
        <pc:picChg chg="add del mod">
          <ac:chgData name="Jason Dick" userId="c94a13a7-9fbd-4f24-ac29-988e9d2ed3d5" providerId="ADAL" clId="{CF27F3F6-6FE0-444E-AB58-9E8E92CEEB8B}" dt="2023-05-05T14:00:34.399" v="4375" actId="478"/>
          <ac:picMkLst>
            <pc:docMk/>
            <pc:sldMk cId="3768309526" sldId="7292"/>
            <ac:picMk id="5" creationId="{3574FD10-4FDF-E64C-87E5-8538349CD167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5-09T14:09:42.127" v="4825" actId="2696"/>
        <pc:sldMkLst>
          <pc:docMk/>
          <pc:sldMk cId="1088891634" sldId="7298"/>
        </pc:sldMkLst>
        <pc:spChg chg="del">
          <ac:chgData name="Jason Dick" userId="c94a13a7-9fbd-4f24-ac29-988e9d2ed3d5" providerId="ADAL" clId="{CF27F3F6-6FE0-444E-AB58-9E8E92CEEB8B}" dt="2023-05-09T13:59:21.286" v="4720" actId="478"/>
          <ac:spMkLst>
            <pc:docMk/>
            <pc:sldMk cId="1088891634" sldId="7298"/>
            <ac:spMk id="3" creationId="{1EF25518-FDBA-6F2F-45BF-470184CAE0C3}"/>
          </ac:spMkLst>
        </pc:spChg>
        <pc:spChg chg="del">
          <ac:chgData name="Jason Dick" userId="c94a13a7-9fbd-4f24-ac29-988e9d2ed3d5" providerId="ADAL" clId="{CF27F3F6-6FE0-444E-AB58-9E8E92CEEB8B}" dt="2023-05-09T13:59:20.577" v="4719" actId="478"/>
          <ac:spMkLst>
            <pc:docMk/>
            <pc:sldMk cId="1088891634" sldId="7298"/>
            <ac:spMk id="5" creationId="{1AAEB3B7-2644-4632-860E-4A05CD8710BC}"/>
          </ac:spMkLst>
        </pc:spChg>
        <pc:spChg chg="del">
          <ac:chgData name="Jason Dick" userId="c94a13a7-9fbd-4f24-ac29-988e9d2ed3d5" providerId="ADAL" clId="{CF27F3F6-6FE0-444E-AB58-9E8E92CEEB8B}" dt="2023-05-09T13:59:20.213" v="4718" actId="478"/>
          <ac:spMkLst>
            <pc:docMk/>
            <pc:sldMk cId="1088891634" sldId="7298"/>
            <ac:spMk id="6" creationId="{9B0F8369-2D17-8299-6FB7-4C24A397FDD1}"/>
          </ac:spMkLst>
        </pc:spChg>
        <pc:picChg chg="del">
          <ac:chgData name="Jason Dick" userId="c94a13a7-9fbd-4f24-ac29-988e9d2ed3d5" providerId="ADAL" clId="{CF27F3F6-6FE0-444E-AB58-9E8E92CEEB8B}" dt="2023-05-09T13:59:19.337" v="4717" actId="478"/>
          <ac:picMkLst>
            <pc:docMk/>
            <pc:sldMk cId="1088891634" sldId="7298"/>
            <ac:picMk id="2" creationId="{4F4830E9-AB69-4E91-28E2-5A31868DB266}"/>
          </ac:picMkLst>
        </pc:picChg>
        <pc:picChg chg="add mod">
          <ac:chgData name="Jason Dick" userId="c94a13a7-9fbd-4f24-ac29-988e9d2ed3d5" providerId="ADAL" clId="{CF27F3F6-6FE0-444E-AB58-9E8E92CEEB8B}" dt="2023-05-09T13:59:28.122" v="4723" actId="14100"/>
          <ac:picMkLst>
            <pc:docMk/>
            <pc:sldMk cId="1088891634" sldId="7298"/>
            <ac:picMk id="7" creationId="{3C5DD276-1D53-147B-F24E-3A4581ADAC13}"/>
          </ac:picMkLst>
        </pc:picChg>
      </pc:sldChg>
      <pc:sldChg chg="addSp delSp modSp add mod setBg">
        <pc:chgData name="Jason Dick" userId="c94a13a7-9fbd-4f24-ac29-988e9d2ed3d5" providerId="ADAL" clId="{CF27F3F6-6FE0-444E-AB58-9E8E92CEEB8B}" dt="2023-05-09T14:00:35.836" v="4754" actId="404"/>
        <pc:sldMkLst>
          <pc:docMk/>
          <pc:sldMk cId="1055063179" sldId="7299"/>
        </pc:sldMkLst>
        <pc:spChg chg="add mod">
          <ac:chgData name="Jason Dick" userId="c94a13a7-9fbd-4f24-ac29-988e9d2ed3d5" providerId="ADAL" clId="{CF27F3F6-6FE0-444E-AB58-9E8E92CEEB8B}" dt="2023-05-09T14:00:35.836" v="4754" actId="404"/>
          <ac:spMkLst>
            <pc:docMk/>
            <pc:sldMk cId="1055063179" sldId="7299"/>
            <ac:spMk id="3" creationId="{E9BFCFBF-CE53-AE91-DE38-3933B54D2943}"/>
          </ac:spMkLst>
        </pc:spChg>
        <pc:picChg chg="del">
          <ac:chgData name="Jason Dick" userId="c94a13a7-9fbd-4f24-ac29-988e9d2ed3d5" providerId="ADAL" clId="{CF27F3F6-6FE0-444E-AB58-9E8E92CEEB8B}" dt="2023-05-09T13:59:56.642" v="4725" actId="478"/>
          <ac:picMkLst>
            <pc:docMk/>
            <pc:sldMk cId="1055063179" sldId="7299"/>
            <ac:picMk id="6" creationId="{4D8F6229-5936-4A68-5F16-3D187715849F}"/>
          </ac:picMkLst>
        </pc:picChg>
      </pc:sldChg>
      <pc:sldChg chg="add">
        <pc:chgData name="Jason Dick" userId="c94a13a7-9fbd-4f24-ac29-988e9d2ed3d5" providerId="ADAL" clId="{CF27F3F6-6FE0-444E-AB58-9E8E92CEEB8B}" dt="2023-05-09T14:01:13.149" v="4755" actId="2890"/>
        <pc:sldMkLst>
          <pc:docMk/>
          <pc:sldMk cId="3455782955" sldId="7300"/>
        </pc:sldMkLst>
      </pc:sldChg>
      <pc:sldChg chg="add del">
        <pc:chgData name="Jason Dick" userId="c94a13a7-9fbd-4f24-ac29-988e9d2ed3d5" providerId="ADAL" clId="{CF27F3F6-6FE0-444E-AB58-9E8E92CEEB8B}" dt="2023-05-09T14:09:20.732" v="4823" actId="2696"/>
        <pc:sldMkLst>
          <pc:docMk/>
          <pc:sldMk cId="2224045270" sldId="7301"/>
        </pc:sldMkLst>
      </pc:sldChg>
      <pc:sldChg chg="addSp delSp modSp add del mod">
        <pc:chgData name="Jason Dick" userId="c94a13a7-9fbd-4f24-ac29-988e9d2ed3d5" providerId="ADAL" clId="{CF27F3F6-6FE0-444E-AB58-9E8E92CEEB8B}" dt="2023-05-09T14:07:21.005" v="4819" actId="2696"/>
        <pc:sldMkLst>
          <pc:docMk/>
          <pc:sldMk cId="2126034254" sldId="7302"/>
        </pc:sldMkLst>
        <pc:picChg chg="add mod">
          <ac:chgData name="Jason Dick" userId="c94a13a7-9fbd-4f24-ac29-988e9d2ed3d5" providerId="ADAL" clId="{CF27F3F6-6FE0-444E-AB58-9E8E92CEEB8B}" dt="2023-05-09T14:03:01.130" v="4775" actId="14100"/>
          <ac:picMkLst>
            <pc:docMk/>
            <pc:sldMk cId="2126034254" sldId="7302"/>
            <ac:picMk id="2" creationId="{2606D44E-23C3-5110-793C-F1CBC4033138}"/>
          </ac:picMkLst>
        </pc:picChg>
        <pc:picChg chg="del">
          <ac:chgData name="Jason Dick" userId="c94a13a7-9fbd-4f24-ac29-988e9d2ed3d5" providerId="ADAL" clId="{CF27F3F6-6FE0-444E-AB58-9E8E92CEEB8B}" dt="2023-05-09T14:02:54.544" v="4772" actId="478"/>
          <ac:picMkLst>
            <pc:docMk/>
            <pc:sldMk cId="2126034254" sldId="7302"/>
            <ac:picMk id="7" creationId="{A73AA910-7345-278D-457B-FDCBE6300504}"/>
          </ac:picMkLst>
        </pc:picChg>
      </pc:sldChg>
      <pc:sldChg chg="addSp delSp modSp add del mod">
        <pc:chgData name="Jason Dick" userId="c94a13a7-9fbd-4f24-ac29-988e9d2ed3d5" providerId="ADAL" clId="{CF27F3F6-6FE0-444E-AB58-9E8E92CEEB8B}" dt="2023-05-09T14:05:55.603" v="4799" actId="14100"/>
        <pc:sldMkLst>
          <pc:docMk/>
          <pc:sldMk cId="1815500786" sldId="7303"/>
        </pc:sldMkLst>
        <pc:spChg chg="add del">
          <ac:chgData name="Jason Dick" userId="c94a13a7-9fbd-4f24-ac29-988e9d2ed3d5" providerId="ADAL" clId="{CF27F3F6-6FE0-444E-AB58-9E8E92CEEB8B}" dt="2023-05-09T14:05:51.952" v="4795" actId="478"/>
          <ac:spMkLst>
            <pc:docMk/>
            <pc:sldMk cId="1815500786" sldId="7303"/>
            <ac:spMk id="4" creationId="{2A2D9BC0-1356-712D-8DCC-992F7BF28F0C}"/>
          </ac:spMkLst>
        </pc:spChg>
        <pc:picChg chg="add del mod">
          <ac:chgData name="Jason Dick" userId="c94a13a7-9fbd-4f24-ac29-988e9d2ed3d5" providerId="ADAL" clId="{CF27F3F6-6FE0-444E-AB58-9E8E92CEEB8B}" dt="2023-05-09T14:05:55.603" v="4799" actId="14100"/>
          <ac:picMkLst>
            <pc:docMk/>
            <pc:sldMk cId="1815500786" sldId="7303"/>
            <ac:picMk id="2" creationId="{F1E7A00E-A443-8896-0170-C265B82C10A4}"/>
          </ac:picMkLst>
        </pc:picChg>
        <pc:picChg chg="add del">
          <ac:chgData name="Jason Dick" userId="c94a13a7-9fbd-4f24-ac29-988e9d2ed3d5" providerId="ADAL" clId="{CF27F3F6-6FE0-444E-AB58-9E8E92CEEB8B}" dt="2023-05-09T14:05:52.503" v="4796" actId="478"/>
          <ac:picMkLst>
            <pc:docMk/>
            <pc:sldMk cId="1815500786" sldId="7303"/>
            <ac:picMk id="3" creationId="{C1F382A8-FD12-D2DC-030C-5E1EC2DAFF70}"/>
          </ac:picMkLst>
        </pc:picChg>
        <pc:picChg chg="add del">
          <ac:chgData name="Jason Dick" userId="c94a13a7-9fbd-4f24-ac29-988e9d2ed3d5" providerId="ADAL" clId="{CF27F3F6-6FE0-444E-AB58-9E8E92CEEB8B}" dt="2023-05-09T14:05:51.388" v="4794" actId="478"/>
          <ac:picMkLst>
            <pc:docMk/>
            <pc:sldMk cId="1815500786" sldId="7303"/>
            <ac:picMk id="5" creationId="{EB89A0DC-C1EA-4C70-6A71-86FAEA045ABC}"/>
          </ac:picMkLst>
        </pc:picChg>
      </pc:sldChg>
      <pc:sldChg chg="add del">
        <pc:chgData name="Jason Dick" userId="c94a13a7-9fbd-4f24-ac29-988e9d2ed3d5" providerId="ADAL" clId="{CF27F3F6-6FE0-444E-AB58-9E8E92CEEB8B}" dt="2023-05-09T14:06:55.475" v="4812" actId="2696"/>
        <pc:sldMkLst>
          <pc:docMk/>
          <pc:sldMk cId="2410982645" sldId="7304"/>
        </pc:sldMkLst>
      </pc:sldChg>
      <pc:sldChg chg="addSp delSp modSp add mod">
        <pc:chgData name="Jason Dick" userId="c94a13a7-9fbd-4f24-ac29-988e9d2ed3d5" providerId="ADAL" clId="{CF27F3F6-6FE0-444E-AB58-9E8E92CEEB8B}" dt="2023-05-09T14:07:17.895" v="4818" actId="14100"/>
        <pc:sldMkLst>
          <pc:docMk/>
          <pc:sldMk cId="2092942500" sldId="7305"/>
        </pc:sldMkLst>
        <pc:picChg chg="del">
          <ac:chgData name="Jason Dick" userId="c94a13a7-9fbd-4f24-ac29-988e9d2ed3d5" providerId="ADAL" clId="{CF27F3F6-6FE0-444E-AB58-9E8E92CEEB8B}" dt="2023-05-09T14:06:37.313" v="4807" actId="478"/>
          <ac:picMkLst>
            <pc:docMk/>
            <pc:sldMk cId="2092942500" sldId="7305"/>
            <ac:picMk id="2" creationId="{16DD1188-F1F2-B477-10C2-4734966B8D5B}"/>
          </ac:picMkLst>
        </pc:picChg>
        <pc:picChg chg="add del mod">
          <ac:chgData name="Jason Dick" userId="c94a13a7-9fbd-4f24-ac29-988e9d2ed3d5" providerId="ADAL" clId="{CF27F3F6-6FE0-444E-AB58-9E8E92CEEB8B}" dt="2023-05-09T14:07:11.396" v="4815" actId="478"/>
          <ac:picMkLst>
            <pc:docMk/>
            <pc:sldMk cId="2092942500" sldId="7305"/>
            <ac:picMk id="3" creationId="{06F1F2CB-7FCE-0B97-A67F-A14AF0DA3BA4}"/>
          </ac:picMkLst>
        </pc:picChg>
        <pc:picChg chg="add mod">
          <ac:chgData name="Jason Dick" userId="c94a13a7-9fbd-4f24-ac29-988e9d2ed3d5" providerId="ADAL" clId="{CF27F3F6-6FE0-444E-AB58-9E8E92CEEB8B}" dt="2023-05-09T14:07:17.895" v="4818" actId="14100"/>
          <ac:picMkLst>
            <pc:docMk/>
            <pc:sldMk cId="2092942500" sldId="7305"/>
            <ac:picMk id="4" creationId="{6A9DD506-87F0-6D9C-F4B5-5F2435D6E68F}"/>
          </ac:picMkLst>
        </pc:picChg>
      </pc:sldChg>
      <pc:sldMasterChg chg="setBg modSldLayout">
        <pc:chgData name="Jason Dick" userId="c94a13a7-9fbd-4f24-ac29-988e9d2ed3d5" providerId="ADAL" clId="{CF27F3F6-6FE0-444E-AB58-9E8E92CEEB8B}" dt="2023-03-20T14:03:42.192" v="1872"/>
        <pc:sldMasterMkLst>
          <pc:docMk/>
          <pc:sldMasterMk cId="0" sldId="2147488108"/>
        </pc:sldMasterMkLst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1177438813" sldId="2147506418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679720815" sldId="2147506419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3960985086" sldId="2147506420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1415538329" sldId="2147506421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2436464237" sldId="2147506422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4218353754" sldId="2147506423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2416390858" sldId="2147506424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2342140680" sldId="2147506425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2860324388" sldId="2147506426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4271558395" sldId="2147506427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08"/>
            <pc:sldLayoutMk cId="2660990039" sldId="2147506460"/>
          </pc:sldLayoutMkLst>
        </pc:sldLayoutChg>
      </pc:sldMasterChg>
      <pc:sldMasterChg chg="setBg modSldLayout">
        <pc:chgData name="Jason Dick" userId="c94a13a7-9fbd-4f24-ac29-988e9d2ed3d5" providerId="ADAL" clId="{CF27F3F6-6FE0-444E-AB58-9E8E92CEEB8B}" dt="2023-03-20T14:03:42.192" v="1872"/>
        <pc:sldMasterMkLst>
          <pc:docMk/>
          <pc:sldMasterMk cId="0" sldId="2147488132"/>
        </pc:sldMasterMkLst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4267517325" sldId="2147506439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3210729923" sldId="2147506440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1625795025" sldId="2147506441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3380398571" sldId="2147506442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1526010731" sldId="2147506443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3401199839" sldId="2147506444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371155922" sldId="2147506445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1642570001" sldId="2147506446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1837405481" sldId="2147506447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1552076038" sldId="2147506448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132"/>
            <pc:sldLayoutMk cId="3882426623" sldId="2147506461"/>
          </pc:sldLayoutMkLst>
        </pc:sldLayoutChg>
      </pc:sldMasterChg>
      <pc:sldMasterChg chg="setBg modSldLayout">
        <pc:chgData name="Jason Dick" userId="c94a13a7-9fbd-4f24-ac29-988e9d2ed3d5" providerId="ADAL" clId="{CF27F3F6-6FE0-444E-AB58-9E8E92CEEB8B}" dt="2023-03-20T14:03:42.192" v="1872"/>
        <pc:sldMasterMkLst>
          <pc:docMk/>
          <pc:sldMasterMk cId="0" sldId="2147488223"/>
        </pc:sldMasterMkLst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4084145242" sldId="2147506428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2274780819" sldId="2147506429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704430597" sldId="2147506430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3033614347" sldId="2147506431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3489850727" sldId="2147506432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970192965" sldId="2147506433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2662740173" sldId="2147506434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604641112" sldId="2147506435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116901669" sldId="2147506436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2863122774" sldId="2147506437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23"/>
            <pc:sldLayoutMk cId="1190412246" sldId="2147506438"/>
          </pc:sldLayoutMkLst>
        </pc:sldLayoutChg>
      </pc:sldMasterChg>
      <pc:sldMasterChg chg="setBg modSldLayout">
        <pc:chgData name="Jason Dick" userId="c94a13a7-9fbd-4f24-ac29-988e9d2ed3d5" providerId="ADAL" clId="{CF27F3F6-6FE0-444E-AB58-9E8E92CEEB8B}" dt="2023-03-20T14:03:42.192" v="1872"/>
        <pc:sldMasterMkLst>
          <pc:docMk/>
          <pc:sldMasterMk cId="0" sldId="2147488235"/>
        </pc:sldMasterMkLst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36788120" sldId="2147506449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1410704890" sldId="2147506450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2680920843" sldId="2147506451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171758014" sldId="2147506452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66796409" sldId="2147506453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2927828671" sldId="2147506454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419478205" sldId="2147506455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1925154717" sldId="2147506456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1158735034" sldId="2147506457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1557241302" sldId="2147506458"/>
          </pc:sldLayoutMkLst>
        </pc:sldLayoutChg>
        <pc:sldLayoutChg chg="setBg">
          <pc:chgData name="Jason Dick" userId="c94a13a7-9fbd-4f24-ac29-988e9d2ed3d5" providerId="ADAL" clId="{CF27F3F6-6FE0-444E-AB58-9E8E92CEEB8B}" dt="2023-03-20T14:03:42.192" v="1872"/>
          <pc:sldLayoutMkLst>
            <pc:docMk/>
            <pc:sldMasterMk cId="0" sldId="2147488235"/>
            <pc:sldLayoutMk cId="1700698426" sldId="2147506459"/>
          </pc:sldLayoutMkLst>
        </pc:sldLayoutChg>
      </pc:sldMasterChg>
    </pc:docChg>
  </pc:docChgLst>
  <pc:docChgLst>
    <pc:chgData name="Jason Dick" userId="c94a13a7-9fbd-4f24-ac29-988e9d2ed3d5" providerId="ADAL" clId="{2E13ADB6-878F-4956-9A7F-EE8891510F55}"/>
    <pc:docChg chg="undo custSel addSld delSld modSld sldOrd">
      <pc:chgData name="Jason Dick" userId="c94a13a7-9fbd-4f24-ac29-988e9d2ed3d5" providerId="ADAL" clId="{2E13ADB6-878F-4956-9A7F-EE8891510F55}" dt="2022-12-23T18:22:52.067" v="1640" actId="14100"/>
      <pc:docMkLst>
        <pc:docMk/>
      </pc:docMkLst>
      <pc:sldChg chg="addSp delSp modSp mod">
        <pc:chgData name="Jason Dick" userId="c94a13a7-9fbd-4f24-ac29-988e9d2ed3d5" providerId="ADAL" clId="{2E13ADB6-878F-4956-9A7F-EE8891510F55}" dt="2022-12-23T14:49:58.678" v="1284" actId="478"/>
        <pc:sldMkLst>
          <pc:docMk/>
          <pc:sldMk cId="0" sldId="4037"/>
        </pc:sldMkLst>
        <pc:spChg chg="mod">
          <ac:chgData name="Jason Dick" userId="c94a13a7-9fbd-4f24-ac29-988e9d2ed3d5" providerId="ADAL" clId="{2E13ADB6-878F-4956-9A7F-EE8891510F55}" dt="2022-12-23T14:49:39.309" v="1250" actId="20577"/>
          <ac:spMkLst>
            <pc:docMk/>
            <pc:sldMk cId="0" sldId="4037"/>
            <ac:spMk id="11" creationId="{C1228867-298B-4E4D-AE34-5A4202C1A24D}"/>
          </ac:spMkLst>
        </pc:spChg>
        <pc:spChg chg="mod">
          <ac:chgData name="Jason Dick" userId="c94a13a7-9fbd-4f24-ac29-988e9d2ed3d5" providerId="ADAL" clId="{2E13ADB6-878F-4956-9A7F-EE8891510F55}" dt="2022-12-23T14:49:56.192" v="1283" actId="20577"/>
          <ac:spMkLst>
            <pc:docMk/>
            <pc:sldMk cId="0" sldId="4037"/>
            <ac:spMk id="9220" creationId="{7E152BE3-BBB9-4EBC-A2DC-1AD5FA129F9E}"/>
          </ac:spMkLst>
        </pc:spChg>
        <pc:picChg chg="add del mod">
          <ac:chgData name="Jason Dick" userId="c94a13a7-9fbd-4f24-ac29-988e9d2ed3d5" providerId="ADAL" clId="{2E13ADB6-878F-4956-9A7F-EE8891510F55}" dt="2022-12-23T14:49:58.678" v="1284" actId="478"/>
          <ac:picMkLst>
            <pc:docMk/>
            <pc:sldMk cId="0" sldId="4037"/>
            <ac:picMk id="2" creationId="{0B649E3B-C83F-FD87-8750-784643215DD9}"/>
          </ac:picMkLst>
        </pc:picChg>
        <pc:picChg chg="mod ord">
          <ac:chgData name="Jason Dick" userId="c94a13a7-9fbd-4f24-ac29-988e9d2ed3d5" providerId="ADAL" clId="{2E13ADB6-878F-4956-9A7F-EE8891510F55}" dt="2022-12-21T20:30:17.714" v="1243" actId="167"/>
          <ac:picMkLst>
            <pc:docMk/>
            <pc:sldMk cId="0" sldId="4037"/>
            <ac:picMk id="3" creationId="{2D20E63B-E219-5E09-DD5A-22E44E7E2369}"/>
          </ac:picMkLst>
        </pc:picChg>
      </pc:sldChg>
      <pc:sldChg chg="addSp delSp modSp mod">
        <pc:chgData name="Jason Dick" userId="c94a13a7-9fbd-4f24-ac29-988e9d2ed3d5" providerId="ADAL" clId="{2E13ADB6-878F-4956-9A7F-EE8891510F55}" dt="2022-12-23T14:54:12.380" v="1529" actId="14100"/>
        <pc:sldMkLst>
          <pc:docMk/>
          <pc:sldMk cId="0" sldId="6560"/>
        </pc:sldMkLst>
        <pc:spChg chg="mod">
          <ac:chgData name="Jason Dick" userId="c94a13a7-9fbd-4f24-ac29-988e9d2ed3d5" providerId="ADAL" clId="{2E13ADB6-878F-4956-9A7F-EE8891510F55}" dt="2022-12-23T14:53:33.193" v="1526"/>
          <ac:spMkLst>
            <pc:docMk/>
            <pc:sldMk cId="0" sldId="6560"/>
            <ac:spMk id="4" creationId="{39195D6B-DD7E-E483-C07E-78F9C68DD768}"/>
          </ac:spMkLst>
        </pc:spChg>
        <pc:spChg chg="mod">
          <ac:chgData name="Jason Dick" userId="c94a13a7-9fbd-4f24-ac29-988e9d2ed3d5" providerId="ADAL" clId="{2E13ADB6-878F-4956-9A7F-EE8891510F55}" dt="2022-12-19T20:29:26.893" v="1093" actId="20577"/>
          <ac:spMkLst>
            <pc:docMk/>
            <pc:sldMk cId="0" sldId="6560"/>
            <ac:spMk id="17410" creationId="{05D10DDF-FB1B-4505-BBFC-C76F0CD46BA8}"/>
          </ac:spMkLst>
        </pc:spChg>
        <pc:picChg chg="add del mod ord">
          <ac:chgData name="Jason Dick" userId="c94a13a7-9fbd-4f24-ac29-988e9d2ed3d5" providerId="ADAL" clId="{2E13ADB6-878F-4956-9A7F-EE8891510F55}" dt="2022-12-19T15:07:05.669" v="1000" actId="478"/>
          <ac:picMkLst>
            <pc:docMk/>
            <pc:sldMk cId="0" sldId="6560"/>
            <ac:picMk id="2" creationId="{62A4C6DD-ED42-01EA-8C46-4751D967E86B}"/>
          </ac:picMkLst>
        </pc:picChg>
        <pc:picChg chg="add del mod">
          <ac:chgData name="Jason Dick" userId="c94a13a7-9fbd-4f24-ac29-988e9d2ed3d5" providerId="ADAL" clId="{2E13ADB6-878F-4956-9A7F-EE8891510F55}" dt="2022-12-21T17:44:06.007" v="1225" actId="478"/>
          <ac:picMkLst>
            <pc:docMk/>
            <pc:sldMk cId="0" sldId="6560"/>
            <ac:picMk id="2" creationId="{70CB8B5C-3593-5DEA-0C9F-A29B696B6462}"/>
          </ac:picMkLst>
        </pc:picChg>
        <pc:picChg chg="add del mod ord">
          <ac:chgData name="Jason Dick" userId="c94a13a7-9fbd-4f24-ac29-988e9d2ed3d5" providerId="ADAL" clId="{2E13ADB6-878F-4956-9A7F-EE8891510F55}" dt="2022-12-13T14:39:46.200" v="514" actId="478"/>
          <ac:picMkLst>
            <pc:docMk/>
            <pc:sldMk cId="0" sldId="6560"/>
            <ac:picMk id="2" creationId="{7882EC39-7664-D7BE-3996-78D44AC282D8}"/>
          </ac:picMkLst>
        </pc:picChg>
        <pc:picChg chg="add mod">
          <ac:chgData name="Jason Dick" userId="c94a13a7-9fbd-4f24-ac29-988e9d2ed3d5" providerId="ADAL" clId="{2E13ADB6-878F-4956-9A7F-EE8891510F55}" dt="2022-12-23T14:54:12.380" v="1529" actId="14100"/>
          <ac:picMkLst>
            <pc:docMk/>
            <pc:sldMk cId="0" sldId="6560"/>
            <ac:picMk id="2" creationId="{AD07F5F8-963E-5561-E08C-67442AC715F5}"/>
          </ac:picMkLst>
        </pc:picChg>
        <pc:picChg chg="add del mod">
          <ac:chgData name="Jason Dick" userId="c94a13a7-9fbd-4f24-ac29-988e9d2ed3d5" providerId="ADAL" clId="{2E13ADB6-878F-4956-9A7F-EE8891510F55}" dt="2022-12-15T14:34:38.532" v="624" actId="478"/>
          <ac:picMkLst>
            <pc:docMk/>
            <pc:sldMk cId="0" sldId="6560"/>
            <ac:picMk id="2" creationId="{CB1E497A-F9B2-DE89-AEE3-A5246D68F41D}"/>
          </ac:picMkLst>
        </pc:picChg>
        <pc:picChg chg="add del mod ord">
          <ac:chgData name="Jason Dick" userId="c94a13a7-9fbd-4f24-ac29-988e9d2ed3d5" providerId="ADAL" clId="{2E13ADB6-878F-4956-9A7F-EE8891510F55}" dt="2022-12-21T00:00:36.306" v="1197" actId="478"/>
          <ac:picMkLst>
            <pc:docMk/>
            <pc:sldMk cId="0" sldId="6560"/>
            <ac:picMk id="2" creationId="{CE2EE806-B1BD-594C-6DE4-B19A16BE80AA}"/>
          </ac:picMkLst>
        </pc:picChg>
        <pc:picChg chg="del">
          <ac:chgData name="Jason Dick" userId="c94a13a7-9fbd-4f24-ac29-988e9d2ed3d5" providerId="ADAL" clId="{2E13ADB6-878F-4956-9A7F-EE8891510F55}" dt="2022-12-08T21:00:22.649" v="19" actId="478"/>
          <ac:picMkLst>
            <pc:docMk/>
            <pc:sldMk cId="0" sldId="6560"/>
            <ac:picMk id="2" creationId="{EC007AB0-19D4-B2A5-C88A-46582EA12073}"/>
          </ac:picMkLst>
        </pc:picChg>
        <pc:picChg chg="add del mod ord">
          <ac:chgData name="Jason Dick" userId="c94a13a7-9fbd-4f24-ac29-988e9d2ed3d5" providerId="ADAL" clId="{2E13ADB6-878F-4956-9A7F-EE8891510F55}" dt="2022-12-19T20:29:02.624" v="1076" actId="478"/>
          <ac:picMkLst>
            <pc:docMk/>
            <pc:sldMk cId="0" sldId="6560"/>
            <ac:picMk id="3" creationId="{05C2E96C-77E3-98D9-99DB-C331BA3186DC}"/>
          </ac:picMkLst>
        </pc:picChg>
        <pc:picChg chg="add mod ord">
          <ac:chgData name="Jason Dick" userId="c94a13a7-9fbd-4f24-ac29-988e9d2ed3d5" providerId="ADAL" clId="{2E13ADB6-878F-4956-9A7F-EE8891510F55}" dt="2022-12-08T21:05:35.808" v="98" actId="167"/>
          <ac:picMkLst>
            <pc:docMk/>
            <pc:sldMk cId="0" sldId="6560"/>
            <ac:picMk id="3" creationId="{56240A84-3409-3EF2-7D60-FFAB4458CF70}"/>
          </ac:picMkLst>
        </pc:picChg>
        <pc:picChg chg="add del mod">
          <ac:chgData name="Jason Dick" userId="c94a13a7-9fbd-4f24-ac29-988e9d2ed3d5" providerId="ADAL" clId="{2E13ADB6-878F-4956-9A7F-EE8891510F55}" dt="2022-12-13T23:36:07.602" v="587" actId="478"/>
          <ac:picMkLst>
            <pc:docMk/>
            <pc:sldMk cId="0" sldId="6560"/>
            <ac:picMk id="3" creationId="{9A8C64A1-B354-AD6E-5BA4-3EB74B2CA681}"/>
          </ac:picMkLst>
        </pc:picChg>
        <pc:picChg chg="add del mod">
          <ac:chgData name="Jason Dick" userId="c94a13a7-9fbd-4f24-ac29-988e9d2ed3d5" providerId="ADAL" clId="{2E13ADB6-878F-4956-9A7F-EE8891510F55}" dt="2022-12-23T14:52:58.410" v="1525" actId="478"/>
          <ac:picMkLst>
            <pc:docMk/>
            <pc:sldMk cId="0" sldId="6560"/>
            <ac:picMk id="3" creationId="{E1C1A215-9BFA-D243-5604-F49F9E903635}"/>
          </ac:picMkLst>
        </pc:picChg>
        <pc:picChg chg="add del mod ord">
          <ac:chgData name="Jason Dick" userId="c94a13a7-9fbd-4f24-ac29-988e9d2ed3d5" providerId="ADAL" clId="{2E13ADB6-878F-4956-9A7F-EE8891510F55}" dt="2022-12-16T14:49:46.977" v="885" actId="478"/>
          <ac:picMkLst>
            <pc:docMk/>
            <pc:sldMk cId="0" sldId="6560"/>
            <ac:picMk id="3" creationId="{EF9D33D8-6B13-8776-9112-FD63C1BCB0C5}"/>
          </ac:picMkLst>
        </pc:picChg>
      </pc:sldChg>
      <pc:sldChg chg="addSp delSp modSp mod">
        <pc:chgData name="Jason Dick" userId="c94a13a7-9fbd-4f24-ac29-988e9d2ed3d5" providerId="ADAL" clId="{2E13ADB6-878F-4956-9A7F-EE8891510F55}" dt="2022-12-23T14:54:50.020" v="1534" actId="20577"/>
        <pc:sldMkLst>
          <pc:docMk/>
          <pc:sldMk cId="0" sldId="6631"/>
        </pc:sldMkLst>
        <pc:spChg chg="mod">
          <ac:chgData name="Jason Dick" userId="c94a13a7-9fbd-4f24-ac29-988e9d2ed3d5" providerId="ADAL" clId="{2E13ADB6-878F-4956-9A7F-EE8891510F55}" dt="2022-12-23T14:54:50.020" v="1534" actId="20577"/>
          <ac:spMkLst>
            <pc:docMk/>
            <pc:sldMk cId="0" sldId="6631"/>
            <ac:spMk id="4" creationId="{F988B6E9-0BB9-AC31-410D-3CFBE7496EB1}"/>
          </ac:spMkLst>
        </pc:spChg>
        <pc:spChg chg="mod">
          <ac:chgData name="Jason Dick" userId="c94a13a7-9fbd-4f24-ac29-988e9d2ed3d5" providerId="ADAL" clId="{2E13ADB6-878F-4956-9A7F-EE8891510F55}" dt="2022-12-19T14:58:25.553" v="930" actId="20577"/>
          <ac:spMkLst>
            <pc:docMk/>
            <pc:sldMk cId="0" sldId="6631"/>
            <ac:spMk id="11266" creationId="{A5BFD98E-F85C-4865-A1BD-5DDF46079551}"/>
          </ac:spMkLst>
        </pc:spChg>
        <pc:picChg chg="add del mod">
          <ac:chgData name="Jason Dick" userId="c94a13a7-9fbd-4f24-ac29-988e9d2ed3d5" providerId="ADAL" clId="{2E13ADB6-878F-4956-9A7F-EE8891510F55}" dt="2022-12-13T14:38:51.089" v="510" actId="478"/>
          <ac:picMkLst>
            <pc:docMk/>
            <pc:sldMk cId="0" sldId="6631"/>
            <ac:picMk id="2" creationId="{05DD9E06-E914-6977-A869-33EA2AC8FBB9}"/>
          </ac:picMkLst>
        </pc:picChg>
        <pc:picChg chg="add mod ord">
          <ac:chgData name="Jason Dick" userId="c94a13a7-9fbd-4f24-ac29-988e9d2ed3d5" providerId="ADAL" clId="{2E13ADB6-878F-4956-9A7F-EE8891510F55}" dt="2022-12-08T21:04:42.867" v="94" actId="29295"/>
          <ac:picMkLst>
            <pc:docMk/>
            <pc:sldMk cId="0" sldId="6631"/>
            <ac:picMk id="2" creationId="{14198B27-D21A-7DCC-E4BF-267434209A67}"/>
          </ac:picMkLst>
        </pc:picChg>
        <pc:picChg chg="add del mod">
          <ac:chgData name="Jason Dick" userId="c94a13a7-9fbd-4f24-ac29-988e9d2ed3d5" providerId="ADAL" clId="{2E13ADB6-878F-4956-9A7F-EE8891510F55}" dt="2022-12-15T14:32:40.687" v="612" actId="478"/>
          <ac:picMkLst>
            <pc:docMk/>
            <pc:sldMk cId="0" sldId="6631"/>
            <ac:picMk id="2" creationId="{85BF699E-D8B2-51A5-F6DA-61A984D1E05D}"/>
          </ac:picMkLst>
        </pc:picChg>
        <pc:picChg chg="add del mod">
          <ac:chgData name="Jason Dick" userId="c94a13a7-9fbd-4f24-ac29-988e9d2ed3d5" providerId="ADAL" clId="{2E13ADB6-878F-4956-9A7F-EE8891510F55}" dt="2022-12-19T14:58:27.992" v="931" actId="478"/>
          <ac:picMkLst>
            <pc:docMk/>
            <pc:sldMk cId="0" sldId="6631"/>
            <ac:picMk id="2" creationId="{A0F36EF6-FD7A-75C4-4355-11DE707A8BBB}"/>
          </ac:picMkLst>
        </pc:picChg>
        <pc:picChg chg="add del mod">
          <ac:chgData name="Jason Dick" userId="c94a13a7-9fbd-4f24-ac29-988e9d2ed3d5" providerId="ADAL" clId="{2E13ADB6-878F-4956-9A7F-EE8891510F55}" dt="2022-12-21T00:00:25.841" v="1195" actId="478"/>
          <ac:picMkLst>
            <pc:docMk/>
            <pc:sldMk cId="0" sldId="6631"/>
            <ac:picMk id="2" creationId="{B83E6731-6480-4A38-38F3-0DBE64E3FCF9}"/>
          </ac:picMkLst>
        </pc:picChg>
        <pc:picChg chg="add mod ord">
          <ac:chgData name="Jason Dick" userId="c94a13a7-9fbd-4f24-ac29-988e9d2ed3d5" providerId="ADAL" clId="{2E13ADB6-878F-4956-9A7F-EE8891510F55}" dt="2022-12-23T14:54:47.780" v="1533" actId="167"/>
          <ac:picMkLst>
            <pc:docMk/>
            <pc:sldMk cId="0" sldId="6631"/>
            <ac:picMk id="2" creationId="{C6FDA723-8A57-9747-98BB-F8AE7AC59FDF}"/>
          </ac:picMkLst>
        </pc:picChg>
        <pc:picChg chg="add del mod">
          <ac:chgData name="Jason Dick" userId="c94a13a7-9fbd-4f24-ac29-988e9d2ed3d5" providerId="ADAL" clId="{2E13ADB6-878F-4956-9A7F-EE8891510F55}" dt="2022-12-21T17:43:43.691" v="1223" actId="478"/>
          <ac:picMkLst>
            <pc:docMk/>
            <pc:sldMk cId="0" sldId="6631"/>
            <ac:picMk id="2" creationId="{D4CF9384-C1BC-D628-1043-2B61E7B1E70F}"/>
          </ac:picMkLst>
        </pc:picChg>
        <pc:picChg chg="add del mod">
          <ac:chgData name="Jason Dick" userId="c94a13a7-9fbd-4f24-ac29-988e9d2ed3d5" providerId="ADAL" clId="{2E13ADB6-878F-4956-9A7F-EE8891510F55}" dt="2022-12-16T14:49:09.130" v="882" actId="478"/>
          <ac:picMkLst>
            <pc:docMk/>
            <pc:sldMk cId="0" sldId="6631"/>
            <ac:picMk id="3" creationId="{8D4D411C-26C1-98A7-6EBB-EB70C7364647}"/>
          </ac:picMkLst>
        </pc:picChg>
        <pc:picChg chg="add del mod ord">
          <ac:chgData name="Jason Dick" userId="c94a13a7-9fbd-4f24-ac29-988e9d2ed3d5" providerId="ADAL" clId="{2E13ADB6-878F-4956-9A7F-EE8891510F55}" dt="2022-12-23T14:50:14.288" v="1285" actId="478"/>
          <ac:picMkLst>
            <pc:docMk/>
            <pc:sldMk cId="0" sldId="6631"/>
            <ac:picMk id="3" creationId="{9724EEEE-E2F4-9796-6727-D9BE74BA71EC}"/>
          </ac:picMkLst>
        </pc:picChg>
        <pc:picChg chg="add del mod">
          <ac:chgData name="Jason Dick" userId="c94a13a7-9fbd-4f24-ac29-988e9d2ed3d5" providerId="ADAL" clId="{2E13ADB6-878F-4956-9A7F-EE8891510F55}" dt="2022-12-13T23:34:30.674" v="565" actId="478"/>
          <ac:picMkLst>
            <pc:docMk/>
            <pc:sldMk cId="0" sldId="6631"/>
            <ac:picMk id="3" creationId="{9B73300F-9819-1676-EF4B-116EDE943065}"/>
          </ac:picMkLst>
        </pc:picChg>
        <pc:picChg chg="del">
          <ac:chgData name="Jason Dick" userId="c94a13a7-9fbd-4f24-ac29-988e9d2ed3d5" providerId="ADAL" clId="{2E13ADB6-878F-4956-9A7F-EE8891510F55}" dt="2022-12-08T20:59:22.934" v="10" actId="478"/>
          <ac:picMkLst>
            <pc:docMk/>
            <pc:sldMk cId="0" sldId="6631"/>
            <ac:picMk id="3" creationId="{9C46710F-4050-88AF-F131-2DD097BB0B75}"/>
          </ac:picMkLst>
        </pc:picChg>
        <pc:picChg chg="add del mod ord">
          <ac:chgData name="Jason Dick" userId="c94a13a7-9fbd-4f24-ac29-988e9d2ed3d5" providerId="ADAL" clId="{2E13ADB6-878F-4956-9A7F-EE8891510F55}" dt="2022-12-19T20:28:03.672" v="1069" actId="478"/>
          <ac:picMkLst>
            <pc:docMk/>
            <pc:sldMk cId="0" sldId="6631"/>
            <ac:picMk id="3" creationId="{C05795F6-997D-7157-6719-893DB9843305}"/>
          </ac:picMkLst>
        </pc:picChg>
        <pc:picChg chg="add del mod">
          <ac:chgData name="Jason Dick" userId="c94a13a7-9fbd-4f24-ac29-988e9d2ed3d5" providerId="ADAL" clId="{2E13ADB6-878F-4956-9A7F-EE8891510F55}" dt="2022-12-16T14:49:09.734" v="883" actId="478"/>
          <ac:picMkLst>
            <pc:docMk/>
            <pc:sldMk cId="0" sldId="6631"/>
            <ac:picMk id="5" creationId="{FAA98999-6530-23A8-E14D-DB510FAA6C70}"/>
          </ac:picMkLst>
        </pc:picChg>
      </pc:sldChg>
      <pc:sldChg chg="addSp delSp modSp mod">
        <pc:chgData name="Jason Dick" userId="c94a13a7-9fbd-4f24-ac29-988e9d2ed3d5" providerId="ADAL" clId="{2E13ADB6-878F-4956-9A7F-EE8891510F55}" dt="2022-12-19T15:01:16.489" v="940" actId="14100"/>
        <pc:sldMkLst>
          <pc:docMk/>
          <pc:sldMk cId="2346184423" sldId="7073"/>
        </pc:sldMkLst>
        <pc:spChg chg="mod">
          <ac:chgData name="Jason Dick" userId="c94a13a7-9fbd-4f24-ac29-988e9d2ed3d5" providerId="ADAL" clId="{2E13ADB6-878F-4956-9A7F-EE8891510F55}" dt="2022-12-19T14:58:50.708" v="936" actId="14100"/>
          <ac:spMkLst>
            <pc:docMk/>
            <pc:sldMk cId="2346184423" sldId="7073"/>
            <ac:spMk id="4" creationId="{2A2D9BC0-1356-712D-8DCC-992F7BF28F0C}"/>
          </ac:spMkLst>
        </pc:spChg>
        <pc:picChg chg="del">
          <ac:chgData name="Jason Dick" userId="c94a13a7-9fbd-4f24-ac29-988e9d2ed3d5" providerId="ADAL" clId="{2E13ADB6-878F-4956-9A7F-EE8891510F55}" dt="2022-12-09T20:59:20.619" v="306" actId="478"/>
          <ac:picMkLst>
            <pc:docMk/>
            <pc:sldMk cId="2346184423" sldId="7073"/>
            <ac:picMk id="5" creationId="{52ED5427-3597-9066-09BE-819309C90477}"/>
          </ac:picMkLst>
        </pc:picChg>
        <pc:picChg chg="add del mod">
          <ac:chgData name="Jason Dick" userId="c94a13a7-9fbd-4f24-ac29-988e9d2ed3d5" providerId="ADAL" clId="{2E13ADB6-878F-4956-9A7F-EE8891510F55}" dt="2022-12-19T14:58:36.878" v="933" actId="478"/>
          <ac:picMkLst>
            <pc:docMk/>
            <pc:sldMk cId="2346184423" sldId="7073"/>
            <ac:picMk id="5" creationId="{B1A3BD2D-0009-398A-4AFD-AF4E8B8A5D07}"/>
          </ac:picMkLst>
        </pc:picChg>
        <pc:picChg chg="add mod">
          <ac:chgData name="Jason Dick" userId="c94a13a7-9fbd-4f24-ac29-988e9d2ed3d5" providerId="ADAL" clId="{2E13ADB6-878F-4956-9A7F-EE8891510F55}" dt="2022-12-19T15:01:16.489" v="940" actId="14100"/>
          <ac:picMkLst>
            <pc:docMk/>
            <pc:sldMk cId="2346184423" sldId="7073"/>
            <ac:picMk id="6" creationId="{118C41D2-623C-0AED-EAE2-3FF7D5F854FB}"/>
          </ac:picMkLst>
        </pc:picChg>
        <pc:picChg chg="add del mod">
          <ac:chgData name="Jason Dick" userId="c94a13a7-9fbd-4f24-ac29-988e9d2ed3d5" providerId="ADAL" clId="{2E13ADB6-878F-4956-9A7F-EE8891510F55}" dt="2022-12-12T15:01:46.931" v="498" actId="478"/>
          <ac:picMkLst>
            <pc:docMk/>
            <pc:sldMk cId="2346184423" sldId="7073"/>
            <ac:picMk id="6" creationId="{CDB21493-0941-4096-EE00-93B9628DC6C9}"/>
          </ac:picMkLst>
        </pc:picChg>
      </pc:sldChg>
      <pc:sldChg chg="addSp modSp del mod ord">
        <pc:chgData name="Jason Dick" userId="c94a13a7-9fbd-4f24-ac29-988e9d2ed3d5" providerId="ADAL" clId="{2E13ADB6-878F-4956-9A7F-EE8891510F55}" dt="2022-12-19T15:08:54.339" v="1013" actId="2696"/>
        <pc:sldMkLst>
          <pc:docMk/>
          <pc:sldMk cId="4124569894" sldId="7123"/>
        </pc:sldMkLst>
        <pc:spChg chg="mod">
          <ac:chgData name="Jason Dick" userId="c94a13a7-9fbd-4f24-ac29-988e9d2ed3d5" providerId="ADAL" clId="{2E13ADB6-878F-4956-9A7F-EE8891510F55}" dt="2022-12-15T14:48:20.567" v="866" actId="20577"/>
          <ac:spMkLst>
            <pc:docMk/>
            <pc:sldMk cId="4124569894" sldId="7123"/>
            <ac:spMk id="9" creationId="{CC246CE3-7B96-D5E0-2E6C-47D3D3386CB0}"/>
          </ac:spMkLst>
        </pc:spChg>
        <pc:picChg chg="add mod">
          <ac:chgData name="Jason Dick" userId="c94a13a7-9fbd-4f24-ac29-988e9d2ed3d5" providerId="ADAL" clId="{2E13ADB6-878F-4956-9A7F-EE8891510F55}" dt="2022-12-15T14:49:04.879" v="869" actId="14100"/>
          <ac:picMkLst>
            <pc:docMk/>
            <pc:sldMk cId="4124569894" sldId="7123"/>
            <ac:picMk id="2" creationId="{A39BBF61-7D17-8EEE-A256-A394D3063B28}"/>
          </ac:picMkLst>
        </pc:picChg>
      </pc:sldChg>
      <pc:sldChg chg="del">
        <pc:chgData name="Jason Dick" userId="c94a13a7-9fbd-4f24-ac29-988e9d2ed3d5" providerId="ADAL" clId="{2E13ADB6-878F-4956-9A7F-EE8891510F55}" dt="2022-12-08T21:00:59.304" v="25" actId="2696"/>
        <pc:sldMkLst>
          <pc:docMk/>
          <pc:sldMk cId="3925793352" sldId="7129"/>
        </pc:sldMkLst>
      </pc:sldChg>
      <pc:sldChg chg="del">
        <pc:chgData name="Jason Dick" userId="c94a13a7-9fbd-4f24-ac29-988e9d2ed3d5" providerId="ADAL" clId="{2E13ADB6-878F-4956-9A7F-EE8891510F55}" dt="2022-12-08T21:00:55.933" v="24" actId="2696"/>
        <pc:sldMkLst>
          <pc:docMk/>
          <pc:sldMk cId="648844948" sldId="7132"/>
        </pc:sldMkLst>
      </pc:sldChg>
      <pc:sldChg chg="del">
        <pc:chgData name="Jason Dick" userId="c94a13a7-9fbd-4f24-ac29-988e9d2ed3d5" providerId="ADAL" clId="{2E13ADB6-878F-4956-9A7F-EE8891510F55}" dt="2022-12-13T23:37:00.342" v="593" actId="2696"/>
        <pc:sldMkLst>
          <pc:docMk/>
          <pc:sldMk cId="184790903" sldId="7133"/>
        </pc:sldMkLst>
      </pc:sldChg>
      <pc:sldChg chg="addSp delSp modSp del mod">
        <pc:chgData name="Jason Dick" userId="c94a13a7-9fbd-4f24-ac29-988e9d2ed3d5" providerId="ADAL" clId="{2E13ADB6-878F-4956-9A7F-EE8891510F55}" dt="2022-12-13T23:35:25.431" v="570" actId="2696"/>
        <pc:sldMkLst>
          <pc:docMk/>
          <pc:sldMk cId="868472016" sldId="7134"/>
        </pc:sldMkLst>
        <pc:spChg chg="mod">
          <ac:chgData name="Jason Dick" userId="c94a13a7-9fbd-4f24-ac29-988e9d2ed3d5" providerId="ADAL" clId="{2E13ADB6-878F-4956-9A7F-EE8891510F55}" dt="2022-12-09T20:33:54.186" v="215" actId="255"/>
          <ac:spMkLst>
            <pc:docMk/>
            <pc:sldMk cId="868472016" sldId="7134"/>
            <ac:spMk id="5" creationId="{F2B029C8-4574-2B80-DFEE-A2EC52667042}"/>
          </ac:spMkLst>
        </pc:spChg>
        <pc:spChg chg="mod">
          <ac:chgData name="Jason Dick" userId="c94a13a7-9fbd-4f24-ac29-988e9d2ed3d5" providerId="ADAL" clId="{2E13ADB6-878F-4956-9A7F-EE8891510F55}" dt="2022-12-09T20:39:08.642" v="305" actId="207"/>
          <ac:spMkLst>
            <pc:docMk/>
            <pc:sldMk cId="868472016" sldId="7134"/>
            <ac:spMk id="6" creationId="{1368EA90-C8FA-A022-DCE1-79F74A22378E}"/>
          </ac:spMkLst>
        </pc:spChg>
        <pc:picChg chg="del">
          <ac:chgData name="Jason Dick" userId="c94a13a7-9fbd-4f24-ac29-988e9d2ed3d5" providerId="ADAL" clId="{2E13ADB6-878F-4956-9A7F-EE8891510F55}" dt="2022-12-09T20:32:53.313" v="115" actId="478"/>
          <ac:picMkLst>
            <pc:docMk/>
            <pc:sldMk cId="868472016" sldId="7134"/>
            <ac:picMk id="2" creationId="{F72F9E9A-32A3-3684-64EF-466D97F77C2B}"/>
          </ac:picMkLst>
        </pc:picChg>
        <pc:picChg chg="add mod ord">
          <ac:chgData name="Jason Dick" userId="c94a13a7-9fbd-4f24-ac29-988e9d2ed3d5" providerId="ADAL" clId="{2E13ADB6-878F-4956-9A7F-EE8891510F55}" dt="2022-12-09T20:35:05.755" v="296" actId="14100"/>
          <ac:picMkLst>
            <pc:docMk/>
            <pc:sldMk cId="868472016" sldId="7134"/>
            <ac:picMk id="7" creationId="{EF238AE5-6B64-8CB5-CEC4-981057479CFE}"/>
          </ac:picMkLst>
        </pc:picChg>
      </pc:sldChg>
      <pc:sldChg chg="ord">
        <pc:chgData name="Jason Dick" userId="c94a13a7-9fbd-4f24-ac29-988e9d2ed3d5" providerId="ADAL" clId="{2E13ADB6-878F-4956-9A7F-EE8891510F55}" dt="2022-12-08T21:01:04.546" v="27"/>
        <pc:sldMkLst>
          <pc:docMk/>
          <pc:sldMk cId="3387850239" sldId="7135"/>
        </pc:sldMkLst>
      </pc:sldChg>
      <pc:sldChg chg="del">
        <pc:chgData name="Jason Dick" userId="c94a13a7-9fbd-4f24-ac29-988e9d2ed3d5" providerId="ADAL" clId="{2E13ADB6-878F-4956-9A7F-EE8891510F55}" dt="2022-12-08T16:47:23.102" v="0" actId="2696"/>
        <pc:sldMkLst>
          <pc:docMk/>
          <pc:sldMk cId="1536591463" sldId="7136"/>
        </pc:sldMkLst>
      </pc:sldChg>
      <pc:sldChg chg="del">
        <pc:chgData name="Jason Dick" userId="c94a13a7-9fbd-4f24-ac29-988e9d2ed3d5" providerId="ADAL" clId="{2E13ADB6-878F-4956-9A7F-EE8891510F55}" dt="2022-12-19T15:09:10.857" v="1016" actId="2696"/>
        <pc:sldMkLst>
          <pc:docMk/>
          <pc:sldMk cId="2315343109" sldId="7137"/>
        </pc:sldMkLst>
      </pc:sldChg>
      <pc:sldChg chg="del">
        <pc:chgData name="Jason Dick" userId="c94a13a7-9fbd-4f24-ac29-988e9d2ed3d5" providerId="ADAL" clId="{2E13ADB6-878F-4956-9A7F-EE8891510F55}" dt="2022-12-08T21:00:52.692" v="23" actId="2696"/>
        <pc:sldMkLst>
          <pc:docMk/>
          <pc:sldMk cId="548121967" sldId="7138"/>
        </pc:sldMkLst>
      </pc:sldChg>
      <pc:sldChg chg="modSp mod">
        <pc:chgData name="Jason Dick" userId="c94a13a7-9fbd-4f24-ac29-988e9d2ed3d5" providerId="ADAL" clId="{2E13ADB6-878F-4956-9A7F-EE8891510F55}" dt="2022-12-08T21:00:18.042" v="18" actId="20577"/>
        <pc:sldMkLst>
          <pc:docMk/>
          <pc:sldMk cId="1969430397" sldId="7139"/>
        </pc:sldMkLst>
        <pc:spChg chg="mod">
          <ac:chgData name="Jason Dick" userId="c94a13a7-9fbd-4f24-ac29-988e9d2ed3d5" providerId="ADAL" clId="{2E13ADB6-878F-4956-9A7F-EE8891510F55}" dt="2022-12-08T21:00:18.042" v="18" actId="20577"/>
          <ac:spMkLst>
            <pc:docMk/>
            <pc:sldMk cId="1969430397" sldId="7139"/>
            <ac:spMk id="6" creationId="{1368EA90-C8FA-A022-DCE1-79F74A22378E}"/>
          </ac:spMkLst>
        </pc:spChg>
      </pc:sldChg>
      <pc:sldChg chg="addSp delSp modSp add mod">
        <pc:chgData name="Jason Dick" userId="c94a13a7-9fbd-4f24-ac29-988e9d2ed3d5" providerId="ADAL" clId="{2E13ADB6-878F-4956-9A7F-EE8891510F55}" dt="2022-12-08T21:01:30.073" v="34" actId="14100"/>
        <pc:sldMkLst>
          <pc:docMk/>
          <pc:sldMk cId="3401225019" sldId="7140"/>
        </pc:sldMkLst>
        <pc:spChg chg="del">
          <ac:chgData name="Jason Dick" userId="c94a13a7-9fbd-4f24-ac29-988e9d2ed3d5" providerId="ADAL" clId="{2E13ADB6-878F-4956-9A7F-EE8891510F55}" dt="2022-12-08T21:01:25.591" v="31" actId="478"/>
          <ac:spMkLst>
            <pc:docMk/>
            <pc:sldMk cId="3401225019" sldId="7140"/>
            <ac:spMk id="5" creationId="{F2B029C8-4574-2B80-DFEE-A2EC52667042}"/>
          </ac:spMkLst>
        </pc:spChg>
        <pc:spChg chg="del">
          <ac:chgData name="Jason Dick" userId="c94a13a7-9fbd-4f24-ac29-988e9d2ed3d5" providerId="ADAL" clId="{2E13ADB6-878F-4956-9A7F-EE8891510F55}" dt="2022-12-08T21:01:23.982" v="30" actId="478"/>
          <ac:spMkLst>
            <pc:docMk/>
            <pc:sldMk cId="3401225019" sldId="7140"/>
            <ac:spMk id="6" creationId="{1368EA90-C8FA-A022-DCE1-79F74A22378E}"/>
          </ac:spMkLst>
        </pc:spChg>
        <pc:picChg chg="add mod">
          <ac:chgData name="Jason Dick" userId="c94a13a7-9fbd-4f24-ac29-988e9d2ed3d5" providerId="ADAL" clId="{2E13ADB6-878F-4956-9A7F-EE8891510F55}" dt="2022-12-08T21:01:30.073" v="34" actId="14100"/>
          <ac:picMkLst>
            <pc:docMk/>
            <pc:sldMk cId="3401225019" sldId="7140"/>
            <ac:picMk id="2" creationId="{BB542CE7-C8BC-2F13-0DCE-A093625E9EB8}"/>
          </ac:picMkLst>
        </pc:picChg>
        <pc:picChg chg="del">
          <ac:chgData name="Jason Dick" userId="c94a13a7-9fbd-4f24-ac29-988e9d2ed3d5" providerId="ADAL" clId="{2E13ADB6-878F-4956-9A7F-EE8891510F55}" dt="2022-12-08T21:01:22.694" v="29" actId="478"/>
          <ac:picMkLst>
            <pc:docMk/>
            <pc:sldMk cId="3401225019" sldId="7140"/>
            <ac:picMk id="3" creationId="{4B78AC0E-C671-B4BA-2759-CEC2C02CB65C}"/>
          </ac:picMkLst>
        </pc:picChg>
      </pc:sldChg>
      <pc:sldChg chg="addSp delSp modSp add del mod">
        <pc:chgData name="Jason Dick" userId="c94a13a7-9fbd-4f24-ac29-988e9d2ed3d5" providerId="ADAL" clId="{2E13ADB6-878F-4956-9A7F-EE8891510F55}" dt="2022-12-19T15:08:59.124" v="1014" actId="2696"/>
        <pc:sldMkLst>
          <pc:docMk/>
          <pc:sldMk cId="2696989252" sldId="7141"/>
        </pc:sldMkLst>
        <pc:picChg chg="add mod">
          <ac:chgData name="Jason Dick" userId="c94a13a7-9fbd-4f24-ac29-988e9d2ed3d5" providerId="ADAL" clId="{2E13ADB6-878F-4956-9A7F-EE8891510F55}" dt="2022-12-08T22:39:36.649" v="103" actId="14100"/>
          <ac:picMkLst>
            <pc:docMk/>
            <pc:sldMk cId="2696989252" sldId="7141"/>
            <ac:picMk id="3" creationId="{BB5470BB-FA8A-548D-022C-B50F9C49628E}"/>
          </ac:picMkLst>
        </pc:picChg>
        <pc:picChg chg="del">
          <ac:chgData name="Jason Dick" userId="c94a13a7-9fbd-4f24-ac29-988e9d2ed3d5" providerId="ADAL" clId="{2E13ADB6-878F-4956-9A7F-EE8891510F55}" dt="2022-12-08T22:39:31.485" v="100" actId="478"/>
          <ac:picMkLst>
            <pc:docMk/>
            <pc:sldMk cId="2696989252" sldId="7141"/>
            <ac:picMk id="5" creationId="{35A7C7B3-4A1C-1CB5-1F39-C8753C2A48B5}"/>
          </ac:picMkLst>
        </pc:picChg>
      </pc:sldChg>
      <pc:sldChg chg="addSp delSp modSp add mod">
        <pc:chgData name="Jason Dick" userId="c94a13a7-9fbd-4f24-ac29-988e9d2ed3d5" providerId="ADAL" clId="{2E13ADB6-878F-4956-9A7F-EE8891510F55}" dt="2022-12-08T22:40:35.155" v="108" actId="14100"/>
        <pc:sldMkLst>
          <pc:docMk/>
          <pc:sldMk cId="3341208225" sldId="7142"/>
        </pc:sldMkLst>
        <pc:picChg chg="del">
          <ac:chgData name="Jason Dick" userId="c94a13a7-9fbd-4f24-ac29-988e9d2ed3d5" providerId="ADAL" clId="{2E13ADB6-878F-4956-9A7F-EE8891510F55}" dt="2022-12-08T22:40:29.034" v="105" actId="478"/>
          <ac:picMkLst>
            <pc:docMk/>
            <pc:sldMk cId="3341208225" sldId="7142"/>
            <ac:picMk id="3" creationId="{BB5470BB-FA8A-548D-022C-B50F9C49628E}"/>
          </ac:picMkLst>
        </pc:picChg>
        <pc:picChg chg="add mod">
          <ac:chgData name="Jason Dick" userId="c94a13a7-9fbd-4f24-ac29-988e9d2ed3d5" providerId="ADAL" clId="{2E13ADB6-878F-4956-9A7F-EE8891510F55}" dt="2022-12-08T22:40:35.155" v="108" actId="14100"/>
          <ac:picMkLst>
            <pc:docMk/>
            <pc:sldMk cId="3341208225" sldId="7142"/>
            <ac:picMk id="5" creationId="{1455A952-5B49-93FC-4468-9C59663B461A}"/>
          </ac:picMkLst>
        </pc:picChg>
      </pc:sldChg>
      <pc:sldChg chg="addSp delSp modSp add del mod">
        <pc:chgData name="Jason Dick" userId="c94a13a7-9fbd-4f24-ac29-988e9d2ed3d5" providerId="ADAL" clId="{2E13ADB6-878F-4956-9A7F-EE8891510F55}" dt="2022-12-22T16:05:01.532" v="1245" actId="2696"/>
        <pc:sldMkLst>
          <pc:docMk/>
          <pc:sldMk cId="2225512737" sldId="7143"/>
        </pc:sldMkLst>
        <pc:picChg chg="add mod">
          <ac:chgData name="Jason Dick" userId="c94a13a7-9fbd-4f24-ac29-988e9d2ed3d5" providerId="ADAL" clId="{2E13ADB6-878F-4956-9A7F-EE8891510F55}" dt="2022-12-09T15:05:37.319" v="113" actId="14100"/>
          <ac:picMkLst>
            <pc:docMk/>
            <pc:sldMk cId="2225512737" sldId="7143"/>
            <ac:picMk id="2" creationId="{4DC3ADC7-05AB-BEC9-F726-511B761F96C7}"/>
          </ac:picMkLst>
        </pc:picChg>
        <pc:picChg chg="del">
          <ac:chgData name="Jason Dick" userId="c94a13a7-9fbd-4f24-ac29-988e9d2ed3d5" providerId="ADAL" clId="{2E13ADB6-878F-4956-9A7F-EE8891510F55}" dt="2022-12-09T15:05:31.144" v="110" actId="478"/>
          <ac:picMkLst>
            <pc:docMk/>
            <pc:sldMk cId="2225512737" sldId="7143"/>
            <ac:picMk id="5" creationId="{1455A952-5B49-93FC-4468-9C59663B461A}"/>
          </ac:picMkLst>
        </pc:picChg>
      </pc:sldChg>
      <pc:sldChg chg="addSp delSp modSp add del mod">
        <pc:chgData name="Jason Dick" userId="c94a13a7-9fbd-4f24-ac29-988e9d2ed3d5" providerId="ADAL" clId="{2E13ADB6-878F-4956-9A7F-EE8891510F55}" dt="2022-12-12T15:00:49.345" v="497" actId="2696"/>
        <pc:sldMkLst>
          <pc:docMk/>
          <pc:sldMk cId="2508867308" sldId="7144"/>
        </pc:sldMkLst>
        <pc:spChg chg="mod">
          <ac:chgData name="Jason Dick" userId="c94a13a7-9fbd-4f24-ac29-988e9d2ed3d5" providerId="ADAL" clId="{2E13ADB6-878F-4956-9A7F-EE8891510F55}" dt="2022-12-12T14:45:13.635" v="478" actId="115"/>
          <ac:spMkLst>
            <pc:docMk/>
            <pc:sldMk cId="2508867308" sldId="7144"/>
            <ac:spMk id="6" creationId="{1368EA90-C8FA-A022-DCE1-79F74A22378E}"/>
          </ac:spMkLst>
        </pc:spChg>
        <pc:picChg chg="del mod">
          <ac:chgData name="Jason Dick" userId="c94a13a7-9fbd-4f24-ac29-988e9d2ed3d5" providerId="ADAL" clId="{2E13ADB6-878F-4956-9A7F-EE8891510F55}" dt="2022-12-12T14:44:01.761" v="332" actId="478"/>
          <ac:picMkLst>
            <pc:docMk/>
            <pc:sldMk cId="2508867308" sldId="7144"/>
            <ac:picMk id="2" creationId="{F72F9E9A-32A3-3684-64EF-466D97F77C2B}"/>
          </ac:picMkLst>
        </pc:picChg>
        <pc:picChg chg="add mod">
          <ac:chgData name="Jason Dick" userId="c94a13a7-9fbd-4f24-ac29-988e9d2ed3d5" providerId="ADAL" clId="{2E13ADB6-878F-4956-9A7F-EE8891510F55}" dt="2022-12-12T14:48:20.882" v="481" actId="14100"/>
          <ac:picMkLst>
            <pc:docMk/>
            <pc:sldMk cId="2508867308" sldId="7144"/>
            <ac:picMk id="7" creationId="{D4BD4031-26C5-D05F-C60B-1CEBF754860F}"/>
          </ac:picMkLst>
        </pc:picChg>
      </pc:sldChg>
      <pc:sldChg chg="addSp delSp modSp add del mod">
        <pc:chgData name="Jason Dick" userId="c94a13a7-9fbd-4f24-ac29-988e9d2ed3d5" providerId="ADAL" clId="{2E13ADB6-878F-4956-9A7F-EE8891510F55}" dt="2022-12-21T00:00:31.901" v="1196" actId="2696"/>
        <pc:sldMkLst>
          <pc:docMk/>
          <pc:sldMk cId="3050562080" sldId="7145"/>
        </pc:sldMkLst>
        <pc:spChg chg="mod">
          <ac:chgData name="Jason Dick" userId="c94a13a7-9fbd-4f24-ac29-988e9d2ed3d5" providerId="ADAL" clId="{2E13ADB6-878F-4956-9A7F-EE8891510F55}" dt="2022-12-19T15:01:43.354" v="997" actId="20577"/>
          <ac:spMkLst>
            <pc:docMk/>
            <pc:sldMk cId="3050562080" sldId="7145"/>
            <ac:spMk id="6" creationId="{1368EA90-C8FA-A022-DCE1-79F74A22378E}"/>
          </ac:spMkLst>
        </pc:spChg>
        <pc:picChg chg="del mod">
          <ac:chgData name="Jason Dick" userId="c94a13a7-9fbd-4f24-ac29-988e9d2ed3d5" providerId="ADAL" clId="{2E13ADB6-878F-4956-9A7F-EE8891510F55}" dt="2022-12-15T14:39:30.387" v="634" actId="478"/>
          <ac:picMkLst>
            <pc:docMk/>
            <pc:sldMk cId="3050562080" sldId="7145"/>
            <ac:picMk id="2" creationId="{F72F9E9A-32A3-3684-64EF-466D97F77C2B}"/>
          </ac:picMkLst>
        </pc:picChg>
        <pc:picChg chg="add mod">
          <ac:chgData name="Jason Dick" userId="c94a13a7-9fbd-4f24-ac29-988e9d2ed3d5" providerId="ADAL" clId="{2E13ADB6-878F-4956-9A7F-EE8891510F55}" dt="2022-12-19T15:14:25.931" v="1051" actId="14100"/>
          <ac:picMkLst>
            <pc:docMk/>
            <pc:sldMk cId="3050562080" sldId="7145"/>
            <ac:picMk id="3" creationId="{72DFB5C3-1A42-7ED2-C21F-42D05DC70198}"/>
          </ac:picMkLst>
        </pc:picChg>
        <pc:picChg chg="add del mod">
          <ac:chgData name="Jason Dick" userId="c94a13a7-9fbd-4f24-ac29-988e9d2ed3d5" providerId="ADAL" clId="{2E13ADB6-878F-4956-9A7F-EE8891510F55}" dt="2022-12-19T15:01:46.021" v="999" actId="478"/>
          <ac:picMkLst>
            <pc:docMk/>
            <pc:sldMk cId="3050562080" sldId="7145"/>
            <ac:picMk id="7" creationId="{9C939AF7-2DD7-EE07-5233-E76AC1CD76C1}"/>
          </ac:picMkLst>
        </pc:picChg>
        <pc:picChg chg="add del mod">
          <ac:chgData name="Jason Dick" userId="c94a13a7-9fbd-4f24-ac29-988e9d2ed3d5" providerId="ADAL" clId="{2E13ADB6-878F-4956-9A7F-EE8891510F55}" dt="2022-12-19T15:01:45.602" v="998" actId="478"/>
          <ac:picMkLst>
            <pc:docMk/>
            <pc:sldMk cId="3050562080" sldId="7145"/>
            <ac:picMk id="9" creationId="{B0721618-12EB-1503-6E7B-592B54E1ACF3}"/>
          </ac:picMkLst>
        </pc:picChg>
        <pc:picChg chg="add del mod">
          <ac:chgData name="Jason Dick" userId="c94a13a7-9fbd-4f24-ac29-988e9d2ed3d5" providerId="ADAL" clId="{2E13ADB6-878F-4956-9A7F-EE8891510F55}" dt="2022-12-19T15:20:10.391" v="1055" actId="478"/>
          <ac:picMkLst>
            <pc:docMk/>
            <pc:sldMk cId="3050562080" sldId="7145"/>
            <ac:picMk id="10" creationId="{C98F1569-F3F6-0537-0DBF-B89A418D1DBD}"/>
          </ac:picMkLst>
        </pc:picChg>
        <pc:picChg chg="add mod">
          <ac:chgData name="Jason Dick" userId="c94a13a7-9fbd-4f24-ac29-988e9d2ed3d5" providerId="ADAL" clId="{2E13ADB6-878F-4956-9A7F-EE8891510F55}" dt="2022-12-19T15:20:15.659" v="1058" actId="14100"/>
          <ac:picMkLst>
            <pc:docMk/>
            <pc:sldMk cId="3050562080" sldId="7145"/>
            <ac:picMk id="12" creationId="{D931D500-45A4-5EBE-B526-54E28FB7CED7}"/>
          </ac:picMkLst>
        </pc:picChg>
      </pc:sldChg>
      <pc:sldChg chg="addSp delSp modSp add del mod ord">
        <pc:chgData name="Jason Dick" userId="c94a13a7-9fbd-4f24-ac29-988e9d2ed3d5" providerId="ADAL" clId="{2E13ADB6-878F-4956-9A7F-EE8891510F55}" dt="2022-12-16T14:52:59.848" v="898" actId="2696"/>
        <pc:sldMkLst>
          <pc:docMk/>
          <pc:sldMk cId="3944585339" sldId="7146"/>
        </pc:sldMkLst>
        <pc:picChg chg="del">
          <ac:chgData name="Jason Dick" userId="c94a13a7-9fbd-4f24-ac29-988e9d2ed3d5" providerId="ADAL" clId="{2E13ADB6-878F-4956-9A7F-EE8891510F55}" dt="2022-12-12T14:57:23.339" v="483" actId="478"/>
          <ac:picMkLst>
            <pc:docMk/>
            <pc:sldMk cId="3944585339" sldId="7146"/>
            <ac:picMk id="2" creationId="{4DC3ADC7-05AB-BEC9-F726-511B761F96C7}"/>
          </ac:picMkLst>
        </pc:picChg>
        <pc:picChg chg="add mod">
          <ac:chgData name="Jason Dick" userId="c94a13a7-9fbd-4f24-ac29-988e9d2ed3d5" providerId="ADAL" clId="{2E13ADB6-878F-4956-9A7F-EE8891510F55}" dt="2022-12-15T14:50:12.469" v="874" actId="14100"/>
          <ac:picMkLst>
            <pc:docMk/>
            <pc:sldMk cId="3944585339" sldId="7146"/>
            <ac:picMk id="2" creationId="{5EE0798F-3F85-9388-43DB-0D31267C1B4B}"/>
          </ac:picMkLst>
        </pc:picChg>
        <pc:picChg chg="add del mod">
          <ac:chgData name="Jason Dick" userId="c94a13a7-9fbd-4f24-ac29-988e9d2ed3d5" providerId="ADAL" clId="{2E13ADB6-878F-4956-9A7F-EE8891510F55}" dt="2022-12-15T14:50:06.565" v="871" actId="478"/>
          <ac:picMkLst>
            <pc:docMk/>
            <pc:sldMk cId="3944585339" sldId="7146"/>
            <ac:picMk id="3" creationId="{1CEA2DFD-CFE3-DA12-84D7-C00492ABD0CE}"/>
          </ac:picMkLst>
        </pc:picChg>
      </pc:sldChg>
      <pc:sldChg chg="add del">
        <pc:chgData name="Jason Dick" userId="c94a13a7-9fbd-4f24-ac29-988e9d2ed3d5" providerId="ADAL" clId="{2E13ADB6-878F-4956-9A7F-EE8891510F55}" dt="2022-12-19T15:09:07.292" v="1015" actId="2696"/>
        <pc:sldMkLst>
          <pc:docMk/>
          <pc:sldMk cId="1026082611" sldId="7147"/>
        </pc:sldMkLst>
      </pc:sldChg>
      <pc:sldChg chg="addSp delSp modSp add del mod">
        <pc:chgData name="Jason Dick" userId="c94a13a7-9fbd-4f24-ac29-988e9d2ed3d5" providerId="ADAL" clId="{2E13ADB6-878F-4956-9A7F-EE8891510F55}" dt="2022-12-13T23:35:28.825" v="571" actId="2696"/>
        <pc:sldMkLst>
          <pc:docMk/>
          <pc:sldMk cId="1489743169" sldId="7147"/>
        </pc:sldMkLst>
        <pc:spChg chg="del">
          <ac:chgData name="Jason Dick" userId="c94a13a7-9fbd-4f24-ac29-988e9d2ed3d5" providerId="ADAL" clId="{2E13ADB6-878F-4956-9A7F-EE8891510F55}" dt="2022-12-12T15:00:34.223" v="492" actId="478"/>
          <ac:spMkLst>
            <pc:docMk/>
            <pc:sldMk cId="1489743169" sldId="7147"/>
            <ac:spMk id="5" creationId="{F2B029C8-4574-2B80-DFEE-A2EC52667042}"/>
          </ac:spMkLst>
        </pc:spChg>
        <pc:spChg chg="del">
          <ac:chgData name="Jason Dick" userId="c94a13a7-9fbd-4f24-ac29-988e9d2ed3d5" providerId="ADAL" clId="{2E13ADB6-878F-4956-9A7F-EE8891510F55}" dt="2022-12-12T15:00:32.493" v="491" actId="478"/>
          <ac:spMkLst>
            <pc:docMk/>
            <pc:sldMk cId="1489743169" sldId="7147"/>
            <ac:spMk id="6" creationId="{1368EA90-C8FA-A022-DCE1-79F74A22378E}"/>
          </ac:spMkLst>
        </pc:spChg>
        <pc:picChg chg="add mod">
          <ac:chgData name="Jason Dick" userId="c94a13a7-9fbd-4f24-ac29-988e9d2ed3d5" providerId="ADAL" clId="{2E13ADB6-878F-4956-9A7F-EE8891510F55}" dt="2022-12-12T15:00:46.203" v="496" actId="14100"/>
          <ac:picMkLst>
            <pc:docMk/>
            <pc:sldMk cId="1489743169" sldId="7147"/>
            <ac:picMk id="2" creationId="{C03C030A-FCDD-50F0-68C7-34658473D673}"/>
          </ac:picMkLst>
        </pc:picChg>
        <pc:picChg chg="del">
          <ac:chgData name="Jason Dick" userId="c94a13a7-9fbd-4f24-ac29-988e9d2ed3d5" providerId="ADAL" clId="{2E13ADB6-878F-4956-9A7F-EE8891510F55}" dt="2022-12-12T15:00:31.040" v="490" actId="478"/>
          <ac:picMkLst>
            <pc:docMk/>
            <pc:sldMk cId="1489743169" sldId="7147"/>
            <ac:picMk id="7" creationId="{D4BD4031-26C5-D05F-C60B-1CEBF754860F}"/>
          </ac:picMkLst>
        </pc:picChg>
      </pc:sldChg>
      <pc:sldChg chg="addSp delSp modSp add del mod ord">
        <pc:chgData name="Jason Dick" userId="c94a13a7-9fbd-4f24-ac29-988e9d2ed3d5" providerId="ADAL" clId="{2E13ADB6-878F-4956-9A7F-EE8891510F55}" dt="2022-12-19T15:08:50.840" v="1012" actId="2696"/>
        <pc:sldMkLst>
          <pc:docMk/>
          <pc:sldMk cId="3346494474" sldId="7148"/>
        </pc:sldMkLst>
        <pc:picChg chg="del">
          <ac:chgData name="Jason Dick" userId="c94a13a7-9fbd-4f24-ac29-988e9d2ed3d5" providerId="ADAL" clId="{2E13ADB6-878F-4956-9A7F-EE8891510F55}" dt="2022-12-16T14:53:56.362" v="902" actId="478"/>
          <ac:picMkLst>
            <pc:docMk/>
            <pc:sldMk cId="3346494474" sldId="7148"/>
            <ac:picMk id="3" creationId="{1CEA2DFD-CFE3-DA12-84D7-C00492ABD0CE}"/>
          </ac:picMkLst>
        </pc:picChg>
        <pc:picChg chg="add mod">
          <ac:chgData name="Jason Dick" userId="c94a13a7-9fbd-4f24-ac29-988e9d2ed3d5" providerId="ADAL" clId="{2E13ADB6-878F-4956-9A7F-EE8891510F55}" dt="2022-12-16T14:54:33.894" v="905" actId="14100"/>
          <ac:picMkLst>
            <pc:docMk/>
            <pc:sldMk cId="3346494474" sldId="7148"/>
            <ac:picMk id="5" creationId="{701D2B0E-8146-30DD-0FD3-5A90C741EA1D}"/>
          </ac:picMkLst>
        </pc:picChg>
      </pc:sldChg>
      <pc:sldChg chg="addSp delSp modSp add mod">
        <pc:chgData name="Jason Dick" userId="c94a13a7-9fbd-4f24-ac29-988e9d2ed3d5" providerId="ADAL" clId="{2E13ADB6-878F-4956-9A7F-EE8891510F55}" dt="2022-12-23T14:55:02.331" v="1539" actId="20577"/>
        <pc:sldMkLst>
          <pc:docMk/>
          <pc:sldMk cId="337479058" sldId="7149"/>
        </pc:sldMkLst>
        <pc:spChg chg="add mod">
          <ac:chgData name="Jason Dick" userId="c94a13a7-9fbd-4f24-ac29-988e9d2ed3d5" providerId="ADAL" clId="{2E13ADB6-878F-4956-9A7F-EE8891510F55}" dt="2022-12-23T14:55:02.331" v="1539" actId="20577"/>
          <ac:spMkLst>
            <pc:docMk/>
            <pc:sldMk cId="337479058" sldId="7149"/>
            <ac:spMk id="5" creationId="{C1AE5403-8ADE-7756-3E4E-604022AF79F0}"/>
          </ac:spMkLst>
        </pc:spChg>
        <pc:picChg chg="add mod ord">
          <ac:chgData name="Jason Dick" userId="c94a13a7-9fbd-4f24-ac29-988e9d2ed3d5" providerId="ADAL" clId="{2E13ADB6-878F-4956-9A7F-EE8891510F55}" dt="2022-12-19T20:32:51.660" v="1147" actId="1076"/>
          <ac:picMkLst>
            <pc:docMk/>
            <pc:sldMk cId="337479058" sldId="7149"/>
            <ac:picMk id="2" creationId="{8FB937EB-C029-0B3D-D9D3-D18D3B10E7F1}"/>
          </ac:picMkLst>
        </pc:picChg>
        <pc:picChg chg="del">
          <ac:chgData name="Jason Dick" userId="c94a13a7-9fbd-4f24-ac29-988e9d2ed3d5" providerId="ADAL" clId="{2E13ADB6-878F-4956-9A7F-EE8891510F55}" dt="2022-12-19T15:09:38.227" v="1018" actId="478"/>
          <ac:picMkLst>
            <pc:docMk/>
            <pc:sldMk cId="337479058" sldId="7149"/>
            <ac:picMk id="3" creationId="{1CEA2DFD-CFE3-DA12-84D7-C00492ABD0CE}"/>
          </ac:picMkLst>
        </pc:picChg>
      </pc:sldChg>
      <pc:sldChg chg="addSp delSp modSp add mod">
        <pc:chgData name="Jason Dick" userId="c94a13a7-9fbd-4f24-ac29-988e9d2ed3d5" providerId="ADAL" clId="{2E13ADB6-878F-4956-9A7F-EE8891510F55}" dt="2022-12-23T15:03:32.226" v="1635" actId="207"/>
        <pc:sldMkLst>
          <pc:docMk/>
          <pc:sldMk cId="2881721106" sldId="7150"/>
        </pc:sldMkLst>
        <pc:spChg chg="add del mod">
          <ac:chgData name="Jason Dick" userId="c94a13a7-9fbd-4f24-ac29-988e9d2ed3d5" providerId="ADAL" clId="{2E13ADB6-878F-4956-9A7F-EE8891510F55}" dt="2022-12-23T14:51:09.603" v="1292"/>
          <ac:spMkLst>
            <pc:docMk/>
            <pc:sldMk cId="2881721106" sldId="7150"/>
            <ac:spMk id="2" creationId="{31A07C6A-F428-F365-2541-5F4FB7D4F448}"/>
          </ac:spMkLst>
        </pc:spChg>
        <pc:spChg chg="add mod">
          <ac:chgData name="Jason Dick" userId="c94a13a7-9fbd-4f24-ac29-988e9d2ed3d5" providerId="ADAL" clId="{2E13ADB6-878F-4956-9A7F-EE8891510F55}" dt="2022-12-23T15:03:32.226" v="1635" actId="207"/>
          <ac:spMkLst>
            <pc:docMk/>
            <pc:sldMk cId="2881721106" sldId="7150"/>
            <ac:spMk id="5" creationId="{2930CE65-C03C-4A81-A1AB-26C9797ED5BB}"/>
          </ac:spMkLst>
        </pc:spChg>
        <pc:spChg chg="del">
          <ac:chgData name="Jason Dick" userId="c94a13a7-9fbd-4f24-ac29-988e9d2ed3d5" providerId="ADAL" clId="{2E13ADB6-878F-4956-9A7F-EE8891510F55}" dt="2022-12-16T14:57:32.418" v="910" actId="478"/>
          <ac:spMkLst>
            <pc:docMk/>
            <pc:sldMk cId="2881721106" sldId="7150"/>
            <ac:spMk id="5" creationId="{F2B029C8-4574-2B80-DFEE-A2EC52667042}"/>
          </ac:spMkLst>
        </pc:spChg>
        <pc:spChg chg="del">
          <ac:chgData name="Jason Dick" userId="c94a13a7-9fbd-4f24-ac29-988e9d2ed3d5" providerId="ADAL" clId="{2E13ADB6-878F-4956-9A7F-EE8891510F55}" dt="2022-12-16T14:57:31.131" v="909" actId="478"/>
          <ac:spMkLst>
            <pc:docMk/>
            <pc:sldMk cId="2881721106" sldId="7150"/>
            <ac:spMk id="6" creationId="{1368EA90-C8FA-A022-DCE1-79F74A22378E}"/>
          </ac:spMkLst>
        </pc:spChg>
        <pc:picChg chg="add del mod">
          <ac:chgData name="Jason Dick" userId="c94a13a7-9fbd-4f24-ac29-988e9d2ed3d5" providerId="ADAL" clId="{2E13ADB6-878F-4956-9A7F-EE8891510F55}" dt="2022-12-23T14:51:02.981" v="1289" actId="478"/>
          <ac:picMkLst>
            <pc:docMk/>
            <pc:sldMk cId="2881721106" sldId="7150"/>
            <ac:picMk id="3" creationId="{DF469EAB-FB9D-9942-C0B7-DF61A120B8A0}"/>
          </ac:picMkLst>
        </pc:picChg>
        <pc:picChg chg="del">
          <ac:chgData name="Jason Dick" userId="c94a13a7-9fbd-4f24-ac29-988e9d2ed3d5" providerId="ADAL" clId="{2E13ADB6-878F-4956-9A7F-EE8891510F55}" dt="2022-12-16T14:57:29.667" v="908" actId="478"/>
          <ac:picMkLst>
            <pc:docMk/>
            <pc:sldMk cId="2881721106" sldId="7150"/>
            <ac:picMk id="7" creationId="{9C939AF7-2DD7-EE07-5233-E76AC1CD76C1}"/>
          </ac:picMkLst>
        </pc:picChg>
        <pc:picChg chg="del">
          <ac:chgData name="Jason Dick" userId="c94a13a7-9fbd-4f24-ac29-988e9d2ed3d5" providerId="ADAL" clId="{2E13ADB6-878F-4956-9A7F-EE8891510F55}" dt="2022-12-16T14:57:29.160" v="907" actId="478"/>
          <ac:picMkLst>
            <pc:docMk/>
            <pc:sldMk cId="2881721106" sldId="7150"/>
            <ac:picMk id="9" creationId="{B0721618-12EB-1503-6E7B-592B54E1ACF3}"/>
          </ac:picMkLst>
        </pc:picChg>
      </pc:sldChg>
      <pc:sldChg chg="addSp delSp modSp add mod">
        <pc:chgData name="Jason Dick" userId="c94a13a7-9fbd-4f24-ac29-988e9d2ed3d5" providerId="ADAL" clId="{2E13ADB6-878F-4956-9A7F-EE8891510F55}" dt="2022-12-21T16:54:09.772" v="1212" actId="1076"/>
        <pc:sldMkLst>
          <pc:docMk/>
          <pc:sldMk cId="2831344262" sldId="7151"/>
        </pc:sldMkLst>
        <pc:picChg chg="add mod">
          <ac:chgData name="Jason Dick" userId="c94a13a7-9fbd-4f24-ac29-988e9d2ed3d5" providerId="ADAL" clId="{2E13ADB6-878F-4956-9A7F-EE8891510F55}" dt="2022-12-19T21:09:58.806" v="1152" actId="14100"/>
          <ac:picMkLst>
            <pc:docMk/>
            <pc:sldMk cId="2831344262" sldId="7151"/>
            <ac:picMk id="2" creationId="{C3FF4E9D-D19E-EA41-10B0-1B4385FC4B3A}"/>
          </ac:picMkLst>
        </pc:picChg>
        <pc:picChg chg="add mod">
          <ac:chgData name="Jason Dick" userId="c94a13a7-9fbd-4f24-ac29-988e9d2ed3d5" providerId="ADAL" clId="{2E13ADB6-878F-4956-9A7F-EE8891510F55}" dt="2022-12-21T16:54:09.772" v="1212" actId="1076"/>
          <ac:picMkLst>
            <pc:docMk/>
            <pc:sldMk cId="2831344262" sldId="7151"/>
            <ac:picMk id="2" creationId="{D3E6F533-90C1-B6CF-46B7-F5D266957FDC}"/>
          </ac:picMkLst>
        </pc:picChg>
        <pc:picChg chg="del">
          <ac:chgData name="Jason Dick" userId="c94a13a7-9fbd-4f24-ac29-988e9d2ed3d5" providerId="ADAL" clId="{2E13ADB6-878F-4956-9A7F-EE8891510F55}" dt="2022-12-19T21:09:50.838" v="1149" actId="478"/>
          <ac:picMkLst>
            <pc:docMk/>
            <pc:sldMk cId="2831344262" sldId="7151"/>
            <ac:picMk id="3" creationId="{1CEA2DFD-CFE3-DA12-84D7-C00492ABD0CE}"/>
          </ac:picMkLst>
        </pc:picChg>
        <pc:picChg chg="del">
          <ac:chgData name="Jason Dick" userId="c94a13a7-9fbd-4f24-ac29-988e9d2ed3d5" providerId="ADAL" clId="{2E13ADB6-878F-4956-9A7F-EE8891510F55}" dt="2022-12-21T16:54:01.560" v="1208" actId="478"/>
          <ac:picMkLst>
            <pc:docMk/>
            <pc:sldMk cId="2831344262" sldId="7151"/>
            <ac:picMk id="5" creationId="{4713B362-749B-B867-05ED-8815AA369736}"/>
          </ac:picMkLst>
        </pc:picChg>
      </pc:sldChg>
      <pc:sldChg chg="addSp delSp modSp add mod">
        <pc:chgData name="Jason Dick" userId="c94a13a7-9fbd-4f24-ac29-988e9d2ed3d5" providerId="ADAL" clId="{2E13ADB6-878F-4956-9A7F-EE8891510F55}" dt="2022-12-19T15:10:38.980" v="1048" actId="14100"/>
        <pc:sldMkLst>
          <pc:docMk/>
          <pc:sldMk cId="487380657" sldId="7152"/>
        </pc:sldMkLst>
        <pc:picChg chg="add mod ord">
          <ac:chgData name="Jason Dick" userId="c94a13a7-9fbd-4f24-ac29-988e9d2ed3d5" providerId="ADAL" clId="{2E13ADB6-878F-4956-9A7F-EE8891510F55}" dt="2022-12-19T15:10:38.980" v="1048" actId="14100"/>
          <ac:picMkLst>
            <pc:docMk/>
            <pc:sldMk cId="487380657" sldId="7152"/>
            <ac:picMk id="2" creationId="{0BC393AB-A2EA-D044-3273-28FC5CCA2AC5}"/>
          </ac:picMkLst>
        </pc:picChg>
        <pc:picChg chg="del">
          <ac:chgData name="Jason Dick" userId="c94a13a7-9fbd-4f24-ac29-988e9d2ed3d5" providerId="ADAL" clId="{2E13ADB6-878F-4956-9A7F-EE8891510F55}" dt="2022-12-19T15:10:25.130" v="1043" actId="478"/>
          <ac:picMkLst>
            <pc:docMk/>
            <pc:sldMk cId="487380657" sldId="7152"/>
            <ac:picMk id="3" creationId="{DF469EAB-FB9D-9942-C0B7-DF61A120B8A0}"/>
          </ac:picMkLst>
        </pc:picChg>
      </pc:sldChg>
      <pc:sldChg chg="addSp modSp add del mod">
        <pc:chgData name="Jason Dick" userId="c94a13a7-9fbd-4f24-ac29-988e9d2ed3d5" providerId="ADAL" clId="{2E13ADB6-878F-4956-9A7F-EE8891510F55}" dt="2022-12-21T17:48:49.651" v="1234" actId="2696"/>
        <pc:sldMkLst>
          <pc:docMk/>
          <pc:sldMk cId="1574143710" sldId="7153"/>
        </pc:sldMkLst>
        <pc:spChg chg="mod">
          <ac:chgData name="Jason Dick" userId="c94a13a7-9fbd-4f24-ac29-988e9d2ed3d5" providerId="ADAL" clId="{2E13ADB6-878F-4956-9A7F-EE8891510F55}" dt="2022-12-20T14:49:42.533" v="1175" actId="403"/>
          <ac:spMkLst>
            <pc:docMk/>
            <pc:sldMk cId="1574143710" sldId="7153"/>
            <ac:spMk id="5" creationId="{C1AE5403-8ADE-7756-3E4E-604022AF79F0}"/>
          </ac:spMkLst>
        </pc:spChg>
        <pc:picChg chg="add mod">
          <ac:chgData name="Jason Dick" userId="c94a13a7-9fbd-4f24-ac29-988e9d2ed3d5" providerId="ADAL" clId="{2E13ADB6-878F-4956-9A7F-EE8891510F55}" dt="2022-12-20T14:50:42.555" v="1178" actId="14100"/>
          <ac:picMkLst>
            <pc:docMk/>
            <pc:sldMk cId="1574143710" sldId="7153"/>
            <ac:picMk id="2" creationId="{5B718307-3315-5AD8-A891-BBACF571CD9F}"/>
          </ac:picMkLst>
        </pc:picChg>
      </pc:sldChg>
      <pc:sldChg chg="add del">
        <pc:chgData name="Jason Dick" userId="c94a13a7-9fbd-4f24-ac29-988e9d2ed3d5" providerId="ADAL" clId="{2E13ADB6-878F-4956-9A7F-EE8891510F55}" dt="2022-12-23T14:56:41.445" v="1584" actId="2696"/>
        <pc:sldMkLst>
          <pc:docMk/>
          <pc:sldMk cId="1201264123" sldId="7154"/>
        </pc:sldMkLst>
      </pc:sldChg>
      <pc:sldChg chg="addSp modSp add mod">
        <pc:chgData name="Jason Dick" userId="c94a13a7-9fbd-4f24-ac29-988e9d2ed3d5" providerId="ADAL" clId="{2E13ADB6-878F-4956-9A7F-EE8891510F55}" dt="2022-12-23T15:03:06.139" v="1633" actId="14100"/>
        <pc:sldMkLst>
          <pc:docMk/>
          <pc:sldMk cId="208119383" sldId="7155"/>
        </pc:sldMkLst>
        <pc:spChg chg="mod">
          <ac:chgData name="Jason Dick" userId="c94a13a7-9fbd-4f24-ac29-988e9d2ed3d5" providerId="ADAL" clId="{2E13ADB6-878F-4956-9A7F-EE8891510F55}" dt="2022-12-23T14:55:20.505" v="1559" actId="6549"/>
          <ac:spMkLst>
            <pc:docMk/>
            <pc:sldMk cId="208119383" sldId="7155"/>
            <ac:spMk id="5" creationId="{C1AE5403-8ADE-7756-3E4E-604022AF79F0}"/>
          </ac:spMkLst>
        </pc:spChg>
        <pc:picChg chg="add mod">
          <ac:chgData name="Jason Dick" userId="c94a13a7-9fbd-4f24-ac29-988e9d2ed3d5" providerId="ADAL" clId="{2E13ADB6-878F-4956-9A7F-EE8891510F55}" dt="2022-12-23T15:03:06.139" v="1633" actId="14100"/>
          <ac:picMkLst>
            <pc:docMk/>
            <pc:sldMk cId="208119383" sldId="7155"/>
            <ac:picMk id="2" creationId="{C2AC41BB-35C4-2F60-52F5-73C0F11B59E3}"/>
          </ac:picMkLst>
        </pc:picChg>
      </pc:sldChg>
      <pc:sldChg chg="add del">
        <pc:chgData name="Jason Dick" userId="c94a13a7-9fbd-4f24-ac29-988e9d2ed3d5" providerId="ADAL" clId="{2E13ADB6-878F-4956-9A7F-EE8891510F55}" dt="2022-12-23T14:56:29.035" v="1582" actId="2696"/>
        <pc:sldMkLst>
          <pc:docMk/>
          <pc:sldMk cId="1050756526" sldId="7157"/>
        </pc:sldMkLst>
      </pc:sldChg>
      <pc:sldChg chg="addSp delSp modSp add del mod">
        <pc:chgData name="Jason Dick" userId="c94a13a7-9fbd-4f24-ac29-988e9d2ed3d5" providerId="ADAL" clId="{2E13ADB6-878F-4956-9A7F-EE8891510F55}" dt="2022-12-23T14:56:32.193" v="1583" actId="2696"/>
        <pc:sldMkLst>
          <pc:docMk/>
          <pc:sldMk cId="4083663476" sldId="7158"/>
        </pc:sldMkLst>
        <pc:picChg chg="add mod">
          <ac:chgData name="Jason Dick" userId="c94a13a7-9fbd-4f24-ac29-988e9d2ed3d5" providerId="ADAL" clId="{2E13ADB6-878F-4956-9A7F-EE8891510F55}" dt="2022-12-21T20:29:10.062" v="1239" actId="14100"/>
          <ac:picMkLst>
            <pc:docMk/>
            <pc:sldMk cId="4083663476" sldId="7158"/>
            <ac:picMk id="2" creationId="{F9D31E5F-A4D8-39A5-D216-A17920E89038}"/>
          </ac:picMkLst>
        </pc:picChg>
        <pc:picChg chg="del">
          <ac:chgData name="Jason Dick" userId="c94a13a7-9fbd-4f24-ac29-988e9d2ed3d5" providerId="ADAL" clId="{2E13ADB6-878F-4956-9A7F-EE8891510F55}" dt="2022-12-21T20:29:04.882" v="1236" actId="478"/>
          <ac:picMkLst>
            <pc:docMk/>
            <pc:sldMk cId="4083663476" sldId="7158"/>
            <ac:picMk id="5" creationId="{4713B362-749B-B867-05ED-8815AA369736}"/>
          </ac:picMkLst>
        </pc:picChg>
      </pc:sldChg>
      <pc:sldChg chg="addSp delSp modSp mod ord">
        <pc:chgData name="Jason Dick" userId="c94a13a7-9fbd-4f24-ac29-988e9d2ed3d5" providerId="ADAL" clId="{2E13ADB6-878F-4956-9A7F-EE8891510F55}" dt="2022-12-23T15:00:01.865" v="1592" actId="14100"/>
        <pc:sldMkLst>
          <pc:docMk/>
          <pc:sldMk cId="407075213" sldId="7159"/>
        </pc:sldMkLst>
        <pc:spChg chg="add del mod">
          <ac:chgData name="Jason Dick" userId="c94a13a7-9fbd-4f24-ac29-988e9d2ed3d5" providerId="ADAL" clId="{2E13ADB6-878F-4956-9A7F-EE8891510F55}" dt="2022-12-23T14:59:51.750" v="1587" actId="478"/>
          <ac:spMkLst>
            <pc:docMk/>
            <pc:sldMk cId="407075213" sldId="7159"/>
            <ac:spMk id="3" creationId="{36226A88-F467-3D32-EA6F-5DB915C69ED4}"/>
          </ac:spMkLst>
        </pc:spChg>
        <pc:picChg chg="del">
          <ac:chgData name="Jason Dick" userId="c94a13a7-9fbd-4f24-ac29-988e9d2ed3d5" providerId="ADAL" clId="{2E13ADB6-878F-4956-9A7F-EE8891510F55}" dt="2022-12-23T14:59:50.802" v="1586" actId="478"/>
          <ac:picMkLst>
            <pc:docMk/>
            <pc:sldMk cId="407075213" sldId="7159"/>
            <ac:picMk id="2" creationId="{D3E6F533-90C1-B6CF-46B7-F5D266957FDC}"/>
          </ac:picMkLst>
        </pc:picChg>
        <pc:picChg chg="add mod">
          <ac:chgData name="Jason Dick" userId="c94a13a7-9fbd-4f24-ac29-988e9d2ed3d5" providerId="ADAL" clId="{2E13ADB6-878F-4956-9A7F-EE8891510F55}" dt="2022-12-23T15:00:01.865" v="1592" actId="14100"/>
          <ac:picMkLst>
            <pc:docMk/>
            <pc:sldMk cId="407075213" sldId="7159"/>
            <ac:picMk id="5" creationId="{693BA861-72F5-EAFA-3AFC-67BD6F4A4A51}"/>
          </ac:picMkLst>
        </pc:picChg>
      </pc:sldChg>
      <pc:sldChg chg="add">
        <pc:chgData name="Jason Dick" userId="c94a13a7-9fbd-4f24-ac29-988e9d2ed3d5" providerId="ADAL" clId="{2E13ADB6-878F-4956-9A7F-EE8891510F55}" dt="2022-12-23T14:59:47.489" v="1585" actId="2890"/>
        <pc:sldMkLst>
          <pc:docMk/>
          <pc:sldMk cId="667562223" sldId="7162"/>
        </pc:sldMkLst>
      </pc:sldChg>
      <pc:sldChg chg="addSp delSp modSp add mod">
        <pc:chgData name="Jason Dick" userId="c94a13a7-9fbd-4f24-ac29-988e9d2ed3d5" providerId="ADAL" clId="{2E13ADB6-878F-4956-9A7F-EE8891510F55}" dt="2022-12-23T15:01:47.260" v="1630" actId="20577"/>
        <pc:sldMkLst>
          <pc:docMk/>
          <pc:sldMk cId="2517954636" sldId="7163"/>
        </pc:sldMkLst>
        <pc:spChg chg="mod">
          <ac:chgData name="Jason Dick" userId="c94a13a7-9fbd-4f24-ac29-988e9d2ed3d5" providerId="ADAL" clId="{2E13ADB6-878F-4956-9A7F-EE8891510F55}" dt="2022-12-23T15:01:47.260" v="1630" actId="20577"/>
          <ac:spMkLst>
            <pc:docMk/>
            <pc:sldMk cId="2517954636" sldId="7163"/>
            <ac:spMk id="3" creationId="{1120ADF3-3AE4-17D6-A1AD-FD7164F902BF}"/>
          </ac:spMkLst>
        </pc:spChg>
        <pc:picChg chg="del">
          <ac:chgData name="Jason Dick" userId="c94a13a7-9fbd-4f24-ac29-988e9d2ed3d5" providerId="ADAL" clId="{2E13ADB6-878F-4956-9A7F-EE8891510F55}" dt="2022-12-23T15:00:43.470" v="1594" actId="478"/>
          <ac:picMkLst>
            <pc:docMk/>
            <pc:sldMk cId="2517954636" sldId="7163"/>
            <ac:picMk id="2" creationId="{C3FF4E9D-D19E-EA41-10B0-1B4385FC4B3A}"/>
          </ac:picMkLst>
        </pc:picChg>
        <pc:picChg chg="add mod">
          <ac:chgData name="Jason Dick" userId="c94a13a7-9fbd-4f24-ac29-988e9d2ed3d5" providerId="ADAL" clId="{2E13ADB6-878F-4956-9A7F-EE8891510F55}" dt="2022-12-23T15:00:54.179" v="1599" actId="14100"/>
          <ac:picMkLst>
            <pc:docMk/>
            <pc:sldMk cId="2517954636" sldId="7163"/>
            <ac:picMk id="5" creationId="{F3DB0065-FC68-E3B2-4D97-B89DA3B5AEA4}"/>
          </ac:picMkLst>
        </pc:picChg>
      </pc:sldChg>
      <pc:sldChg chg="addSp modSp add mod">
        <pc:chgData name="Jason Dick" userId="c94a13a7-9fbd-4f24-ac29-988e9d2ed3d5" providerId="ADAL" clId="{2E13ADB6-878F-4956-9A7F-EE8891510F55}" dt="2022-12-23T18:22:52.067" v="1640" actId="14100"/>
        <pc:sldMkLst>
          <pc:docMk/>
          <pc:sldMk cId="3452878123" sldId="7164"/>
        </pc:sldMkLst>
        <pc:spChg chg="mod">
          <ac:chgData name="Jason Dick" userId="c94a13a7-9fbd-4f24-ac29-988e9d2ed3d5" providerId="ADAL" clId="{2E13ADB6-878F-4956-9A7F-EE8891510F55}" dt="2022-12-23T18:22:43.292" v="1637" actId="6549"/>
          <ac:spMkLst>
            <pc:docMk/>
            <pc:sldMk cId="3452878123" sldId="7164"/>
            <ac:spMk id="5" creationId="{2930CE65-C03C-4A81-A1AB-26C9797ED5BB}"/>
          </ac:spMkLst>
        </pc:spChg>
        <pc:picChg chg="add mod">
          <ac:chgData name="Jason Dick" userId="c94a13a7-9fbd-4f24-ac29-988e9d2ed3d5" providerId="ADAL" clId="{2E13ADB6-878F-4956-9A7F-EE8891510F55}" dt="2022-12-23T18:22:52.067" v="1640" actId="14100"/>
          <ac:picMkLst>
            <pc:docMk/>
            <pc:sldMk cId="3452878123" sldId="7164"/>
            <ac:picMk id="2" creationId="{C26E186A-A879-2104-30B1-A143383967E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4A461285-3D64-408F-947E-4BEE840F0A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0226F00-0F88-41AE-AD13-CD847AAB4D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E4A462FB-1AFD-475C-B0CA-9B55518284C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43B7DD19-6811-483D-A691-AB6F345514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40788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/>
            </a:lvl1pPr>
          </a:lstStyle>
          <a:p>
            <a:fld id="{118E0BB9-CFF1-40AA-8CBE-855E4E476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E43CC61B-F816-410E-AB65-B8B96BAA77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132A73DE-0D78-463D-9A08-1DC6725C91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28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0E28D03-79D7-4E22-9E2D-C7B8C94ABC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5D2E9C28-8C39-4ED7-8FD7-A3F057C7B4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1188"/>
            <a:ext cx="5613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2102" name="Rectangle 6">
            <a:extLst>
              <a:ext uri="{FF2B5EF4-FFF2-40B4-BE49-F238E27FC236}">
                <a16:creationId xmlns:a16="http://schemas.microsoft.com/office/drawing/2014/main" id="{F1FC6710-677F-4400-A2E7-56DD0E39ED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2888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>
            <a:extLst>
              <a:ext uri="{FF2B5EF4-FFF2-40B4-BE49-F238E27FC236}">
                <a16:creationId xmlns:a16="http://schemas.microsoft.com/office/drawing/2014/main" id="{408D5597-11CB-4268-809E-1DA94EEDB6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/>
            </a:lvl1pPr>
          </a:lstStyle>
          <a:p>
            <a:fld id="{8648B1F6-F331-4F13-9E8F-490E33D40F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371600"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743200"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4114800"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5486400"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6858000" algn="l" defTabSz="2743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9600" algn="l" defTabSz="2743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1200" algn="l" defTabSz="2743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2800" algn="l" defTabSz="2743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A2F6BD9-0F33-4CAD-BAC7-AB63C8B27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260F77-B439-4631-9C10-1C34ED229F4F}" type="slidenum">
              <a:rPr lang="en-US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6E6E253-245A-4D1D-B3FC-B7F3D3A4D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44D51A1-3DFC-470B-BDA9-E1D0F1D9B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09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38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91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8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A2C6EFE-9240-46B4-8BA1-C6BA5E012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76442D-3D9F-4337-B631-A0F12B2673C8}" type="slidenum">
              <a:rPr lang="en-US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A504508-0A54-4898-A88D-66427B257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9670322-EF0F-4A6D-96EF-A2C9F3479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17A2F-44F4-5367-AD6C-FD9C90443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ED23B-E071-3ADA-EACB-D844CF5D7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3A6FF5-2B99-88E9-4390-357A8362C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9E65C-0CCC-C617-2600-5A3E3F13E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20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17A2F-44F4-5367-AD6C-FD9C90443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ED23B-E071-3ADA-EACB-D844CF5D7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3A6FF5-2B99-88E9-4390-357A8362C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9E65C-0CCC-C617-2600-5A3E3F13E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80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D14525E-D9AB-4484-8056-C9DA41B745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defTabSz="931863">
              <a:spcBef>
                <a:spcPct val="30000"/>
              </a:spcBef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36FAEC-0B90-4C2E-BCD8-689316B7E6DC}" type="slidenum">
              <a:rPr lang="en-US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1403F24-8CDA-4B61-9FF3-545C161BE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31BA86F-3573-405D-B226-24ACF4C52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31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307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83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6503-CE61-1620-B1AC-F0A2F1BFC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50089-C620-C57E-6683-5A913C3C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6F4D7-4B6A-041C-8480-2A52DFC0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6071-01B2-F425-18B0-2FBB609D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B1F6-F331-4F13-9E8F-490E33D40F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91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391313"/>
            <a:ext cx="23317200" cy="4410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658600"/>
            <a:ext cx="19202400" cy="5257800"/>
          </a:xfrm>
        </p:spPr>
        <p:txBody>
          <a:bodyPr/>
          <a:lstStyle>
            <a:lvl1pPr marL="0" indent="0" algn="ctr">
              <a:buNone/>
              <a:defRPr/>
            </a:lvl1pPr>
            <a:lvl2pPr marL="1371600" indent="0" algn="ctr">
              <a:buNone/>
              <a:defRPr/>
            </a:lvl2pPr>
            <a:lvl3pPr marL="2743200" indent="0" algn="ctr">
              <a:buNone/>
              <a:defRPr/>
            </a:lvl3pPr>
            <a:lvl4pPr marL="4114800" indent="0" algn="ctr">
              <a:buNone/>
              <a:defRPr/>
            </a:lvl4pPr>
            <a:lvl5pPr marL="5486400" indent="0" algn="ctr">
              <a:buNone/>
              <a:defRPr/>
            </a:lvl5pPr>
            <a:lvl6pPr marL="6858000" indent="0" algn="ctr">
              <a:buNone/>
              <a:defRPr/>
            </a:lvl6pPr>
            <a:lvl7pPr marL="8229600" indent="0" algn="ctr">
              <a:buNone/>
              <a:defRPr/>
            </a:lvl7pPr>
            <a:lvl8pPr marL="9601200" indent="0" algn="ctr">
              <a:buNone/>
              <a:defRPr/>
            </a:lvl8pPr>
            <a:lvl9pPr marL="10972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A51781-2A08-4303-8393-0755587A6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6A79F6-631F-465E-8BD0-123D4A63D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631B62-C4A2-4B97-8250-EA2C78462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CA0FB-8C30-4B7E-A711-782058C9E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43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BA68C-77E8-4C48-A70E-B1A01B26B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F3BA5E-3B9D-41ED-82AC-1C6BB0FAB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EBAF16-F206-4297-9461-05CFDBBBD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16E41-FF1D-4CFE-8E2B-3DFF881A2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3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45300" y="1828800"/>
            <a:ext cx="5829300" cy="1645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1828800"/>
            <a:ext cx="17030700" cy="1645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57BA39-01FD-4843-9649-6E84F7441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D8B69E-314F-41A1-A0B0-9C1396A32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F681CB-F07C-4D83-B6E1-F05129A2D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767DE-81F0-404C-8F9D-F5F9140ED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5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367088"/>
            <a:ext cx="20574000" cy="71628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0806113"/>
            <a:ext cx="20574000" cy="49672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CE2C0-63D7-49ED-9EB4-9C1FA13E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C83A1-8A2B-4936-8750-2EE2493B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D07C-16E3-43FF-8949-9D2BC14E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8AFC2-582C-456E-9618-BB262D6EF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1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A7099-B64E-49A2-A370-CA5CA0DA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6BB68-B088-4DCF-B88C-E92B5EF1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45F8F-9CAB-463F-BD7F-628BE270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83F3-74DC-4E84-84BA-13B388D03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7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5129213"/>
            <a:ext cx="23660100" cy="8558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3" y="13768388"/>
            <a:ext cx="23660100" cy="45005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CFE04-9099-4567-9D7B-71E07DB1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29DD-930E-49F0-A354-BA074F04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DD175-6E40-4616-BF5E-BB037F8C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963BA-83A1-43E4-AD44-304B847C2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4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5476875"/>
            <a:ext cx="11753850" cy="1305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92200" y="5476875"/>
            <a:ext cx="11753850" cy="1305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7223E5-AF77-447E-A15E-E9F0B262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9B314F-B8FF-430C-AEF9-DAFC25DA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BBF85D-4954-46F4-8A52-D3939AEE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4E533-E4A5-4AC7-BA6E-881417E5C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6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5" y="1095375"/>
            <a:ext cx="23660100" cy="3976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5" y="5043488"/>
            <a:ext cx="11606213" cy="2471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125" y="7515225"/>
            <a:ext cx="11606213" cy="11053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0" y="5043488"/>
            <a:ext cx="11661775" cy="2471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0" y="7515225"/>
            <a:ext cx="11661775" cy="11053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B0DFC8-1887-455A-BDD1-9F9D52F5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4BAF9-F14E-421A-B004-4159B5E3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B4892B-6AED-48C9-BBF5-46C8B046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372E0-DDAE-4873-BDCC-F158BBA05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8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8896E9-86F5-4BDE-8761-F25D5EDB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002326-0684-4179-85B1-974D383F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0FB54D-71DC-4E69-9810-225AE40E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EE85A-A850-4D40-8C38-818B249BC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1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835C88-98C7-4E2A-95ED-68A120FD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05C778-478A-4E17-A6D1-5FA8006A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DF995D-1471-4902-9AC0-A65E1774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810C-7316-4418-BF8A-1E054AD1A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7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5" y="1371600"/>
            <a:ext cx="8848725" cy="480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775" y="2962275"/>
            <a:ext cx="13887450" cy="14620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125" y="6172200"/>
            <a:ext cx="8848725" cy="1143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811FAD-6A23-41EC-95A1-E972E6A1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6034CC-8B1F-4744-80AA-3B2A5737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17BB9A-40C7-449C-A0A5-93EAF586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07B80-FCD6-40F7-ADDA-71D7D5F27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6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A5051-D888-450B-92C8-422905F62A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AAFB49-57A0-425B-995F-C625959E8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48748-F2ED-4BFA-80E0-28682D7C3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80898-8B91-45CE-A267-AEBED65E8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7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5" y="1371600"/>
            <a:ext cx="8848725" cy="480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61775" y="2962275"/>
            <a:ext cx="13887450" cy="146208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125" y="6172200"/>
            <a:ext cx="8848725" cy="1143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A7B504-B6BE-44E1-8F39-92A9F951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4A2A4E-2C99-4178-AA6B-C36E3CEA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BA8A48-6457-49FD-ADE5-A3FD6D2A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20F42-3879-4245-B399-E329E3D4B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A36F1-8828-497E-8849-C0598AB9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1AC73-2B88-4379-8D75-BE26A0C1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6B14-5116-4E78-B74F-067C9003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F4FCD-B0DC-4393-A1B5-69272E5C5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1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5" y="1095375"/>
            <a:ext cx="5915025" cy="17435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1095375"/>
            <a:ext cx="17592675" cy="174355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3A5A9-62D5-4532-9FAA-127F3C53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50F1A-FD6A-4A23-BEC8-8CB3D595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3BB3E-64BC-4F57-8E06-1DE87A58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010BC-73B7-4BFA-9FA4-151478589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4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391313"/>
            <a:ext cx="23317200" cy="4410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658600"/>
            <a:ext cx="19202400" cy="5257800"/>
          </a:xfrm>
        </p:spPr>
        <p:txBody>
          <a:bodyPr/>
          <a:lstStyle>
            <a:lvl1pPr marL="0" indent="0" algn="ctr">
              <a:buNone/>
              <a:defRPr/>
            </a:lvl1pPr>
            <a:lvl2pPr marL="1371600" indent="0" algn="ctr">
              <a:buNone/>
              <a:defRPr/>
            </a:lvl2pPr>
            <a:lvl3pPr marL="2743200" indent="0" algn="ctr">
              <a:buNone/>
              <a:defRPr/>
            </a:lvl3pPr>
            <a:lvl4pPr marL="4114800" indent="0" algn="ctr">
              <a:buNone/>
              <a:defRPr/>
            </a:lvl4pPr>
            <a:lvl5pPr marL="5486400" indent="0" algn="ctr">
              <a:buNone/>
              <a:defRPr/>
            </a:lvl5pPr>
            <a:lvl6pPr marL="6858000" indent="0" algn="ctr">
              <a:buNone/>
              <a:defRPr/>
            </a:lvl6pPr>
            <a:lvl7pPr marL="8229600" indent="0" algn="ctr">
              <a:buNone/>
              <a:defRPr/>
            </a:lvl7pPr>
            <a:lvl8pPr marL="9601200" indent="0" algn="ctr">
              <a:buNone/>
              <a:defRPr/>
            </a:lvl8pPr>
            <a:lvl9pPr marL="10972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2C7D77-8E0E-48EB-B1F5-3FC7354F3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5EEED7-69C3-497D-850E-E0FBCC2AF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56CB6A-6108-414E-A150-022BE521D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456DE-1FB7-4E31-BCD4-848A7A1E1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51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B7B563-03A3-4D3F-95DA-C41083E9F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DBF1D2-D335-4066-B95E-A0715A6DC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5887CD-6621-41D0-AF29-515D10C47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F47BA-1233-4303-B1DE-2CDA42099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7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13220738"/>
            <a:ext cx="23317200" cy="4086225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8720140"/>
            <a:ext cx="23317200" cy="4500561"/>
          </a:xfrm>
        </p:spPr>
        <p:txBody>
          <a:bodyPr anchor="b"/>
          <a:lstStyle>
            <a:lvl1pPr marL="0" indent="0">
              <a:buNone/>
              <a:defRPr sz="6000"/>
            </a:lvl1pPr>
            <a:lvl2pPr marL="1371600" indent="0">
              <a:buNone/>
              <a:defRPr sz="5400"/>
            </a:lvl2pPr>
            <a:lvl3pPr marL="2743200" indent="0">
              <a:buNone/>
              <a:defRPr sz="4800"/>
            </a:lvl3pPr>
            <a:lvl4pPr marL="4114800" indent="0">
              <a:buNone/>
              <a:defRPr sz="4200"/>
            </a:lvl4pPr>
            <a:lvl5pPr marL="5486400" indent="0">
              <a:buNone/>
              <a:defRPr sz="4200"/>
            </a:lvl5pPr>
            <a:lvl6pPr marL="6858000" indent="0">
              <a:buNone/>
              <a:defRPr sz="4200"/>
            </a:lvl6pPr>
            <a:lvl7pPr marL="8229600" indent="0">
              <a:buNone/>
              <a:defRPr sz="4200"/>
            </a:lvl7pPr>
            <a:lvl8pPr marL="9601200" indent="0">
              <a:buNone/>
              <a:defRPr sz="4200"/>
            </a:lvl8pPr>
            <a:lvl9pPr marL="1097280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7325DC-2206-4360-BCF0-111E911B1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2327D4-6A45-4435-9641-EB0DD9485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8A843E-B75F-481A-A5A5-2852B70CE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84EF5-8BF2-44CE-BE1C-53F3B776E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79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5943600"/>
            <a:ext cx="11430000" cy="12344400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5943600"/>
            <a:ext cx="11430000" cy="12344400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9E89E-6D46-4D55-8B9D-F1E867024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B0610-2E80-481F-A0E3-7B138736E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CE0A5-E8F9-4250-B98F-6EEE4A26A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2C0E9-6E34-43FC-96F5-503867A71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3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23914"/>
            <a:ext cx="24688800" cy="3429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605339"/>
            <a:ext cx="12120564" cy="191928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6524625"/>
            <a:ext cx="12120564" cy="11853864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95" y="4605339"/>
            <a:ext cx="12125325" cy="191928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95" y="6524625"/>
            <a:ext cx="12125325" cy="11853864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A1B319-7EAE-4871-B166-08E8F0C35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052ED2-169C-4A1C-86B5-6D2265DAE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5CDC99-C879-4F12-B8A7-5EA35422E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B5D75-F4FA-4AD1-83EB-3CDC30A16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0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55BDC2-4B51-4269-8DD2-7EC1565F5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7D4C5E-CF8E-4B6D-86C7-24BD1031D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C2813D-F060-4AA0-9C45-FC4E0D288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B8072-15DB-4357-894A-547EB623E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1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8E9C2C-37C6-4FA4-BB0B-36A368C3D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6600">
                <a:solidFill>
                  <a:srgbClr val="7030A0"/>
                </a:solidFill>
                <a:latin typeface="Cooper Black" panose="0208090404030B020404" pitchFamily="18" charset="0"/>
              </a:defRPr>
            </a:lvl1pPr>
          </a:lstStyle>
          <a:p>
            <a:pPr>
              <a:defRPr/>
            </a:pPr>
            <a:r>
              <a:rPr lang="en-US"/>
              <a:t>Nov 23, 2020</a:t>
            </a: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130E18-31A6-4404-87F8-C72EEE22D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372600" y="18745200"/>
            <a:ext cx="10287000" cy="1371600"/>
          </a:xfrm>
        </p:spPr>
        <p:txBody>
          <a:bodyPr/>
          <a:lstStyle>
            <a:lvl1pPr>
              <a:defRPr sz="6600">
                <a:solidFill>
                  <a:srgbClr val="7030A0"/>
                </a:solidFill>
                <a:latin typeface="Cooper Black" panose="0208090404030B0204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13220738"/>
            <a:ext cx="23317200" cy="4086225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8720140"/>
            <a:ext cx="23317200" cy="4500561"/>
          </a:xfrm>
        </p:spPr>
        <p:txBody>
          <a:bodyPr anchor="b"/>
          <a:lstStyle>
            <a:lvl1pPr marL="0" indent="0">
              <a:buNone/>
              <a:defRPr sz="6000"/>
            </a:lvl1pPr>
            <a:lvl2pPr marL="1371600" indent="0">
              <a:buNone/>
              <a:defRPr sz="5400"/>
            </a:lvl2pPr>
            <a:lvl3pPr marL="2743200" indent="0">
              <a:buNone/>
              <a:defRPr sz="4800"/>
            </a:lvl3pPr>
            <a:lvl4pPr marL="4114800" indent="0">
              <a:buNone/>
              <a:defRPr sz="4200"/>
            </a:lvl4pPr>
            <a:lvl5pPr marL="5486400" indent="0">
              <a:buNone/>
              <a:defRPr sz="4200"/>
            </a:lvl5pPr>
            <a:lvl6pPr marL="6858000" indent="0">
              <a:buNone/>
              <a:defRPr sz="4200"/>
            </a:lvl6pPr>
            <a:lvl7pPr marL="8229600" indent="0">
              <a:buNone/>
              <a:defRPr sz="4200"/>
            </a:lvl7pPr>
            <a:lvl8pPr marL="9601200" indent="0">
              <a:buNone/>
              <a:defRPr sz="4200"/>
            </a:lvl8pPr>
            <a:lvl9pPr marL="1097280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D1A2B3-692B-4977-83DA-D82CB1AC5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F7CBFB-B449-4655-939D-C8C7407E0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FFE19A-CD46-4CC1-992C-02319A323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C30D-67C8-4068-AF2A-3224865A1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8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8" y="819150"/>
            <a:ext cx="9024939" cy="348615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819188"/>
            <a:ext cx="15335250" cy="17559339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8" y="4305311"/>
            <a:ext cx="9024939" cy="14073189"/>
          </a:xfrm>
        </p:spPr>
        <p:txBody>
          <a:bodyPr/>
          <a:lstStyle>
            <a:lvl1pPr marL="0" indent="0">
              <a:buNone/>
              <a:defRPr sz="4200"/>
            </a:lvl1pPr>
            <a:lvl2pPr marL="1371600" indent="0">
              <a:buNone/>
              <a:defRPr sz="3600"/>
            </a:lvl2pPr>
            <a:lvl3pPr marL="2743200" indent="0">
              <a:buNone/>
              <a:defRPr sz="3000"/>
            </a:lvl3pPr>
            <a:lvl4pPr marL="4114800" indent="0">
              <a:buNone/>
              <a:defRPr sz="2700"/>
            </a:lvl4pPr>
            <a:lvl5pPr marL="5486400" indent="0">
              <a:buNone/>
              <a:defRPr sz="2700"/>
            </a:lvl5pPr>
            <a:lvl6pPr marL="6858000" indent="0">
              <a:buNone/>
              <a:defRPr sz="2700"/>
            </a:lvl6pPr>
            <a:lvl7pPr marL="8229600" indent="0">
              <a:buNone/>
              <a:defRPr sz="2700"/>
            </a:lvl7pPr>
            <a:lvl8pPr marL="9601200" indent="0">
              <a:buNone/>
              <a:defRPr sz="2700"/>
            </a:lvl8pPr>
            <a:lvl9pPr marL="1097280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F13B8-32A1-44A1-B2DE-487362638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5BA59-BECD-41F2-8D00-49F847F0F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27932-DE9C-4BEC-96D2-2DD0A1510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0DB90-ADD2-4A48-B080-82046F4A5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14401800"/>
            <a:ext cx="16459200" cy="1700214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1838325"/>
            <a:ext cx="16459200" cy="12344400"/>
          </a:xfrm>
        </p:spPr>
        <p:txBody>
          <a:bodyPr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16102014"/>
            <a:ext cx="16459200" cy="2414586"/>
          </a:xfrm>
        </p:spPr>
        <p:txBody>
          <a:bodyPr/>
          <a:lstStyle>
            <a:lvl1pPr marL="0" indent="0">
              <a:buNone/>
              <a:defRPr sz="4200"/>
            </a:lvl1pPr>
            <a:lvl2pPr marL="1371600" indent="0">
              <a:buNone/>
              <a:defRPr sz="3600"/>
            </a:lvl2pPr>
            <a:lvl3pPr marL="2743200" indent="0">
              <a:buNone/>
              <a:defRPr sz="3000"/>
            </a:lvl3pPr>
            <a:lvl4pPr marL="4114800" indent="0">
              <a:buNone/>
              <a:defRPr sz="2700"/>
            </a:lvl4pPr>
            <a:lvl5pPr marL="5486400" indent="0">
              <a:buNone/>
              <a:defRPr sz="2700"/>
            </a:lvl5pPr>
            <a:lvl6pPr marL="6858000" indent="0">
              <a:buNone/>
              <a:defRPr sz="2700"/>
            </a:lvl6pPr>
            <a:lvl7pPr marL="8229600" indent="0">
              <a:buNone/>
              <a:defRPr sz="2700"/>
            </a:lvl7pPr>
            <a:lvl8pPr marL="9601200" indent="0">
              <a:buNone/>
              <a:defRPr sz="2700"/>
            </a:lvl8pPr>
            <a:lvl9pPr marL="1097280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8A15B-6ED7-4A28-95B7-82451FD02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191602-3B7C-426D-95AC-068A95583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3E2BC5-842F-4096-BC29-13D55F7E7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44693-2818-4AD9-A9B2-2604547DF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5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65BE1-6DF9-4D44-B485-AA7522168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D9EAF0-D303-4312-8091-5F84084F0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6408E3-D075-4D08-8575-8717C8862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7473D-F598-4B65-92CA-8473057CD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4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45300" y="1828800"/>
            <a:ext cx="5829300" cy="1645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1828800"/>
            <a:ext cx="17030700" cy="1645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2B2ADA-C117-4CB5-9802-47067E5C2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63EF07-3F3B-4CC7-9765-BC8AA7699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DF6476-8DF6-4C52-8E06-8A7D58E9D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94F4B-582C-4812-BDD2-95C6BF1EF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0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367088"/>
            <a:ext cx="20574000" cy="71628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0806113"/>
            <a:ext cx="20574000" cy="49672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03504-114B-4B59-AD03-4BE71FFE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9ABB-9F93-4E6F-B88B-D91846BE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DB0C4-D156-45BA-B418-CCF72ECB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A215A-4DE6-4839-8507-FD52623C0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B20DB-D492-4A5D-8E7B-21269775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C5B8E-5135-4BF6-AC41-B8ABFF96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5119-B8E8-4C44-A280-EB2DC237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A160-6D05-44AA-B768-2BA8F6540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7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5129213"/>
            <a:ext cx="23660100" cy="8558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3" y="13768388"/>
            <a:ext cx="23660100" cy="45005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DC25A-C677-4029-B36A-B112BFDB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72DAD-3860-439C-8CB0-C114FCB9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E8D96-0F75-4366-B03F-069DBF96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A7183-A187-495C-AD47-6B7A17D45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9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5476875"/>
            <a:ext cx="11753850" cy="1305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92200" y="5476875"/>
            <a:ext cx="11753850" cy="13054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E16CDC-9BEB-4D31-ABB4-3BBE1688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EFB2A7-98E8-4913-B40B-8814DF40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2818FD-7967-47A4-89D6-9B14A43B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76137-06E5-490C-85C0-AFC5DEA5A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5" y="1095375"/>
            <a:ext cx="23660100" cy="3976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5" y="5043488"/>
            <a:ext cx="11606213" cy="2471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125" y="7515225"/>
            <a:ext cx="11606213" cy="11053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0" y="5043488"/>
            <a:ext cx="11661775" cy="24717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0" y="7515225"/>
            <a:ext cx="11661775" cy="11053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B6A73C-2771-491F-92CC-6C2B1F1D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D40378-4A32-4A46-BFA6-7471FCC7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9A4090-B95F-4826-B4BC-249E8409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13420-2B9B-4109-8534-15C7107DC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486E15-78C1-4ED4-AA5A-2C2A3B101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29EC20-F128-4329-A578-248D6B1D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AE3B91-88EB-48C7-AF34-8E96BDAD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841F3-B96D-48BC-9F65-8DBAEC736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82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5943600"/>
            <a:ext cx="11430000" cy="12344400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5943600"/>
            <a:ext cx="11430000" cy="12344400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3EA043-8061-4398-A8AA-EA81EECBE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ED2FB-57A4-4C4A-B1AB-CBEFF89CF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CEC84-F123-4809-86D5-B438AC2E2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41E87-3A66-404B-8476-4AD9F1720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5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9F982A-16CB-4D39-8BDB-727DA9F3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6E1F27-D17D-4212-8E10-36723DF0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0F3A7F-2A90-4CFF-8601-74EF4D5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ABA79-4AED-4BE5-8A9C-45D3FDF34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5" y="1371600"/>
            <a:ext cx="8848725" cy="480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775" y="2962275"/>
            <a:ext cx="13887450" cy="14620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125" y="6172200"/>
            <a:ext cx="8848725" cy="1143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2895B3-FCA7-43D4-9F77-8B2BFC09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DA6A37-AC05-40F1-AD07-AE153120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419241-C7BF-475C-85AF-1428629D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93135-1CCF-47C5-BD61-612CFA982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5" y="1371600"/>
            <a:ext cx="8848725" cy="4800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61775" y="2962275"/>
            <a:ext cx="13887450" cy="146208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125" y="6172200"/>
            <a:ext cx="8848725" cy="1143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264F82-C7AF-440E-AAC5-504346C4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99B0D6-057B-4605-98AB-A74C5863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112012-5EEA-4261-845C-680627FE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9F37D-26C0-418C-B81C-7B9C0B53C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7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35D56-CDE5-41AE-AE05-D530906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17521-DDA6-478B-907C-3EB10A83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88764-B718-46CF-99D8-CB848592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FD80D-2032-4D3B-91B5-1C6B04D07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2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5" y="1095375"/>
            <a:ext cx="5915025" cy="17435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1095375"/>
            <a:ext cx="17592675" cy="174355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536D-6431-45B6-BB5C-DCDAC76E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0B1DB-920A-46AE-9B1E-3A507910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4C4DD-863B-4F51-BF5A-F2262976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5D583-363D-4D32-8683-5068490FE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69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23914"/>
            <a:ext cx="24688800" cy="3429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605339"/>
            <a:ext cx="12120564" cy="191928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6524625"/>
            <a:ext cx="12120564" cy="11853864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95" y="4605339"/>
            <a:ext cx="12125325" cy="191928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95" y="6524625"/>
            <a:ext cx="12125325" cy="11853864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47C518-795E-43E7-A327-82218AFD8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5F86A1-2B46-4B68-AB65-8FCD88220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150E2A-49AD-4596-BC31-417AA0209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042A9-520C-4C0B-9D5E-AA83CB172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46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56FA3F-A2C0-4500-BA2C-2743FC77F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2797CF-7F60-417E-B11E-9454D6190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AFE2A6-1660-44FF-B5FB-4BAC16F61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636F4-462B-45D0-8D0D-E667A4378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3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4B7210-E22D-4E56-A52E-7C180FC46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403350" y="18745200"/>
            <a:ext cx="6369050" cy="1371600"/>
          </a:xfrm>
        </p:spPr>
        <p:txBody>
          <a:bodyPr/>
          <a:lstStyle>
            <a:lvl1pPr>
              <a:defRPr sz="6000" b="1">
                <a:solidFill>
                  <a:srgbClr val="7030A0"/>
                </a:solidFill>
                <a:latin typeface="Cooper Black" panose="0208090404030B020404" pitchFamily="18" charset="0"/>
              </a:defRPr>
            </a:lvl1pPr>
          </a:lstStyle>
          <a:p>
            <a:pPr>
              <a:defRPr/>
            </a:pPr>
            <a:r>
              <a:rPr lang="en-US"/>
              <a:t>Nov 23, 2020</a:t>
            </a: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E153C9-64BE-43D5-9A80-396E459BC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8000">
                <a:solidFill>
                  <a:srgbClr val="7030A0"/>
                </a:solidFill>
                <a:latin typeface="Cooper Black" panose="0208090404030B0204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8" y="819150"/>
            <a:ext cx="9024939" cy="348615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819188"/>
            <a:ext cx="15335250" cy="17559339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8" y="4305311"/>
            <a:ext cx="9024939" cy="14073189"/>
          </a:xfrm>
        </p:spPr>
        <p:txBody>
          <a:bodyPr/>
          <a:lstStyle>
            <a:lvl1pPr marL="0" indent="0">
              <a:buNone/>
              <a:defRPr sz="4200"/>
            </a:lvl1pPr>
            <a:lvl2pPr marL="1371600" indent="0">
              <a:buNone/>
              <a:defRPr sz="3600"/>
            </a:lvl2pPr>
            <a:lvl3pPr marL="2743200" indent="0">
              <a:buNone/>
              <a:defRPr sz="3000"/>
            </a:lvl3pPr>
            <a:lvl4pPr marL="4114800" indent="0">
              <a:buNone/>
              <a:defRPr sz="2700"/>
            </a:lvl4pPr>
            <a:lvl5pPr marL="5486400" indent="0">
              <a:buNone/>
              <a:defRPr sz="2700"/>
            </a:lvl5pPr>
            <a:lvl6pPr marL="6858000" indent="0">
              <a:buNone/>
              <a:defRPr sz="2700"/>
            </a:lvl6pPr>
            <a:lvl7pPr marL="8229600" indent="0">
              <a:buNone/>
              <a:defRPr sz="2700"/>
            </a:lvl7pPr>
            <a:lvl8pPr marL="9601200" indent="0">
              <a:buNone/>
              <a:defRPr sz="2700"/>
            </a:lvl8pPr>
            <a:lvl9pPr marL="1097280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50AD-A5FE-438D-9E9F-70B864395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C460C-E463-4FAF-9203-67400A23D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0381E-B931-4181-9D50-9C5F33367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D66D7-FF88-44E0-9A6C-AEF313DB9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3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14401800"/>
            <a:ext cx="16459200" cy="1700214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1838325"/>
            <a:ext cx="16459200" cy="12344400"/>
          </a:xfrm>
        </p:spPr>
        <p:txBody>
          <a:bodyPr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16102014"/>
            <a:ext cx="16459200" cy="2414586"/>
          </a:xfrm>
        </p:spPr>
        <p:txBody>
          <a:bodyPr/>
          <a:lstStyle>
            <a:lvl1pPr marL="0" indent="0">
              <a:buNone/>
              <a:defRPr sz="4200"/>
            </a:lvl1pPr>
            <a:lvl2pPr marL="1371600" indent="0">
              <a:buNone/>
              <a:defRPr sz="3600"/>
            </a:lvl2pPr>
            <a:lvl3pPr marL="2743200" indent="0">
              <a:buNone/>
              <a:defRPr sz="3000"/>
            </a:lvl3pPr>
            <a:lvl4pPr marL="4114800" indent="0">
              <a:buNone/>
              <a:defRPr sz="2700"/>
            </a:lvl4pPr>
            <a:lvl5pPr marL="5486400" indent="0">
              <a:buNone/>
              <a:defRPr sz="2700"/>
            </a:lvl5pPr>
            <a:lvl6pPr marL="6858000" indent="0">
              <a:buNone/>
              <a:defRPr sz="2700"/>
            </a:lvl6pPr>
            <a:lvl7pPr marL="8229600" indent="0">
              <a:buNone/>
              <a:defRPr sz="2700"/>
            </a:lvl7pPr>
            <a:lvl8pPr marL="9601200" indent="0">
              <a:buNone/>
              <a:defRPr sz="2700"/>
            </a:lvl8pPr>
            <a:lvl9pPr marL="1097280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652EE-1C1D-4F2A-9D7D-13D9A46DE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FB7572-EAE0-44BC-A6DC-BDCCE4E64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8D2A7-4326-4F5A-9C7B-8045E8373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C1B20-5DB0-4F8C-8ACE-ACB37BA6A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1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DAF79B-7E9A-4934-94C8-28E611A77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828800"/>
            <a:ext cx="2331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475C73-D718-4C49-933A-EDE2710B2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5943600"/>
            <a:ext cx="23317200" cy="1234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5CE996-0285-46E1-8893-5B90963847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187452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1E82C5-37A8-4252-B8E9-EFD76CF39C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72600" y="187452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67DF83-FCB2-49B5-AE9D-3906A60350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59600" y="187452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200" b="0">
                <a:solidFill>
                  <a:srgbClr val="000000"/>
                </a:solidFill>
              </a:defRPr>
            </a:lvl1pPr>
          </a:lstStyle>
          <a:p>
            <a:fld id="{D9076157-BE31-4531-BEF0-8449D1C629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6418" r:id="rId1"/>
    <p:sldLayoutId id="2147506419" r:id="rId2"/>
    <p:sldLayoutId id="2147506420" r:id="rId3"/>
    <p:sldLayoutId id="2147506421" r:id="rId4"/>
    <p:sldLayoutId id="2147506422" r:id="rId5"/>
    <p:sldLayoutId id="2147506423" r:id="rId6"/>
    <p:sldLayoutId id="2147506460" r:id="rId7"/>
    <p:sldLayoutId id="2147506424" r:id="rId8"/>
    <p:sldLayoutId id="2147506425" r:id="rId9"/>
    <p:sldLayoutId id="2147506426" r:id="rId10"/>
    <p:sldLayoutId id="21475064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5pPr>
      <a:lvl6pPr marL="13716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6pPr>
      <a:lvl7pPr marL="27432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7pPr>
      <a:lvl8pPr marL="41148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8pPr>
      <a:lvl9pPr marL="54864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9pPr>
    </p:titleStyle>
    <p:bodyStyle>
      <a:lvl1pPr marL="1028700" indent="-1028700" algn="l" rtl="0" eaLnBrk="0" fontAlgn="base" hangingPunct="0">
        <a:spcBef>
          <a:spcPct val="20000"/>
        </a:spcBef>
        <a:spcAft>
          <a:spcPct val="0"/>
        </a:spcAft>
        <a:buChar char="•"/>
        <a:defRPr sz="9600">
          <a:solidFill>
            <a:schemeClr val="tx1"/>
          </a:solidFill>
          <a:latin typeface="+mn-lt"/>
          <a:ea typeface="+mn-ea"/>
          <a:cs typeface="+mn-cs"/>
        </a:defRPr>
      </a:lvl1pPr>
      <a:lvl2pPr marL="2228850" indent="-857250" algn="l" rtl="0" eaLnBrk="0" fontAlgn="base" hangingPunct="0">
        <a:spcBef>
          <a:spcPct val="20000"/>
        </a:spcBef>
        <a:spcAft>
          <a:spcPct val="0"/>
        </a:spcAft>
        <a:buChar char="–"/>
        <a:defRPr sz="8400">
          <a:solidFill>
            <a:schemeClr val="tx1"/>
          </a:solidFill>
          <a:latin typeface="+mn-lt"/>
        </a:defRPr>
      </a:lvl2pPr>
      <a:lvl3pPr marL="3429000" indent="-685800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</a:defRPr>
      </a:lvl3pPr>
      <a:lvl4pPr marL="4800600" indent="-6858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4pPr>
      <a:lvl5pPr marL="6172200" indent="-685800" algn="l" rtl="0" eaLnBrk="0" fontAlgn="base" hangingPunct="0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5pPr>
      <a:lvl6pPr marL="75438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6pPr>
      <a:lvl7pPr marL="89154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7pPr>
      <a:lvl8pPr marL="102870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8pPr>
      <a:lvl9pPr marL="116586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C658F9E-2A1B-474D-8674-852A72C09C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85950" y="1095375"/>
            <a:ext cx="236601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E192910-63A1-471B-ADB9-3A48162D13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85950" y="5476875"/>
            <a:ext cx="23660100" cy="130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6197E-2448-4D3C-A80A-B8522FCC7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5950" y="19069050"/>
            <a:ext cx="61722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1A53A-EE08-4758-9453-3EC87C4EB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86850" y="19069050"/>
            <a:ext cx="92583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A45E4-AF7B-4396-BB4A-BC1566829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73850" y="19069050"/>
            <a:ext cx="6172200" cy="1095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D215F2A-BC8D-4720-B48B-9F2889F19A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6428" r:id="rId1"/>
    <p:sldLayoutId id="2147506429" r:id="rId2"/>
    <p:sldLayoutId id="2147506430" r:id="rId3"/>
    <p:sldLayoutId id="2147506431" r:id="rId4"/>
    <p:sldLayoutId id="2147506432" r:id="rId5"/>
    <p:sldLayoutId id="2147506433" r:id="rId6"/>
    <p:sldLayoutId id="2147506434" r:id="rId7"/>
    <p:sldLayoutId id="2147506435" r:id="rId8"/>
    <p:sldLayoutId id="2147506436" r:id="rId9"/>
    <p:sldLayoutId id="2147506437" r:id="rId10"/>
    <p:sldLayoutId id="21475064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01D6977-B79E-4EBF-A35D-98AD91765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828800"/>
            <a:ext cx="2331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00659AB-055A-422B-9B3F-B183F9846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5943600"/>
            <a:ext cx="23317200" cy="1234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A3CF51-162E-4CC2-83E1-FEB4357007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187452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881FB4-08C5-4A64-BDC2-41CD7B26EF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72600" y="187452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410320-1206-41B2-9ED6-FDD5FE58E6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59600" y="187452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200" b="0">
                <a:solidFill>
                  <a:srgbClr val="000000"/>
                </a:solidFill>
              </a:defRPr>
            </a:lvl1pPr>
          </a:lstStyle>
          <a:p>
            <a:fld id="{6957F70C-79E0-40C2-9E60-277A00E19E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6439" r:id="rId1"/>
    <p:sldLayoutId id="2147506440" r:id="rId2"/>
    <p:sldLayoutId id="2147506441" r:id="rId3"/>
    <p:sldLayoutId id="2147506442" r:id="rId4"/>
    <p:sldLayoutId id="2147506443" r:id="rId5"/>
    <p:sldLayoutId id="2147506444" r:id="rId6"/>
    <p:sldLayoutId id="2147506461" r:id="rId7"/>
    <p:sldLayoutId id="2147506445" r:id="rId8"/>
    <p:sldLayoutId id="2147506446" r:id="rId9"/>
    <p:sldLayoutId id="2147506447" r:id="rId10"/>
    <p:sldLayoutId id="214750644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5pPr>
      <a:lvl6pPr marL="13716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6pPr>
      <a:lvl7pPr marL="27432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7pPr>
      <a:lvl8pPr marL="41148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8pPr>
      <a:lvl9pPr marL="5486400" algn="ctr" rtl="0" fontAlgn="base">
        <a:spcBef>
          <a:spcPct val="0"/>
        </a:spcBef>
        <a:spcAft>
          <a:spcPct val="0"/>
        </a:spcAft>
        <a:defRPr sz="13200">
          <a:solidFill>
            <a:schemeClr val="tx2"/>
          </a:solidFill>
          <a:latin typeface="Times New Roman" pitchFamily="18" charset="0"/>
        </a:defRPr>
      </a:lvl9pPr>
    </p:titleStyle>
    <p:bodyStyle>
      <a:lvl1pPr marL="1028700" indent="-1028700" algn="l" rtl="0" eaLnBrk="0" fontAlgn="base" hangingPunct="0">
        <a:spcBef>
          <a:spcPct val="20000"/>
        </a:spcBef>
        <a:spcAft>
          <a:spcPct val="0"/>
        </a:spcAft>
        <a:buChar char="•"/>
        <a:defRPr sz="9600">
          <a:solidFill>
            <a:schemeClr val="tx1"/>
          </a:solidFill>
          <a:latin typeface="+mn-lt"/>
          <a:ea typeface="+mn-ea"/>
          <a:cs typeface="+mn-cs"/>
        </a:defRPr>
      </a:lvl1pPr>
      <a:lvl2pPr marL="2228850" indent="-857250" algn="l" rtl="0" eaLnBrk="0" fontAlgn="base" hangingPunct="0">
        <a:spcBef>
          <a:spcPct val="20000"/>
        </a:spcBef>
        <a:spcAft>
          <a:spcPct val="0"/>
        </a:spcAft>
        <a:buChar char="–"/>
        <a:defRPr sz="8400">
          <a:solidFill>
            <a:schemeClr val="tx1"/>
          </a:solidFill>
          <a:latin typeface="+mn-lt"/>
        </a:defRPr>
      </a:lvl2pPr>
      <a:lvl3pPr marL="3429000" indent="-685800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</a:defRPr>
      </a:lvl3pPr>
      <a:lvl4pPr marL="4800600" indent="-685800" algn="l" rtl="0" eaLnBrk="0" fontAlgn="base" hangingPunct="0">
        <a:spcBef>
          <a:spcPct val="20000"/>
        </a:spcBef>
        <a:spcAft>
          <a:spcPct val="0"/>
        </a:spcAft>
        <a:buChar char="–"/>
        <a:defRPr sz="6000">
          <a:solidFill>
            <a:schemeClr val="tx1"/>
          </a:solidFill>
          <a:latin typeface="+mn-lt"/>
        </a:defRPr>
      </a:lvl4pPr>
      <a:lvl5pPr marL="6172200" indent="-685800" algn="l" rtl="0" eaLnBrk="0" fontAlgn="base" hangingPunct="0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5pPr>
      <a:lvl6pPr marL="75438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6pPr>
      <a:lvl7pPr marL="89154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7pPr>
      <a:lvl8pPr marL="102870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8pPr>
      <a:lvl9pPr marL="11658600" indent="-685800" algn="l" rtl="0" fontAlgn="base">
        <a:spcBef>
          <a:spcPct val="20000"/>
        </a:spcBef>
        <a:spcAft>
          <a:spcPct val="0"/>
        </a:spcAft>
        <a:buChar char="»"/>
        <a:defRPr sz="6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A06A264-C05A-48E8-B447-C2C41213D2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85950" y="1095375"/>
            <a:ext cx="236601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6CB94BF9-C0C8-4580-95AE-C73DF41EEA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85950" y="5476875"/>
            <a:ext cx="23660100" cy="130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5AAD8-7EB3-4E48-A249-2847DEC5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5950" y="19069050"/>
            <a:ext cx="61722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Nov 23,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8F035-E05C-4F93-A845-89ED132E7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86850" y="19069050"/>
            <a:ext cx="92583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E2954-5CB3-4758-A3B4-EF5FA603F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73850" y="19069050"/>
            <a:ext cx="6172200" cy="1095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DEB01D8-1A33-407A-9BB9-41E7FC45A4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6449" r:id="rId1"/>
    <p:sldLayoutId id="2147506450" r:id="rId2"/>
    <p:sldLayoutId id="2147506451" r:id="rId3"/>
    <p:sldLayoutId id="2147506452" r:id="rId4"/>
    <p:sldLayoutId id="2147506453" r:id="rId5"/>
    <p:sldLayoutId id="2147506454" r:id="rId6"/>
    <p:sldLayoutId id="2147506455" r:id="rId7"/>
    <p:sldLayoutId id="2147506456" r:id="rId8"/>
    <p:sldLayoutId id="2147506457" r:id="rId9"/>
    <p:sldLayoutId id="2147506458" r:id="rId10"/>
    <p:sldLayoutId id="21475064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0000">
              <a:srgbClr val="CCFFCC"/>
            </a:gs>
            <a:gs pos="67000">
              <a:schemeClr val="bg1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228867-298B-4E4D-AE34-5A4202C1A24D}"/>
              </a:ext>
            </a:extLst>
          </p:cNvPr>
          <p:cNvSpPr txBox="1"/>
          <p:nvPr/>
        </p:nvSpPr>
        <p:spPr>
          <a:xfrm>
            <a:off x="0" y="290513"/>
            <a:ext cx="27151013" cy="407803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lvl="1" algn="ctr" eaLnBrk="1" hangingPunct="1">
              <a:defRPr/>
            </a:pPr>
            <a:r>
              <a:rPr lang="en-US" sz="259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/>
              </a:rPr>
              <a:t>TUES, JUNE 11</a:t>
            </a:r>
            <a:endParaRPr lang="en-US" sz="2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B9DED21F-A7F8-4C7F-A0F0-48781BA15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216"/>
            <a:ext cx="7291388" cy="1006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34846-27AD-963C-5A5A-F9B2EFDDC46B}"/>
              </a:ext>
            </a:extLst>
          </p:cNvPr>
          <p:cNvSpPr txBox="1"/>
          <p:nvPr/>
        </p:nvSpPr>
        <p:spPr>
          <a:xfrm>
            <a:off x="0" y="14007415"/>
            <a:ext cx="27125701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13800" dirty="0">
                <a:latin typeface="Times New Roman"/>
                <a:cs typeface="Times New Roman"/>
              </a:rPr>
              <a:t>(DAY 79; 2 CLASS DAYS LEFT)</a:t>
            </a:r>
          </a:p>
        </p:txBody>
      </p:sp>
      <p:pic>
        <p:nvPicPr>
          <p:cNvPr id="1026" name="Picture 2" descr="June21 GIFs - Find &amp; Share on GIPHY">
            <a:extLst>
              <a:ext uri="{FF2B5EF4-FFF2-40B4-BE49-F238E27FC236}">
                <a16:creationId xmlns:a16="http://schemas.microsoft.com/office/drawing/2014/main" id="{D2C1EE08-A1D1-8A02-A66E-2BB74A5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08" y="5299759"/>
            <a:ext cx="15625736" cy="831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4670A66-F171-5232-D9D3-86DCEE77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160" y="853952"/>
            <a:ext cx="21505216" cy="148132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3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BOOKS: </a:t>
            </a:r>
          </a:p>
          <a:p>
            <a:pPr>
              <a:buFontTx/>
              <a:buNone/>
              <a:defRPr/>
            </a:pPr>
            <a:r>
              <a:rPr lang="en-US" altLang="en-US" sz="11500" dirty="0"/>
              <a:t>Please return all library books.</a:t>
            </a:r>
          </a:p>
          <a:p>
            <a:pPr algn="ctr">
              <a:buFontTx/>
              <a:buNone/>
              <a:defRPr/>
            </a:pPr>
            <a:r>
              <a:rPr lang="en-US" altLang="en-US" sz="13800" dirty="0">
                <a:solidFill>
                  <a:srgbClr val="FF0000"/>
                </a:solidFill>
              </a:rPr>
              <a:t>BRING BACK TEXT BOOKS BEFORE OR ON THE DAY OF YOUR EXAM.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F3A6A6B-0795-2A76-FC63-AC1C8E15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848" y="15667238"/>
            <a:ext cx="6271418" cy="42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58039-D49E-52FF-032D-9503607DA1EC}"/>
              </a:ext>
            </a:extLst>
          </p:cNvPr>
          <p:cNvSpPr txBox="1"/>
          <p:nvPr/>
        </p:nvSpPr>
        <p:spPr>
          <a:xfrm>
            <a:off x="4584640" y="565920"/>
            <a:ext cx="22847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800" dirty="0">
                <a:solidFill>
                  <a:srgbClr val="FF0000"/>
                </a:solidFill>
              </a:rPr>
              <a:t>FINAL EXAM SCHEDULE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413219-7211-FA56-AC63-E43DA9A3A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640" y="2781911"/>
            <a:ext cx="22468313" cy="1386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0FCF2-46A7-5C3D-FC9D-6B1C1EDC3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19" y="832642"/>
            <a:ext cx="26664843" cy="14998974"/>
          </a:xfrm>
          <a:prstGeom prst="rect">
            <a:avLst/>
          </a:prstGeom>
        </p:spPr>
      </p:pic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3AA96-D7CF-0B48-D3CF-774D0AF28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935" y="399232"/>
            <a:ext cx="22688747" cy="170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0E0AC-2961-364F-64C7-A725DCD44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2487" y="7334672"/>
            <a:ext cx="9036633" cy="6768752"/>
          </a:xfrm>
          <a:prstGeom prst="rect">
            <a:avLst/>
          </a:prstGeom>
        </p:spPr>
      </p:pic>
      <p:sp>
        <p:nvSpPr>
          <p:cNvPr id="11266" name="WordArt 6">
            <a:extLst>
              <a:ext uri="{FF2B5EF4-FFF2-40B4-BE49-F238E27FC236}">
                <a16:creationId xmlns:a16="http://schemas.microsoft.com/office/drawing/2014/main" id="{A5BFD98E-F85C-4865-A1BD-5DDF4607955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114425" y="722313"/>
            <a:ext cx="24266525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CA" sz="16800" kern="10" spc="-72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25724" dir="18900000" algn="ctr" rotWithShape="0">
                    <a:srgbClr val="002060"/>
                  </a:outerShdw>
                </a:effectLst>
                <a:latin typeface="Freestyle Script" panose="030804020302050B0404" pitchFamily="66" charset="0"/>
              </a:rPr>
              <a:t>Did You Know?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3254B-4D7E-9FB2-9B02-360E2091AD79}"/>
              </a:ext>
            </a:extLst>
          </p:cNvPr>
          <p:cNvSpPr txBox="1"/>
          <p:nvPr/>
        </p:nvSpPr>
        <p:spPr>
          <a:xfrm>
            <a:off x="1546648" y="4454352"/>
            <a:ext cx="22394488" cy="1540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9900" i="1" dirty="0"/>
              <a:t>the word </a:t>
            </a:r>
            <a:r>
              <a:rPr lang="en-CA" sz="19900" dirty="0"/>
              <a:t>'almost</a:t>
            </a:r>
            <a:r>
              <a:rPr lang="en-CA" sz="19900" i="1" dirty="0"/>
              <a:t>' is the longest in the English language with all the letters in alphabetical order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04E29-E824-9E87-5A67-BB8DF2D51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A2632A4F-E42A-9993-35AD-DA68538A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D18114-07D0-E071-7C31-5FF5892D7503}"/>
              </a:ext>
            </a:extLst>
          </p:cNvPr>
          <p:cNvSpPr/>
          <p:nvPr/>
        </p:nvSpPr>
        <p:spPr>
          <a:xfrm rot="16200000">
            <a:off x="-2487008" y="9508350"/>
            <a:ext cx="963436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SPORT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DFB78E-9F1C-5C73-6AAB-85455C519091}"/>
              </a:ext>
            </a:extLst>
          </p:cNvPr>
          <p:cNvSpPr txBox="1"/>
          <p:nvPr/>
        </p:nvSpPr>
        <p:spPr>
          <a:xfrm>
            <a:off x="4066928" y="18416"/>
            <a:ext cx="2328936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600" dirty="0">
                <a:solidFill>
                  <a:srgbClr val="FF0000"/>
                </a:solidFill>
              </a:rPr>
              <a:t>TRACK PROVINCIALS</a:t>
            </a:r>
            <a:endParaRPr lang="en-CA" sz="13800" dirty="0">
              <a:solidFill>
                <a:srgbClr val="FF0000"/>
              </a:solidFill>
            </a:endParaRPr>
          </a:p>
          <a:p>
            <a:endParaRPr lang="en-CA" sz="1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2573B-BA61-DDD6-B82E-D84719D4B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927" y="2720361"/>
            <a:ext cx="22668827" cy="127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04E29-E824-9E87-5A67-BB8DF2D51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A2632A4F-E42A-9993-35AD-DA68538A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D18114-07D0-E071-7C31-5FF5892D7503}"/>
              </a:ext>
            </a:extLst>
          </p:cNvPr>
          <p:cNvSpPr/>
          <p:nvPr/>
        </p:nvSpPr>
        <p:spPr>
          <a:xfrm rot="16200000">
            <a:off x="-2487008" y="9508350"/>
            <a:ext cx="963436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SPORT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DFB78E-9F1C-5C73-6AAB-85455C519091}"/>
              </a:ext>
            </a:extLst>
          </p:cNvPr>
          <p:cNvSpPr txBox="1"/>
          <p:nvPr/>
        </p:nvSpPr>
        <p:spPr>
          <a:xfrm>
            <a:off x="4066928" y="18416"/>
            <a:ext cx="23289360" cy="1751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800" dirty="0">
                <a:solidFill>
                  <a:srgbClr val="0070C0"/>
                </a:solidFill>
              </a:rPr>
              <a:t>FALCONS ATHLETIC BANQUET</a:t>
            </a:r>
            <a:endParaRPr lang="en-CA" sz="9600" dirty="0">
              <a:solidFill>
                <a:srgbClr val="0070C0"/>
              </a:solidFill>
            </a:endParaRPr>
          </a:p>
          <a:p>
            <a:r>
              <a:rPr lang="en-CA" sz="11500" dirty="0">
                <a:solidFill>
                  <a:srgbClr val="C00000"/>
                </a:solidFill>
              </a:rPr>
              <a:t>When?</a:t>
            </a:r>
            <a:r>
              <a:rPr lang="en-CA" sz="11500" dirty="0"/>
              <a:t> </a:t>
            </a:r>
            <a:r>
              <a:rPr lang="en-CA" sz="16600" dirty="0">
                <a:solidFill>
                  <a:srgbClr val="7030A0"/>
                </a:solidFill>
              </a:rPr>
              <a:t>JUNE 20, 5:00pm</a:t>
            </a:r>
            <a:endParaRPr lang="en-CA" sz="11500" dirty="0">
              <a:solidFill>
                <a:srgbClr val="7030A0"/>
              </a:solidFill>
            </a:endParaRPr>
          </a:p>
          <a:p>
            <a:r>
              <a:rPr lang="en-CA" sz="11500" dirty="0">
                <a:solidFill>
                  <a:srgbClr val="C00000"/>
                </a:solidFill>
              </a:rPr>
              <a:t>Where?</a:t>
            </a:r>
            <a:r>
              <a:rPr lang="en-CA" sz="11500" dirty="0"/>
              <a:t> FCHS LARGE GYM</a:t>
            </a:r>
          </a:p>
          <a:p>
            <a:r>
              <a:rPr lang="en-CA" sz="11500" dirty="0">
                <a:solidFill>
                  <a:srgbClr val="C00000"/>
                </a:solidFill>
              </a:rPr>
              <a:t>Who?</a:t>
            </a:r>
            <a:r>
              <a:rPr lang="en-CA" sz="11500" dirty="0"/>
              <a:t> All Athletes and parents who want to come.</a:t>
            </a:r>
          </a:p>
          <a:p>
            <a:r>
              <a:rPr lang="en-CA" sz="11500" dirty="0">
                <a:solidFill>
                  <a:srgbClr val="C00000"/>
                </a:solidFill>
              </a:rPr>
              <a:t>How?</a:t>
            </a:r>
            <a:r>
              <a:rPr lang="en-CA" sz="11500" dirty="0"/>
              <a:t> </a:t>
            </a:r>
            <a:r>
              <a:rPr lang="en-CA" sz="8000" dirty="0"/>
              <a:t>Each athlete has already paid for a ticket. </a:t>
            </a:r>
            <a:r>
              <a:rPr lang="en-CA" sz="11500" dirty="0"/>
              <a:t>Tickets for guests must be purchased ($30) in the </a:t>
            </a:r>
            <a:r>
              <a:rPr lang="en-CA" sz="9600" dirty="0"/>
              <a:t>cafeteria OR at the office.</a:t>
            </a:r>
            <a:endParaRPr lang="en-CA" sz="16600" dirty="0"/>
          </a:p>
        </p:txBody>
      </p:sp>
      <p:pic>
        <p:nvPicPr>
          <p:cNvPr id="1026" name="Picture 2" descr="Falcons B5 GIF - Falcons B5 فالكونز - Discover &amp; Share GIFs">
            <a:extLst>
              <a:ext uri="{FF2B5EF4-FFF2-40B4-BE49-F238E27FC236}">
                <a16:creationId xmlns:a16="http://schemas.microsoft.com/office/drawing/2014/main" id="{4FE6D09D-ADA7-8480-9B20-B9C9FC428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28" y="2110422"/>
            <a:ext cx="4681126" cy="306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6">
            <a:extLst>
              <a:ext uri="{FF2B5EF4-FFF2-40B4-BE49-F238E27FC236}">
                <a16:creationId xmlns:a16="http://schemas.microsoft.com/office/drawing/2014/main" id="{05D10DDF-FB1B-4505-BBFC-C76F0CD46BA8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366838" y="449263"/>
            <a:ext cx="24698325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CA" sz="16800" kern="10" spc="-72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25724" dir="18900000" algn="ctr" rotWithShape="0">
                    <a:srgbClr val="002060"/>
                  </a:outerShdw>
                </a:effectLst>
                <a:latin typeface="Freestyle Script" panose="030804020302050B0404" pitchFamily="66" charset="0"/>
              </a:rPr>
              <a:t>Did You Know?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C47A6-5A62-F501-AB1B-64616B916A35}"/>
              </a:ext>
            </a:extLst>
          </p:cNvPr>
          <p:cNvSpPr txBox="1"/>
          <p:nvPr/>
        </p:nvSpPr>
        <p:spPr>
          <a:xfrm>
            <a:off x="1304159" y="3557544"/>
            <a:ext cx="20836778" cy="13342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700" dirty="0" err="1"/>
              <a:t>atychiphobia</a:t>
            </a:r>
            <a:r>
              <a:rPr lang="en-CA" sz="28700" i="1" dirty="0"/>
              <a:t> is the fear of failure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EE0628-33C2-588A-0762-E1CE4E2DA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0280" y="13383344"/>
            <a:ext cx="10086840" cy="6712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07DAF-F49D-065A-42CE-F5D738854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064" y="466223"/>
            <a:ext cx="22247352" cy="168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9B477C-338B-68C4-F06C-11964DA6C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709936"/>
            <a:ext cx="22370485" cy="167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0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58039-D49E-52FF-032D-9503607DA1EC}"/>
              </a:ext>
            </a:extLst>
          </p:cNvPr>
          <p:cNvSpPr txBox="1"/>
          <p:nvPr/>
        </p:nvSpPr>
        <p:spPr>
          <a:xfrm>
            <a:off x="4508928" y="-2152"/>
            <a:ext cx="22847360" cy="2055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9900" dirty="0">
                <a:solidFill>
                  <a:srgbClr val="FF0000"/>
                </a:solidFill>
              </a:rPr>
              <a:t>TAKE PRIDE IN YOUR SPACE!!</a:t>
            </a:r>
          </a:p>
          <a:p>
            <a:r>
              <a:rPr lang="en-CA" sz="19900" dirty="0">
                <a:solidFill>
                  <a:srgbClr val="92D050"/>
                </a:solidFill>
              </a:rPr>
              <a:t>GOOD</a:t>
            </a:r>
            <a:r>
              <a:rPr lang="en-CA" sz="19900" dirty="0">
                <a:solidFill>
                  <a:srgbClr val="00B0F0"/>
                </a:solidFill>
              </a:rPr>
              <a:t>=Don’t litter</a:t>
            </a:r>
          </a:p>
          <a:p>
            <a:r>
              <a:rPr lang="en-CA" sz="16600" dirty="0">
                <a:solidFill>
                  <a:srgbClr val="00B050"/>
                </a:solidFill>
              </a:rPr>
              <a:t>BETTER</a:t>
            </a:r>
            <a:r>
              <a:rPr lang="en-CA" sz="16600" dirty="0">
                <a:solidFill>
                  <a:srgbClr val="0070C0"/>
                </a:solidFill>
              </a:rPr>
              <a:t>=</a:t>
            </a:r>
            <a:r>
              <a:rPr lang="en-CA" sz="13800" dirty="0">
                <a:solidFill>
                  <a:srgbClr val="0070C0"/>
                </a:solidFill>
              </a:rPr>
              <a:t>Tell others </a:t>
            </a:r>
          </a:p>
          <a:p>
            <a:r>
              <a:rPr lang="en-CA" sz="13800" dirty="0">
                <a:solidFill>
                  <a:srgbClr val="0070C0"/>
                </a:solidFill>
              </a:rPr>
              <a:t>											not to litter</a:t>
            </a:r>
          </a:p>
          <a:p>
            <a:r>
              <a:rPr lang="en-CA" sz="19900" dirty="0">
                <a:solidFill>
                  <a:schemeClr val="accent1">
                    <a:lumMod val="50000"/>
                  </a:schemeClr>
                </a:solidFill>
              </a:rPr>
              <a:t>BEST</a:t>
            </a:r>
            <a:r>
              <a:rPr lang="en-CA" sz="11500" dirty="0">
                <a:solidFill>
                  <a:srgbClr val="7030A0"/>
                </a:solidFill>
              </a:rPr>
              <a:t>=Pick up ONE piece of </a:t>
            </a:r>
          </a:p>
          <a:p>
            <a:r>
              <a:rPr lang="en-CA" sz="11500" dirty="0">
                <a:solidFill>
                  <a:srgbClr val="7030A0"/>
                </a:solidFill>
              </a:rPr>
              <a:t>								garbage every day and </a:t>
            </a:r>
          </a:p>
          <a:p>
            <a:r>
              <a:rPr lang="en-CA" sz="11500" dirty="0">
                <a:solidFill>
                  <a:srgbClr val="7030A0"/>
                </a:solidFill>
              </a:rPr>
              <a:t>								throw it in the bins.</a:t>
            </a:r>
            <a:endParaRPr lang="en-CA" sz="199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1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F5694-CDDD-6D00-A2D9-E414FD83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DEEB0977-4850-6FEA-2C9F-EE3D5E6A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9475E-1254-930B-ECF4-4C0CE84698CF}"/>
              </a:ext>
            </a:extLst>
          </p:cNvPr>
          <p:cNvSpPr/>
          <p:nvPr/>
        </p:nvSpPr>
        <p:spPr>
          <a:xfrm rot="16200000">
            <a:off x="-3933719" y="9508350"/>
            <a:ext cx="1252779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GENERAL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58039-D49E-52FF-032D-9503607DA1EC}"/>
              </a:ext>
            </a:extLst>
          </p:cNvPr>
          <p:cNvSpPr txBox="1"/>
          <p:nvPr/>
        </p:nvSpPr>
        <p:spPr>
          <a:xfrm>
            <a:off x="4508928" y="-2152"/>
            <a:ext cx="22847360" cy="1885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900" dirty="0">
                <a:solidFill>
                  <a:srgbClr val="FF0000"/>
                </a:solidFill>
              </a:rPr>
              <a:t>LOCKERS</a:t>
            </a:r>
            <a:endParaRPr lang="en-CA" sz="19900" dirty="0">
              <a:solidFill>
                <a:srgbClr val="FF0000"/>
              </a:solidFill>
            </a:endParaRPr>
          </a:p>
          <a:p>
            <a:r>
              <a:rPr lang="en-CA" sz="19900" dirty="0"/>
              <a:t>Need to be cleaned out by </a:t>
            </a:r>
            <a:r>
              <a:rPr lang="en-CA" sz="19900" dirty="0">
                <a:solidFill>
                  <a:srgbClr val="FF00FF"/>
                </a:solidFill>
              </a:rPr>
              <a:t>JUNE 12 </a:t>
            </a:r>
          </a:p>
          <a:p>
            <a:r>
              <a:rPr lang="en-CA" sz="7200" dirty="0"/>
              <a:t>(or all your possessions will be donated by JUNE 20)</a:t>
            </a:r>
          </a:p>
          <a:p>
            <a:r>
              <a:rPr lang="en-CA" sz="13800" dirty="0">
                <a:solidFill>
                  <a:srgbClr val="7030A0"/>
                </a:solidFill>
              </a:rPr>
              <a:t>PLEASE LEAVE </a:t>
            </a:r>
          </a:p>
          <a:p>
            <a:r>
              <a:rPr lang="en-CA" sz="13800" dirty="0">
                <a:solidFill>
                  <a:srgbClr val="7030A0"/>
                </a:solidFill>
              </a:rPr>
              <a:t>THE LOCKS ON </a:t>
            </a:r>
          </a:p>
          <a:p>
            <a:r>
              <a:rPr lang="en-CA" sz="13800" dirty="0">
                <a:solidFill>
                  <a:srgbClr val="7030A0"/>
                </a:solidFill>
              </a:rPr>
              <a:t>THE LOCKERS</a:t>
            </a:r>
          </a:p>
          <a:p>
            <a:r>
              <a:rPr lang="en-CA" sz="9600" dirty="0"/>
              <a:t>(LOCKED)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D7FAD-5F7C-726C-E2F9-6A715ED00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760" y="11250446"/>
            <a:ext cx="5733064" cy="8615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A3FFF-DC6C-B100-238F-C57E8802678D}"/>
              </a:ext>
            </a:extLst>
          </p:cNvPr>
          <p:cNvSpPr txBox="1"/>
          <p:nvPr/>
        </p:nvSpPr>
        <p:spPr>
          <a:xfrm>
            <a:off x="20196720" y="708295"/>
            <a:ext cx="60931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(SCHOOL AND GYM)</a:t>
            </a:r>
          </a:p>
        </p:txBody>
      </p:sp>
    </p:spTree>
    <p:extLst>
      <p:ext uri="{BB962C8B-B14F-4D97-AF65-F5344CB8AC3E}">
        <p14:creationId xmlns:p14="http://schemas.microsoft.com/office/powerpoint/2010/main" val="25796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4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00B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00B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0A2CD1E8BEDB41B5F728FB661195DB" ma:contentTypeVersion="13" ma:contentTypeDescription="Create a new document." ma:contentTypeScope="" ma:versionID="ddb469619a3eed3bba0d3a65a78cb387">
  <xsd:schema xmlns:xsd="http://www.w3.org/2001/XMLSchema" xmlns:xs="http://www.w3.org/2001/XMLSchema" xmlns:p="http://schemas.microsoft.com/office/2006/metadata/properties" xmlns:ns2="f6e2fd1e-1453-4212-baf7-f4139888937e" xmlns:ns3="6e499ec3-72ba-4329-8c74-9fd67ceb562a" targetNamespace="http://schemas.microsoft.com/office/2006/metadata/properties" ma:root="true" ma:fieldsID="bfcb14761396e351cda2d09cc636417b" ns2:_="" ns3:_="">
    <xsd:import namespace="f6e2fd1e-1453-4212-baf7-f4139888937e"/>
    <xsd:import namespace="6e499ec3-72ba-4329-8c74-9fd67ceb5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2fd1e-1453-4212-baf7-f41398889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1896dae-c10b-4dfc-b53f-b0a076931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99ec3-72ba-4329-8c74-9fd67ceb562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1687174-554a-4651-8633-7d1fdc90b83b}" ma:internalName="TaxCatchAll" ma:showField="CatchAllData" ma:web="6e499ec3-72ba-4329-8c74-9fd67ceb5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5AB322-CF92-4506-81A4-F26E96A5E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2fd1e-1453-4212-baf7-f4139888937e"/>
    <ds:schemaRef ds:uri="6e499ec3-72ba-4329-8c74-9fd67ceb5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94EA74-59D2-45B2-B5DF-752C341596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79112</TotalTime>
  <Words>245</Words>
  <Application>Microsoft Office PowerPoint</Application>
  <PresentationFormat>Custom</PresentationFormat>
  <Paragraphs>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Aptos</vt:lpstr>
      <vt:lpstr>Arial</vt:lpstr>
      <vt:lpstr>Britannic Bold</vt:lpstr>
      <vt:lpstr>Calibri</vt:lpstr>
      <vt:lpstr>Calibri Light</vt:lpstr>
      <vt:lpstr>Cooper Black</vt:lpstr>
      <vt:lpstr>Freestyle Script</vt:lpstr>
      <vt:lpstr>Impact</vt:lpstr>
      <vt:lpstr>Times New Roman</vt:lpstr>
      <vt:lpstr>4_Default Design</vt:lpstr>
      <vt:lpstr>Custom Design</vt:lpstr>
      <vt:lpstr>6_Default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Foothills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dickj</dc:creator>
  <cp:lastModifiedBy>Jason Dick</cp:lastModifiedBy>
  <cp:revision>10614</cp:revision>
  <cp:lastPrinted>2017-09-07T14:03:53Z</cp:lastPrinted>
  <dcterms:created xsi:type="dcterms:W3CDTF">2005-09-08T21:22:12Z</dcterms:created>
  <dcterms:modified xsi:type="dcterms:W3CDTF">2024-06-11T13:56:18Z</dcterms:modified>
</cp:coreProperties>
</file>