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11" r:id="rId4"/>
  </p:sldMasterIdLst>
  <p:sldIdLst>
    <p:sldId id="256" r:id="rId5"/>
    <p:sldId id="273" r:id="rId6"/>
    <p:sldId id="277" r:id="rId7"/>
    <p:sldId id="270" r:id="rId8"/>
    <p:sldId id="269" r:id="rId9"/>
    <p:sldId id="280" r:id="rId10"/>
    <p:sldId id="275" r:id="rId11"/>
    <p:sldId id="265" r:id="rId12"/>
  </p:sldIdLst>
  <p:sldSz cx="6840538" cy="68405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Brookes" initials="MB" lastIdx="1" clrIdx="0">
    <p:extLst>
      <p:ext uri="{19B8F6BF-5375-455C-9EA6-DF929625EA0E}">
        <p15:presenceInfo xmlns:p15="http://schemas.microsoft.com/office/powerpoint/2012/main" userId="S::BrookesM@fsd38.ab.ca::34fa312a-0c9e-4e4d-adc4-f687859555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9999"/>
    <a:srgbClr val="9933FF"/>
    <a:srgbClr val="CC00FF"/>
    <a:srgbClr val="FFCC00"/>
    <a:srgbClr val="FF9966"/>
    <a:srgbClr val="33CCCC"/>
    <a:srgbClr val="3366CC"/>
    <a:srgbClr val="0033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E7B7E5-3887-4CF8-ABCB-97832295FD60}" v="242" dt="2024-06-27T17:47:04.03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94" autoAdjust="0"/>
    <p:restoredTop sz="94660"/>
  </p:normalViewPr>
  <p:slideViewPr>
    <p:cSldViewPr snapToGrid="0">
      <p:cViewPr varScale="1">
        <p:scale>
          <a:sx n="114" d="100"/>
          <a:sy n="114" d="100"/>
        </p:scale>
        <p:origin x="2220"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egan Selby" userId="34fa312a-0c9e-4e4d-adc4-f687859555ae" providerId="ADAL" clId="{ACE7B7E5-3887-4CF8-ABCB-97832295FD60}"/>
    <pc:docChg chg="undo custSel addSld delSld modSld sldOrd">
      <pc:chgData name="Meegan Selby" userId="34fa312a-0c9e-4e4d-adc4-f687859555ae" providerId="ADAL" clId="{ACE7B7E5-3887-4CF8-ABCB-97832295FD60}" dt="2024-06-29T21:54:26.259" v="1611" actId="20577"/>
      <pc:docMkLst>
        <pc:docMk/>
      </pc:docMkLst>
      <pc:sldChg chg="addSp delSp modSp add del mod ord">
        <pc:chgData name="Meegan Selby" userId="34fa312a-0c9e-4e4d-adc4-f687859555ae" providerId="ADAL" clId="{ACE7B7E5-3887-4CF8-ABCB-97832295FD60}" dt="2024-06-27T14:56:24.662" v="636" actId="14100"/>
        <pc:sldMkLst>
          <pc:docMk/>
          <pc:sldMk cId="3380515207" sldId="256"/>
        </pc:sldMkLst>
        <pc:spChg chg="del mod">
          <ac:chgData name="Meegan Selby" userId="34fa312a-0c9e-4e4d-adc4-f687859555ae" providerId="ADAL" clId="{ACE7B7E5-3887-4CF8-ABCB-97832295FD60}" dt="2024-06-27T14:14:55.952" v="159" actId="21"/>
          <ac:spMkLst>
            <pc:docMk/>
            <pc:sldMk cId="3380515207" sldId="256"/>
            <ac:spMk id="2" creationId="{85C1561A-A7CB-68CB-1FF6-AFCE774C2435}"/>
          </ac:spMkLst>
        </pc:spChg>
        <pc:spChg chg="del mod">
          <ac:chgData name="Meegan Selby" userId="34fa312a-0c9e-4e4d-adc4-f687859555ae" providerId="ADAL" clId="{ACE7B7E5-3887-4CF8-ABCB-97832295FD60}" dt="2024-06-27T14:56:20.453" v="635" actId="478"/>
          <ac:spMkLst>
            <pc:docMk/>
            <pc:sldMk cId="3380515207" sldId="256"/>
            <ac:spMk id="4" creationId="{00000000-0000-0000-0000-000000000000}"/>
          </ac:spMkLst>
        </pc:spChg>
        <pc:spChg chg="add">
          <ac:chgData name="Meegan Selby" userId="34fa312a-0c9e-4e4d-adc4-f687859555ae" providerId="ADAL" clId="{ACE7B7E5-3887-4CF8-ABCB-97832295FD60}" dt="2024-06-24T20:53:30.404" v="35"/>
          <ac:spMkLst>
            <pc:docMk/>
            <pc:sldMk cId="3380515207" sldId="256"/>
            <ac:spMk id="5" creationId="{B11E24B7-1653-5998-547D-E822C03F4790}"/>
          </ac:spMkLst>
        </pc:spChg>
        <pc:spChg chg="del mod">
          <ac:chgData name="Meegan Selby" userId="34fa312a-0c9e-4e4d-adc4-f687859555ae" providerId="ADAL" clId="{ACE7B7E5-3887-4CF8-ABCB-97832295FD60}" dt="2024-06-27T14:49:44.668" v="552" actId="478"/>
          <ac:spMkLst>
            <pc:docMk/>
            <pc:sldMk cId="3380515207" sldId="256"/>
            <ac:spMk id="6" creationId="{B5ABCADE-FD61-AFD3-3583-677BA42B38A1}"/>
          </ac:spMkLst>
        </pc:spChg>
        <pc:spChg chg="del mod">
          <ac:chgData name="Meegan Selby" userId="34fa312a-0c9e-4e4d-adc4-f687859555ae" providerId="ADAL" clId="{ACE7B7E5-3887-4CF8-ABCB-97832295FD60}" dt="2024-06-27T14:27:04.827" v="305" actId="478"/>
          <ac:spMkLst>
            <pc:docMk/>
            <pc:sldMk cId="3380515207" sldId="256"/>
            <ac:spMk id="27" creationId="{FBAE629A-6CB0-8A0A-2C58-68425DD4C686}"/>
          </ac:spMkLst>
        </pc:spChg>
        <pc:spChg chg="del mod">
          <ac:chgData name="Meegan Selby" userId="34fa312a-0c9e-4e4d-adc4-f687859555ae" providerId="ADAL" clId="{ACE7B7E5-3887-4CF8-ABCB-97832295FD60}" dt="2024-06-27T14:27:03.491" v="304" actId="478"/>
          <ac:spMkLst>
            <pc:docMk/>
            <pc:sldMk cId="3380515207" sldId="256"/>
            <ac:spMk id="28" creationId="{DDE2F902-7606-7172-846A-C03DD8D6CB91}"/>
          </ac:spMkLst>
        </pc:spChg>
        <pc:spChg chg="del mod">
          <ac:chgData name="Meegan Selby" userId="34fa312a-0c9e-4e4d-adc4-f687859555ae" providerId="ADAL" clId="{ACE7B7E5-3887-4CF8-ABCB-97832295FD60}" dt="2024-06-27T14:27:06.491" v="306" actId="478"/>
          <ac:spMkLst>
            <pc:docMk/>
            <pc:sldMk cId="3380515207" sldId="256"/>
            <ac:spMk id="29" creationId="{C9608FD5-805B-42F5-F354-69AD285F7B96}"/>
          </ac:spMkLst>
        </pc:spChg>
        <pc:spChg chg="del mod">
          <ac:chgData name="Meegan Selby" userId="34fa312a-0c9e-4e4d-adc4-f687859555ae" providerId="ADAL" clId="{ACE7B7E5-3887-4CF8-ABCB-97832295FD60}" dt="2024-06-27T14:27:08.907" v="307" actId="478"/>
          <ac:spMkLst>
            <pc:docMk/>
            <pc:sldMk cId="3380515207" sldId="256"/>
            <ac:spMk id="30" creationId="{7885AD30-6872-0504-0220-B867C1C6FD38}"/>
          </ac:spMkLst>
        </pc:spChg>
        <pc:spChg chg="mod ord">
          <ac:chgData name="Meegan Selby" userId="34fa312a-0c9e-4e4d-adc4-f687859555ae" providerId="ADAL" clId="{ACE7B7E5-3887-4CF8-ABCB-97832295FD60}" dt="2024-06-27T14:54:10.606" v="621" actId="113"/>
          <ac:spMkLst>
            <pc:docMk/>
            <pc:sldMk cId="3380515207" sldId="256"/>
            <ac:spMk id="32" creationId="{4A689633-1636-3F25-3A31-823841CDD9A2}"/>
          </ac:spMkLst>
        </pc:spChg>
        <pc:spChg chg="del">
          <ac:chgData name="Meegan Selby" userId="34fa312a-0c9e-4e4d-adc4-f687859555ae" providerId="ADAL" clId="{ACE7B7E5-3887-4CF8-ABCB-97832295FD60}" dt="2024-06-27T14:16:27.224" v="181" actId="478"/>
          <ac:spMkLst>
            <pc:docMk/>
            <pc:sldMk cId="3380515207" sldId="256"/>
            <ac:spMk id="33" creationId="{27B18DD3-A6C9-88EA-32DD-06E4EDB96F3E}"/>
          </ac:spMkLst>
        </pc:spChg>
        <pc:spChg chg="del">
          <ac:chgData name="Meegan Selby" userId="34fa312a-0c9e-4e4d-adc4-f687859555ae" providerId="ADAL" clId="{ACE7B7E5-3887-4CF8-ABCB-97832295FD60}" dt="2024-06-27T14:16:28.953" v="182" actId="478"/>
          <ac:spMkLst>
            <pc:docMk/>
            <pc:sldMk cId="3380515207" sldId="256"/>
            <ac:spMk id="34" creationId="{96DC0EF7-2888-5147-F5E9-8EF5A258AFF2}"/>
          </ac:spMkLst>
        </pc:spChg>
        <pc:spChg chg="add mod">
          <ac:chgData name="Meegan Selby" userId="34fa312a-0c9e-4e4d-adc4-f687859555ae" providerId="ADAL" clId="{ACE7B7E5-3887-4CF8-ABCB-97832295FD60}" dt="2024-06-27T14:54:50.725" v="632" actId="14100"/>
          <ac:spMkLst>
            <pc:docMk/>
            <pc:sldMk cId="3380515207" sldId="256"/>
            <ac:spMk id="35" creationId="{7349408F-6690-D167-2BF6-9174DEC4114A}"/>
          </ac:spMkLst>
        </pc:spChg>
        <pc:spChg chg="add mod">
          <ac:chgData name="Meegan Selby" userId="34fa312a-0c9e-4e4d-adc4-f687859555ae" providerId="ADAL" clId="{ACE7B7E5-3887-4CF8-ABCB-97832295FD60}" dt="2024-06-27T14:54:46.174" v="631" actId="14100"/>
          <ac:spMkLst>
            <pc:docMk/>
            <pc:sldMk cId="3380515207" sldId="256"/>
            <ac:spMk id="36" creationId="{5E2A25BC-4DA3-631C-51E0-F0E88B0DCF03}"/>
          </ac:spMkLst>
        </pc:spChg>
        <pc:spChg chg="add mod">
          <ac:chgData name="Meegan Selby" userId="34fa312a-0c9e-4e4d-adc4-f687859555ae" providerId="ADAL" clId="{ACE7B7E5-3887-4CF8-ABCB-97832295FD60}" dt="2024-06-27T14:54:43.405" v="630" actId="14100"/>
          <ac:spMkLst>
            <pc:docMk/>
            <pc:sldMk cId="3380515207" sldId="256"/>
            <ac:spMk id="37" creationId="{E6D4375B-4507-8405-FF1A-512C75FD393C}"/>
          </ac:spMkLst>
        </pc:spChg>
        <pc:spChg chg="add mod">
          <ac:chgData name="Meegan Selby" userId="34fa312a-0c9e-4e4d-adc4-f687859555ae" providerId="ADAL" clId="{ACE7B7E5-3887-4CF8-ABCB-97832295FD60}" dt="2024-06-27T14:54:35.277" v="628" actId="1076"/>
          <ac:spMkLst>
            <pc:docMk/>
            <pc:sldMk cId="3380515207" sldId="256"/>
            <ac:spMk id="38" creationId="{5AB4CB25-583B-9B29-C004-46EBE35D0647}"/>
          </ac:spMkLst>
        </pc:spChg>
        <pc:picChg chg="add mod">
          <ac:chgData name="Meegan Selby" userId="34fa312a-0c9e-4e4d-adc4-f687859555ae" providerId="ADAL" clId="{ACE7B7E5-3887-4CF8-ABCB-97832295FD60}" dt="2024-06-24T20:43:02.893" v="20" actId="1076"/>
          <ac:picMkLst>
            <pc:docMk/>
            <pc:sldMk cId="3380515207" sldId="256"/>
            <ac:picMk id="3" creationId="{5617FE12-6256-83D4-4F75-DB2BAD305BED}"/>
          </ac:picMkLst>
        </pc:picChg>
        <pc:picChg chg="add mod ord">
          <ac:chgData name="Meegan Selby" userId="34fa312a-0c9e-4e4d-adc4-f687859555ae" providerId="ADAL" clId="{ACE7B7E5-3887-4CF8-ABCB-97832295FD60}" dt="2024-06-27T14:49:38.060" v="550" actId="1076"/>
          <ac:picMkLst>
            <pc:docMk/>
            <pc:sldMk cId="3380515207" sldId="256"/>
            <ac:picMk id="5" creationId="{2854F6FE-A768-007E-9E02-A8D823043244}"/>
          </ac:picMkLst>
        </pc:picChg>
        <pc:picChg chg="mod">
          <ac:chgData name="Meegan Selby" userId="34fa312a-0c9e-4e4d-adc4-f687859555ae" providerId="ADAL" clId="{ACE7B7E5-3887-4CF8-ABCB-97832295FD60}" dt="2024-06-27T14:56:24.662" v="636" actId="14100"/>
          <ac:picMkLst>
            <pc:docMk/>
            <pc:sldMk cId="3380515207" sldId="256"/>
            <ac:picMk id="8" creationId="{00000000-0000-0000-0000-000000000000}"/>
          </ac:picMkLst>
        </pc:picChg>
        <pc:picChg chg="del">
          <ac:chgData name="Meegan Selby" userId="34fa312a-0c9e-4e4d-adc4-f687859555ae" providerId="ADAL" clId="{ACE7B7E5-3887-4CF8-ABCB-97832295FD60}" dt="2024-06-27T14:16:32.369" v="187" actId="478"/>
          <ac:picMkLst>
            <pc:docMk/>
            <pc:sldMk cId="3380515207" sldId="256"/>
            <ac:picMk id="9" creationId="{F01A7092-E2C1-8886-853D-AB678E3005D2}"/>
          </ac:picMkLst>
        </pc:picChg>
        <pc:picChg chg="add mod modCrop">
          <ac:chgData name="Meegan Selby" userId="34fa312a-0c9e-4e4d-adc4-f687859555ae" providerId="ADAL" clId="{ACE7B7E5-3887-4CF8-ABCB-97832295FD60}" dt="2024-06-27T14:51:59.691" v="588" actId="1076"/>
          <ac:picMkLst>
            <pc:docMk/>
            <pc:sldMk cId="3380515207" sldId="256"/>
            <ac:picMk id="10" creationId="{1C86D803-52BF-1F63-DE3E-F4B840072732}"/>
          </ac:picMkLst>
        </pc:picChg>
        <pc:picChg chg="del mod">
          <ac:chgData name="Meegan Selby" userId="34fa312a-0c9e-4e4d-adc4-f687859555ae" providerId="ADAL" clId="{ACE7B7E5-3887-4CF8-ABCB-97832295FD60}" dt="2024-06-27T14:16:30.352" v="184" actId="478"/>
          <ac:picMkLst>
            <pc:docMk/>
            <pc:sldMk cId="3380515207" sldId="256"/>
            <ac:picMk id="11" creationId="{6FB92BF2-F46C-DF11-CE04-ADDF8E8FF950}"/>
          </ac:picMkLst>
        </pc:picChg>
        <pc:picChg chg="del">
          <ac:chgData name="Meegan Selby" userId="34fa312a-0c9e-4e4d-adc4-f687859555ae" providerId="ADAL" clId="{ACE7B7E5-3887-4CF8-ABCB-97832295FD60}" dt="2024-06-27T14:16:30.929" v="185" actId="478"/>
          <ac:picMkLst>
            <pc:docMk/>
            <pc:sldMk cId="3380515207" sldId="256"/>
            <ac:picMk id="13" creationId="{D1CCE51A-8151-AF2B-E082-98E54F70FF65}"/>
          </ac:picMkLst>
        </pc:picChg>
        <pc:picChg chg="add mod modCrop">
          <ac:chgData name="Meegan Selby" userId="34fa312a-0c9e-4e4d-adc4-f687859555ae" providerId="ADAL" clId="{ACE7B7E5-3887-4CF8-ABCB-97832295FD60}" dt="2024-06-27T14:51:59.155" v="587" actId="1076"/>
          <ac:picMkLst>
            <pc:docMk/>
            <pc:sldMk cId="3380515207" sldId="256"/>
            <ac:picMk id="14" creationId="{7D9783AE-00AE-D0B3-6DBD-F1238C413D49}"/>
          </ac:picMkLst>
        </pc:picChg>
        <pc:picChg chg="del">
          <ac:chgData name="Meegan Selby" userId="34fa312a-0c9e-4e4d-adc4-f687859555ae" providerId="ADAL" clId="{ACE7B7E5-3887-4CF8-ABCB-97832295FD60}" dt="2024-06-27T14:15:54.664" v="170" actId="478"/>
          <ac:picMkLst>
            <pc:docMk/>
            <pc:sldMk cId="3380515207" sldId="256"/>
            <ac:picMk id="15" creationId="{172A6E6A-A1B8-59B5-F4CC-2C1FA3FC61E2}"/>
          </ac:picMkLst>
        </pc:picChg>
        <pc:picChg chg="del">
          <ac:chgData name="Meegan Selby" userId="34fa312a-0c9e-4e4d-adc4-f687859555ae" providerId="ADAL" clId="{ACE7B7E5-3887-4CF8-ABCB-97832295FD60}" dt="2024-06-27T14:16:31.569" v="186" actId="478"/>
          <ac:picMkLst>
            <pc:docMk/>
            <pc:sldMk cId="3380515207" sldId="256"/>
            <ac:picMk id="17" creationId="{B8999034-3D65-D003-6201-54C5D79FEDC7}"/>
          </ac:picMkLst>
        </pc:picChg>
        <pc:picChg chg="add mod modCrop">
          <ac:chgData name="Meegan Selby" userId="34fa312a-0c9e-4e4d-adc4-f687859555ae" providerId="ADAL" clId="{ACE7B7E5-3887-4CF8-ABCB-97832295FD60}" dt="2024-06-27T14:51:58.787" v="586" actId="1076"/>
          <ac:picMkLst>
            <pc:docMk/>
            <pc:sldMk cId="3380515207" sldId="256"/>
            <ac:picMk id="18" creationId="{146DB7F3-0BCB-4C79-7376-DAD092C3DB23}"/>
          </ac:picMkLst>
        </pc:picChg>
        <pc:picChg chg="del">
          <ac:chgData name="Meegan Selby" userId="34fa312a-0c9e-4e4d-adc4-f687859555ae" providerId="ADAL" clId="{ACE7B7E5-3887-4CF8-ABCB-97832295FD60}" dt="2024-06-27T14:15:53.778" v="169" actId="478"/>
          <ac:picMkLst>
            <pc:docMk/>
            <pc:sldMk cId="3380515207" sldId="256"/>
            <ac:picMk id="19" creationId="{5C588AE8-FF43-151A-C3FE-7FC2F54AC800}"/>
          </ac:picMkLst>
        </pc:picChg>
        <pc:picChg chg="del">
          <ac:chgData name="Meegan Selby" userId="34fa312a-0c9e-4e4d-adc4-f687859555ae" providerId="ADAL" clId="{ACE7B7E5-3887-4CF8-ABCB-97832295FD60}" dt="2024-06-27T14:16:29.760" v="183" actId="478"/>
          <ac:picMkLst>
            <pc:docMk/>
            <pc:sldMk cId="3380515207" sldId="256"/>
            <ac:picMk id="21" creationId="{96E96E38-CB81-7FB6-681D-F71A4F13E218}"/>
          </ac:picMkLst>
        </pc:picChg>
        <pc:picChg chg="add mod modCrop">
          <ac:chgData name="Meegan Selby" userId="34fa312a-0c9e-4e4d-adc4-f687859555ae" providerId="ADAL" clId="{ACE7B7E5-3887-4CF8-ABCB-97832295FD60}" dt="2024-06-27T14:51:58.555" v="585" actId="1076"/>
          <ac:picMkLst>
            <pc:docMk/>
            <pc:sldMk cId="3380515207" sldId="256"/>
            <ac:picMk id="22" creationId="{705B2EC6-D0BA-5EA0-30C1-1E68AB57F7CD}"/>
          </ac:picMkLst>
        </pc:picChg>
        <pc:picChg chg="add mod modCrop">
          <ac:chgData name="Meegan Selby" userId="34fa312a-0c9e-4e4d-adc4-f687859555ae" providerId="ADAL" clId="{ACE7B7E5-3887-4CF8-ABCB-97832295FD60}" dt="2024-06-27T14:51:58.282" v="584" actId="1076"/>
          <ac:picMkLst>
            <pc:docMk/>
            <pc:sldMk cId="3380515207" sldId="256"/>
            <ac:picMk id="31" creationId="{487AE92D-C9B4-6C52-4963-C7617592AE56}"/>
          </ac:picMkLst>
        </pc:picChg>
        <pc:picChg chg="add del mod">
          <ac:chgData name="Meegan Selby" userId="34fa312a-0c9e-4e4d-adc4-f687859555ae" providerId="ADAL" clId="{ACE7B7E5-3887-4CF8-ABCB-97832295FD60}" dt="2024-06-27T14:52:32.168" v="597" actId="478"/>
          <ac:picMkLst>
            <pc:docMk/>
            <pc:sldMk cId="3380515207" sldId="256"/>
            <ac:picMk id="39" creationId="{40539984-4F49-255E-2B9C-B6874320818B}"/>
          </ac:picMkLst>
        </pc:picChg>
        <pc:picChg chg="del mod">
          <ac:chgData name="Meegan Selby" userId="34fa312a-0c9e-4e4d-adc4-f687859555ae" providerId="ADAL" clId="{ACE7B7E5-3887-4CF8-ABCB-97832295FD60}" dt="2024-06-27T14:13:42.533" v="152" actId="478"/>
          <ac:picMkLst>
            <pc:docMk/>
            <pc:sldMk cId="3380515207" sldId="256"/>
            <ac:picMk id="1026" creationId="{45FE95DD-8A9C-A14C-4925-B96A3953F660}"/>
          </ac:picMkLst>
        </pc:picChg>
        <pc:picChg chg="add mod">
          <ac:chgData name="Meegan Selby" userId="34fa312a-0c9e-4e4d-adc4-f687859555ae" providerId="ADAL" clId="{ACE7B7E5-3887-4CF8-ABCB-97832295FD60}" dt="2024-06-27T14:52:30.053" v="596" actId="1076"/>
          <ac:picMkLst>
            <pc:docMk/>
            <pc:sldMk cId="3380515207" sldId="256"/>
            <ac:picMk id="1028" creationId="{951721DF-A9BF-F7EB-5803-75A9A9A087BF}"/>
          </ac:picMkLst>
        </pc:picChg>
        <pc:picChg chg="add mod">
          <ac:chgData name="Meegan Selby" userId="34fa312a-0c9e-4e4d-adc4-f687859555ae" providerId="ADAL" clId="{ACE7B7E5-3887-4CF8-ABCB-97832295FD60}" dt="2024-06-27T14:52:51.801" v="602" actId="1076"/>
          <ac:picMkLst>
            <pc:docMk/>
            <pc:sldMk cId="3380515207" sldId="256"/>
            <ac:picMk id="1030" creationId="{952297EE-F901-165B-2218-D534E039C361}"/>
          </ac:picMkLst>
        </pc:picChg>
        <pc:picChg chg="del mod">
          <ac:chgData name="Meegan Selby" userId="34fa312a-0c9e-4e4d-adc4-f687859555ae" providerId="ADAL" clId="{ACE7B7E5-3887-4CF8-ABCB-97832295FD60}" dt="2024-06-27T14:16:54.375" v="189" actId="478"/>
          <ac:picMkLst>
            <pc:docMk/>
            <pc:sldMk cId="3380515207" sldId="256"/>
            <ac:picMk id="1032" creationId="{750C0A93-ECA7-AFA4-AE53-39F090054B1E}"/>
          </ac:picMkLst>
        </pc:picChg>
        <pc:cxnChg chg="del mod">
          <ac:chgData name="Meegan Selby" userId="34fa312a-0c9e-4e4d-adc4-f687859555ae" providerId="ADAL" clId="{ACE7B7E5-3887-4CF8-ABCB-97832295FD60}" dt="2024-06-27T14:17:49.725" v="199" actId="478"/>
          <ac:cxnSpMkLst>
            <pc:docMk/>
            <pc:sldMk cId="3380515207" sldId="256"/>
            <ac:cxnSpMk id="24" creationId="{2FA26E63-4D8B-2372-0EC3-1D9BD39D498B}"/>
          </ac:cxnSpMkLst>
        </pc:cxnChg>
        <pc:cxnChg chg="del mod">
          <ac:chgData name="Meegan Selby" userId="34fa312a-0c9e-4e4d-adc4-f687859555ae" providerId="ADAL" clId="{ACE7B7E5-3887-4CF8-ABCB-97832295FD60}" dt="2024-06-27T14:17:39.805" v="198" actId="478"/>
          <ac:cxnSpMkLst>
            <pc:docMk/>
            <pc:sldMk cId="3380515207" sldId="256"/>
            <ac:cxnSpMk id="25" creationId="{10260E2C-86CD-100C-833D-61BDB4E16F61}"/>
          </ac:cxnSpMkLst>
        </pc:cxnChg>
      </pc:sldChg>
      <pc:sldChg chg="addSp delSp modSp mod">
        <pc:chgData name="Meegan Selby" userId="34fa312a-0c9e-4e4d-adc4-f687859555ae" providerId="ADAL" clId="{ACE7B7E5-3887-4CF8-ABCB-97832295FD60}" dt="2024-06-29T21:54:26.259" v="1611" actId="20577"/>
        <pc:sldMkLst>
          <pc:docMk/>
          <pc:sldMk cId="2922191272" sldId="265"/>
        </pc:sldMkLst>
        <pc:spChg chg="mod">
          <ac:chgData name="Meegan Selby" userId="34fa312a-0c9e-4e4d-adc4-f687859555ae" providerId="ADAL" clId="{ACE7B7E5-3887-4CF8-ABCB-97832295FD60}" dt="2024-06-27T15:23:38.369" v="786" actId="20577"/>
          <ac:spMkLst>
            <pc:docMk/>
            <pc:sldMk cId="2922191272" sldId="265"/>
            <ac:spMk id="7" creationId="{00000000-0000-0000-0000-000000000000}"/>
          </ac:spMkLst>
        </pc:spChg>
        <pc:graphicFrameChg chg="mod modGraphic">
          <ac:chgData name="Meegan Selby" userId="34fa312a-0c9e-4e4d-adc4-f687859555ae" providerId="ADAL" clId="{ACE7B7E5-3887-4CF8-ABCB-97832295FD60}" dt="2024-06-29T21:54:26.259" v="1611" actId="20577"/>
          <ac:graphicFrameMkLst>
            <pc:docMk/>
            <pc:sldMk cId="2922191272" sldId="265"/>
            <ac:graphicFrameMk id="5" creationId="{48BB8B84-B202-4DA7-9AE1-9D65C96E633D}"/>
          </ac:graphicFrameMkLst>
        </pc:graphicFrameChg>
        <pc:picChg chg="add mod">
          <ac:chgData name="Meegan Selby" userId="34fa312a-0c9e-4e4d-adc4-f687859555ae" providerId="ADAL" clId="{ACE7B7E5-3887-4CF8-ABCB-97832295FD60}" dt="2024-06-27T16:58:44.038" v="1411" actId="1076"/>
          <ac:picMkLst>
            <pc:docMk/>
            <pc:sldMk cId="2922191272" sldId="265"/>
            <ac:picMk id="3" creationId="{C7DC90EA-4456-6CE1-D763-8E21CA33DFA9}"/>
          </ac:picMkLst>
        </pc:picChg>
        <pc:picChg chg="del">
          <ac:chgData name="Meegan Selby" userId="34fa312a-0c9e-4e4d-adc4-f687859555ae" providerId="ADAL" clId="{ACE7B7E5-3887-4CF8-ABCB-97832295FD60}" dt="2024-06-24T21:06:38.408" v="139" actId="478"/>
          <ac:picMkLst>
            <pc:docMk/>
            <pc:sldMk cId="2922191272" sldId="265"/>
            <ac:picMk id="1028" creationId="{812796D6-0A30-51F1-840D-D1FE6B6D794D}"/>
          </ac:picMkLst>
        </pc:picChg>
        <pc:picChg chg="del">
          <ac:chgData name="Meegan Selby" userId="34fa312a-0c9e-4e4d-adc4-f687859555ae" providerId="ADAL" clId="{ACE7B7E5-3887-4CF8-ABCB-97832295FD60}" dt="2024-06-24T21:06:40.351" v="140" actId="478"/>
          <ac:picMkLst>
            <pc:docMk/>
            <pc:sldMk cId="2922191272" sldId="265"/>
            <ac:picMk id="2050" creationId="{E6452F8C-0638-5BDF-D503-20929DD5FA40}"/>
          </ac:picMkLst>
        </pc:picChg>
        <pc:cxnChg chg="mod">
          <ac:chgData name="Meegan Selby" userId="34fa312a-0c9e-4e4d-adc4-f687859555ae" providerId="ADAL" clId="{ACE7B7E5-3887-4CF8-ABCB-97832295FD60}" dt="2024-06-24T21:07:17.250" v="141" actId="208"/>
          <ac:cxnSpMkLst>
            <pc:docMk/>
            <pc:sldMk cId="2922191272" sldId="265"/>
            <ac:cxnSpMk id="2" creationId="{A51D91AF-66B9-6CBE-247A-7D779064C37C}"/>
          </ac:cxnSpMkLst>
        </pc:cxnChg>
      </pc:sldChg>
      <pc:sldChg chg="addSp delSp modSp mod">
        <pc:chgData name="Meegan Selby" userId="34fa312a-0c9e-4e4d-adc4-f687859555ae" providerId="ADAL" clId="{ACE7B7E5-3887-4CF8-ABCB-97832295FD60}" dt="2024-06-27T15:22:33.105" v="777" actId="1076"/>
        <pc:sldMkLst>
          <pc:docMk/>
          <pc:sldMk cId="2835973277" sldId="269"/>
        </pc:sldMkLst>
        <pc:spChg chg="add mod">
          <ac:chgData name="Meegan Selby" userId="34fa312a-0c9e-4e4d-adc4-f687859555ae" providerId="ADAL" clId="{ACE7B7E5-3887-4CF8-ABCB-97832295FD60}" dt="2024-06-27T15:22:12.286" v="775" actId="14100"/>
          <ac:spMkLst>
            <pc:docMk/>
            <pc:sldMk cId="2835973277" sldId="269"/>
            <ac:spMk id="4" creationId="{3D670462-9A2D-48A0-C585-DCF9CBC2A92F}"/>
          </ac:spMkLst>
        </pc:spChg>
        <pc:spChg chg="del mod">
          <ac:chgData name="Meegan Selby" userId="34fa312a-0c9e-4e4d-adc4-f687859555ae" providerId="ADAL" clId="{ACE7B7E5-3887-4CF8-ABCB-97832295FD60}" dt="2024-06-27T14:59:38.924" v="640" actId="478"/>
          <ac:spMkLst>
            <pc:docMk/>
            <pc:sldMk cId="2835973277" sldId="269"/>
            <ac:spMk id="5" creationId="{CA1D2345-7DB1-9548-1EBA-66EAF60BF90A}"/>
          </ac:spMkLst>
        </pc:spChg>
        <pc:picChg chg="add mod ord modCrop">
          <ac:chgData name="Meegan Selby" userId="34fa312a-0c9e-4e4d-adc4-f687859555ae" providerId="ADAL" clId="{ACE7B7E5-3887-4CF8-ABCB-97832295FD60}" dt="2024-06-27T15:22:05.713" v="773" actId="1076"/>
          <ac:picMkLst>
            <pc:docMk/>
            <pc:sldMk cId="2835973277" sldId="269"/>
            <ac:picMk id="7" creationId="{6B3C40BC-ED32-A667-B544-F529D5A30F6C}"/>
          </ac:picMkLst>
        </pc:picChg>
        <pc:picChg chg="add mod">
          <ac:chgData name="Meegan Selby" userId="34fa312a-0c9e-4e4d-adc4-f687859555ae" providerId="ADAL" clId="{ACE7B7E5-3887-4CF8-ABCB-97832295FD60}" dt="2024-06-27T15:22:00.712" v="771" actId="1076"/>
          <ac:picMkLst>
            <pc:docMk/>
            <pc:sldMk cId="2835973277" sldId="269"/>
            <ac:picMk id="9" creationId="{442AE4C8-4A82-AB17-03F4-46820E66FDDA}"/>
          </ac:picMkLst>
        </pc:picChg>
        <pc:picChg chg="add del mod">
          <ac:chgData name="Meegan Selby" userId="34fa312a-0c9e-4e4d-adc4-f687859555ae" providerId="ADAL" clId="{ACE7B7E5-3887-4CF8-ABCB-97832295FD60}" dt="2024-06-27T15:16:08.354" v="715" actId="478"/>
          <ac:picMkLst>
            <pc:docMk/>
            <pc:sldMk cId="2835973277" sldId="269"/>
            <ac:picMk id="11" creationId="{D6C880C0-F872-815D-CC18-F2021E9CE459}"/>
          </ac:picMkLst>
        </pc:picChg>
        <pc:picChg chg="del">
          <ac:chgData name="Meegan Selby" userId="34fa312a-0c9e-4e4d-adc4-f687859555ae" providerId="ADAL" clId="{ACE7B7E5-3887-4CF8-ABCB-97832295FD60}" dt="2024-06-24T21:01:11.512" v="84" actId="478"/>
          <ac:picMkLst>
            <pc:docMk/>
            <pc:sldMk cId="2835973277" sldId="269"/>
            <ac:picMk id="13" creationId="{E113DFE9-3252-E859-9C91-1830A8C0A8C7}"/>
          </ac:picMkLst>
        </pc:picChg>
        <pc:picChg chg="add mod modCrop">
          <ac:chgData name="Meegan Selby" userId="34fa312a-0c9e-4e4d-adc4-f687859555ae" providerId="ADAL" clId="{ACE7B7E5-3887-4CF8-ABCB-97832295FD60}" dt="2024-06-27T15:22:02.633" v="772" actId="1076"/>
          <ac:picMkLst>
            <pc:docMk/>
            <pc:sldMk cId="2835973277" sldId="269"/>
            <ac:picMk id="13" creationId="{F16CD924-B703-3725-5E1E-1A01D5F44B7F}"/>
          </ac:picMkLst>
        </pc:picChg>
        <pc:picChg chg="add del mod">
          <ac:chgData name="Meegan Selby" userId="34fa312a-0c9e-4e4d-adc4-f687859555ae" providerId="ADAL" clId="{ACE7B7E5-3887-4CF8-ABCB-97832295FD60}" dt="2024-06-27T15:16:47.634" v="731" actId="478"/>
          <ac:picMkLst>
            <pc:docMk/>
            <pc:sldMk cId="2835973277" sldId="269"/>
            <ac:picMk id="15" creationId="{771272D7-C90C-EB45-BDF8-1557936B39FB}"/>
          </ac:picMkLst>
        </pc:picChg>
        <pc:picChg chg="add mod modCrop">
          <ac:chgData name="Meegan Selby" userId="34fa312a-0c9e-4e4d-adc4-f687859555ae" providerId="ADAL" clId="{ACE7B7E5-3887-4CF8-ABCB-97832295FD60}" dt="2024-06-27T15:22:33.105" v="777" actId="1076"/>
          <ac:picMkLst>
            <pc:docMk/>
            <pc:sldMk cId="2835973277" sldId="269"/>
            <ac:picMk id="17" creationId="{CB57B341-9CBD-4BC5-9A5D-6D11A94C2C46}"/>
          </ac:picMkLst>
        </pc:picChg>
        <pc:picChg chg="del">
          <ac:chgData name="Meegan Selby" userId="34fa312a-0c9e-4e4d-adc4-f687859555ae" providerId="ADAL" clId="{ACE7B7E5-3887-4CF8-ABCB-97832295FD60}" dt="2024-06-24T21:01:13.370" v="86" actId="478"/>
          <ac:picMkLst>
            <pc:docMk/>
            <pc:sldMk cId="2835973277" sldId="269"/>
            <ac:picMk id="19" creationId="{EA909BF6-AE5D-6D51-8CBF-05AA1513902E}"/>
          </ac:picMkLst>
        </pc:picChg>
        <pc:picChg chg="del">
          <ac:chgData name="Meegan Selby" userId="34fa312a-0c9e-4e4d-adc4-f687859555ae" providerId="ADAL" clId="{ACE7B7E5-3887-4CF8-ABCB-97832295FD60}" dt="2024-06-24T21:01:12.274" v="85" actId="478"/>
          <ac:picMkLst>
            <pc:docMk/>
            <pc:sldMk cId="2835973277" sldId="269"/>
            <ac:picMk id="21" creationId="{F1733F35-24F9-DA00-26AA-99526893AFDC}"/>
          </ac:picMkLst>
        </pc:picChg>
        <pc:picChg chg="del">
          <ac:chgData name="Meegan Selby" userId="34fa312a-0c9e-4e4d-adc4-f687859555ae" providerId="ADAL" clId="{ACE7B7E5-3887-4CF8-ABCB-97832295FD60}" dt="2024-06-24T21:01:10.510" v="83" actId="478"/>
          <ac:picMkLst>
            <pc:docMk/>
            <pc:sldMk cId="2835973277" sldId="269"/>
            <ac:picMk id="1028" creationId="{30929EE1-65D0-7785-36BA-D1B7D132B768}"/>
          </ac:picMkLst>
        </pc:picChg>
      </pc:sldChg>
      <pc:sldChg chg="addSp delSp modSp mod setBg">
        <pc:chgData name="Meegan Selby" userId="34fa312a-0c9e-4e4d-adc4-f687859555ae" providerId="ADAL" clId="{ACE7B7E5-3887-4CF8-ABCB-97832295FD60}" dt="2024-06-27T16:03:33.251" v="937" actId="14100"/>
        <pc:sldMkLst>
          <pc:docMk/>
          <pc:sldMk cId="110628496" sldId="270"/>
        </pc:sldMkLst>
        <pc:spChg chg="add del mod">
          <ac:chgData name="Meegan Selby" userId="34fa312a-0c9e-4e4d-adc4-f687859555ae" providerId="ADAL" clId="{ACE7B7E5-3887-4CF8-ABCB-97832295FD60}" dt="2024-06-27T14:30:43.366" v="369" actId="21"/>
          <ac:spMkLst>
            <pc:docMk/>
            <pc:sldMk cId="110628496" sldId="270"/>
            <ac:spMk id="4" creationId="{85C1561A-A7CB-68CB-1FF6-AFCE774C2435}"/>
          </ac:spMkLst>
        </pc:spChg>
        <pc:spChg chg="del">
          <ac:chgData name="Meegan Selby" userId="34fa312a-0c9e-4e4d-adc4-f687859555ae" providerId="ADAL" clId="{ACE7B7E5-3887-4CF8-ABCB-97832295FD60}" dt="2024-06-24T20:59:24.455" v="61" actId="478"/>
          <ac:spMkLst>
            <pc:docMk/>
            <pc:sldMk cId="110628496" sldId="270"/>
            <ac:spMk id="6" creationId="{432F517D-8DD2-AFDF-B5D1-EFEE4808CCBE}"/>
          </ac:spMkLst>
        </pc:spChg>
        <pc:spChg chg="add mod ord">
          <ac:chgData name="Meegan Selby" userId="34fa312a-0c9e-4e4d-adc4-f687859555ae" providerId="ADAL" clId="{ACE7B7E5-3887-4CF8-ABCB-97832295FD60}" dt="2024-06-27T16:03:25.500" v="935" actId="20577"/>
          <ac:spMkLst>
            <pc:docMk/>
            <pc:sldMk cId="110628496" sldId="270"/>
            <ac:spMk id="6" creationId="{4B8B9B1B-8D2A-F0CC-5D3D-DD94F5FE1AB2}"/>
          </ac:spMkLst>
        </pc:spChg>
        <pc:spChg chg="del mod">
          <ac:chgData name="Meegan Selby" userId="34fa312a-0c9e-4e4d-adc4-f687859555ae" providerId="ADAL" clId="{ACE7B7E5-3887-4CF8-ABCB-97832295FD60}" dt="2024-06-27T14:31:15.938" v="375" actId="478"/>
          <ac:spMkLst>
            <pc:docMk/>
            <pc:sldMk cId="110628496" sldId="270"/>
            <ac:spMk id="9" creationId="{007F220E-EFA2-EEE5-D6B0-45D7FA349CE1}"/>
          </ac:spMkLst>
        </pc:spChg>
        <pc:spChg chg="del">
          <ac:chgData name="Meegan Selby" userId="34fa312a-0c9e-4e4d-adc4-f687859555ae" providerId="ADAL" clId="{ACE7B7E5-3887-4CF8-ABCB-97832295FD60}" dt="2024-06-24T20:59:31.771" v="63" actId="478"/>
          <ac:spMkLst>
            <pc:docMk/>
            <pc:sldMk cId="110628496" sldId="270"/>
            <ac:spMk id="11" creationId="{6579706C-09BC-067E-B4CD-9D5ACFCFBA31}"/>
          </ac:spMkLst>
        </pc:spChg>
        <pc:spChg chg="del">
          <ac:chgData name="Meegan Selby" userId="34fa312a-0c9e-4e4d-adc4-f687859555ae" providerId="ADAL" clId="{ACE7B7E5-3887-4CF8-ABCB-97832295FD60}" dt="2024-06-24T20:59:56.051" v="80" actId="478"/>
          <ac:spMkLst>
            <pc:docMk/>
            <pc:sldMk cId="110628496" sldId="270"/>
            <ac:spMk id="38" creationId="{404507B8-56AC-7491-CDF9-CF0696932CFC}"/>
          </ac:spMkLst>
        </pc:spChg>
        <pc:picChg chg="mod">
          <ac:chgData name="Meegan Selby" userId="34fa312a-0c9e-4e4d-adc4-f687859555ae" providerId="ADAL" clId="{ACE7B7E5-3887-4CF8-ABCB-97832295FD60}" dt="2024-06-27T15:57:50.232" v="881" actId="1076"/>
          <ac:picMkLst>
            <pc:docMk/>
            <pc:sldMk cId="110628496" sldId="270"/>
            <ac:picMk id="2" creationId="{C48C1623-443A-BF08-2297-C2E3D1FCE583}"/>
          </ac:picMkLst>
        </pc:picChg>
        <pc:picChg chg="add mod modCrop">
          <ac:chgData name="Meegan Selby" userId="34fa312a-0c9e-4e4d-adc4-f687859555ae" providerId="ADAL" clId="{ACE7B7E5-3887-4CF8-ABCB-97832295FD60}" dt="2024-06-27T15:57:22.906" v="877" actId="14100"/>
          <ac:picMkLst>
            <pc:docMk/>
            <pc:sldMk cId="110628496" sldId="270"/>
            <ac:picMk id="3" creationId="{878F680F-FB9F-4A0D-1528-D5459BC320D6}"/>
          </ac:picMkLst>
        </pc:picChg>
        <pc:picChg chg="del">
          <ac:chgData name="Meegan Selby" userId="34fa312a-0c9e-4e4d-adc4-f687859555ae" providerId="ADAL" clId="{ACE7B7E5-3887-4CF8-ABCB-97832295FD60}" dt="2024-06-24T20:59:15.427" v="58" actId="478"/>
          <ac:picMkLst>
            <pc:docMk/>
            <pc:sldMk cId="110628496" sldId="270"/>
            <ac:picMk id="4" creationId="{BD6FB3BC-C692-496D-9A9D-0FE14ED61A7F}"/>
          </ac:picMkLst>
        </pc:picChg>
        <pc:picChg chg="del">
          <ac:chgData name="Meegan Selby" userId="34fa312a-0c9e-4e4d-adc4-f687859555ae" providerId="ADAL" clId="{ACE7B7E5-3887-4CF8-ABCB-97832295FD60}" dt="2024-06-24T20:59:17.948" v="59" actId="478"/>
          <ac:picMkLst>
            <pc:docMk/>
            <pc:sldMk cId="110628496" sldId="270"/>
            <ac:picMk id="8" creationId="{C24C2B64-1DCC-2995-71E9-D32848B07C1E}"/>
          </ac:picMkLst>
        </pc:picChg>
        <pc:picChg chg="add mod modCrop">
          <ac:chgData name="Meegan Selby" userId="34fa312a-0c9e-4e4d-adc4-f687859555ae" providerId="ADAL" clId="{ACE7B7E5-3887-4CF8-ABCB-97832295FD60}" dt="2024-06-27T15:57:30.017" v="878" actId="14100"/>
          <ac:picMkLst>
            <pc:docMk/>
            <pc:sldMk cId="110628496" sldId="270"/>
            <ac:picMk id="8" creationId="{C916D8AE-4823-8A31-DE01-F98F1351EBF2}"/>
          </ac:picMkLst>
        </pc:picChg>
        <pc:picChg chg="del">
          <ac:chgData name="Meegan Selby" userId="34fa312a-0c9e-4e4d-adc4-f687859555ae" providerId="ADAL" clId="{ACE7B7E5-3887-4CF8-ABCB-97832295FD60}" dt="2024-06-24T20:59:52.052" v="75" actId="478"/>
          <ac:picMkLst>
            <pc:docMk/>
            <pc:sldMk cId="110628496" sldId="270"/>
            <ac:picMk id="14" creationId="{7547975B-A50D-E2AE-7FDF-F51DA7BD8A75}"/>
          </ac:picMkLst>
        </pc:picChg>
        <pc:picChg chg="del">
          <ac:chgData name="Meegan Selby" userId="34fa312a-0c9e-4e4d-adc4-f687859555ae" providerId="ADAL" clId="{ACE7B7E5-3887-4CF8-ABCB-97832295FD60}" dt="2024-06-24T20:59:53.811" v="78" actId="478"/>
          <ac:picMkLst>
            <pc:docMk/>
            <pc:sldMk cId="110628496" sldId="270"/>
            <ac:picMk id="16" creationId="{79181298-D357-1BF0-5DDB-33C391E9630B}"/>
          </ac:picMkLst>
        </pc:picChg>
        <pc:picChg chg="del">
          <ac:chgData name="Meegan Selby" userId="34fa312a-0c9e-4e4d-adc4-f687859555ae" providerId="ADAL" clId="{ACE7B7E5-3887-4CF8-ABCB-97832295FD60}" dt="2024-06-24T20:59:50.714" v="73" actId="478"/>
          <ac:picMkLst>
            <pc:docMk/>
            <pc:sldMk cId="110628496" sldId="270"/>
            <ac:picMk id="19" creationId="{1D0D0E9A-4D01-0C19-4441-278A22071167}"/>
          </ac:picMkLst>
        </pc:picChg>
        <pc:picChg chg="del">
          <ac:chgData name="Meegan Selby" userId="34fa312a-0c9e-4e4d-adc4-f687859555ae" providerId="ADAL" clId="{ACE7B7E5-3887-4CF8-ABCB-97832295FD60}" dt="2024-06-24T20:59:54.923" v="79" actId="478"/>
          <ac:picMkLst>
            <pc:docMk/>
            <pc:sldMk cId="110628496" sldId="270"/>
            <ac:picMk id="21" creationId="{C5EE415B-2330-9223-24EF-704F18DE6B07}"/>
          </ac:picMkLst>
        </pc:picChg>
        <pc:picChg chg="del">
          <ac:chgData name="Meegan Selby" userId="34fa312a-0c9e-4e4d-adc4-f687859555ae" providerId="ADAL" clId="{ACE7B7E5-3887-4CF8-ABCB-97832295FD60}" dt="2024-06-24T20:59:53.218" v="77" actId="478"/>
          <ac:picMkLst>
            <pc:docMk/>
            <pc:sldMk cId="110628496" sldId="270"/>
            <ac:picMk id="32" creationId="{5056778C-4FA4-BBA3-E5EF-D9C04E7F3692}"/>
          </ac:picMkLst>
        </pc:picChg>
        <pc:picChg chg="del">
          <ac:chgData name="Meegan Selby" userId="34fa312a-0c9e-4e4d-adc4-f687859555ae" providerId="ADAL" clId="{ACE7B7E5-3887-4CF8-ABCB-97832295FD60}" dt="2024-06-24T20:59:52.619" v="76" actId="478"/>
          <ac:picMkLst>
            <pc:docMk/>
            <pc:sldMk cId="110628496" sldId="270"/>
            <ac:picMk id="34" creationId="{8E668509-7275-D651-8A70-6119B73305A2}"/>
          </ac:picMkLst>
        </pc:picChg>
        <pc:picChg chg="del">
          <ac:chgData name="Meegan Selby" userId="34fa312a-0c9e-4e4d-adc4-f687859555ae" providerId="ADAL" clId="{ACE7B7E5-3887-4CF8-ABCB-97832295FD60}" dt="2024-06-24T20:59:51.482" v="74" actId="478"/>
          <ac:picMkLst>
            <pc:docMk/>
            <pc:sldMk cId="110628496" sldId="270"/>
            <ac:picMk id="36" creationId="{92BA1F62-BFBA-3113-0847-CD19CDFBD208}"/>
          </ac:picMkLst>
        </pc:picChg>
        <pc:picChg chg="add del mod">
          <ac:chgData name="Meegan Selby" userId="34fa312a-0c9e-4e4d-adc4-f687859555ae" providerId="ADAL" clId="{ACE7B7E5-3887-4CF8-ABCB-97832295FD60}" dt="2024-06-27T16:01:17.542" v="916" actId="478"/>
          <ac:picMkLst>
            <pc:docMk/>
            <pc:sldMk cId="110628496" sldId="270"/>
            <ac:picMk id="2050" creationId="{80476A52-ADAD-140E-21A2-EA24DC211F88}"/>
          </ac:picMkLst>
        </pc:picChg>
        <pc:picChg chg="add del mod">
          <ac:chgData name="Meegan Selby" userId="34fa312a-0c9e-4e4d-adc4-f687859555ae" providerId="ADAL" clId="{ACE7B7E5-3887-4CF8-ABCB-97832295FD60}" dt="2024-06-27T16:02:14.501" v="921" actId="478"/>
          <ac:picMkLst>
            <pc:docMk/>
            <pc:sldMk cId="110628496" sldId="270"/>
            <ac:picMk id="2052" creationId="{98A42130-C9B5-6EA0-3284-DF8096D76CB9}"/>
          </ac:picMkLst>
        </pc:picChg>
        <pc:picChg chg="add mod">
          <ac:chgData name="Meegan Selby" userId="34fa312a-0c9e-4e4d-adc4-f687859555ae" providerId="ADAL" clId="{ACE7B7E5-3887-4CF8-ABCB-97832295FD60}" dt="2024-06-27T16:03:33.251" v="937" actId="14100"/>
          <ac:picMkLst>
            <pc:docMk/>
            <pc:sldMk cId="110628496" sldId="270"/>
            <ac:picMk id="2054" creationId="{40AE58BE-4141-4230-33F0-EAA10A502CF5}"/>
          </ac:picMkLst>
        </pc:picChg>
      </pc:sldChg>
      <pc:sldChg chg="addSp delSp modSp mod setBg">
        <pc:chgData name="Meegan Selby" userId="34fa312a-0c9e-4e4d-adc4-f687859555ae" providerId="ADAL" clId="{ACE7B7E5-3887-4CF8-ABCB-97832295FD60}" dt="2024-06-27T14:56:39.029" v="639" actId="1076"/>
        <pc:sldMkLst>
          <pc:docMk/>
          <pc:sldMk cId="3106997417" sldId="273"/>
        </pc:sldMkLst>
        <pc:spChg chg="add mod">
          <ac:chgData name="Meegan Selby" userId="34fa312a-0c9e-4e4d-adc4-f687859555ae" providerId="ADAL" clId="{ACE7B7E5-3887-4CF8-ABCB-97832295FD60}" dt="2024-06-27T14:47:41.689" v="544" actId="255"/>
          <ac:spMkLst>
            <pc:docMk/>
            <pc:sldMk cId="3106997417" sldId="273"/>
            <ac:spMk id="2" creationId="{85C1561A-A7CB-68CB-1FF6-AFCE774C2435}"/>
          </ac:spMkLst>
        </pc:spChg>
        <pc:spChg chg="del mod">
          <ac:chgData name="Meegan Selby" userId="34fa312a-0c9e-4e4d-adc4-f687859555ae" providerId="ADAL" clId="{ACE7B7E5-3887-4CF8-ABCB-97832295FD60}" dt="2024-06-27T14:40:20.814" v="471" actId="478"/>
          <ac:spMkLst>
            <pc:docMk/>
            <pc:sldMk cId="3106997417" sldId="273"/>
            <ac:spMk id="6" creationId="{633C29CF-6A7F-9BBC-4C3A-C3385BC8D10F}"/>
          </ac:spMkLst>
        </pc:spChg>
        <pc:spChg chg="add mod">
          <ac:chgData name="Meegan Selby" userId="34fa312a-0c9e-4e4d-adc4-f687859555ae" providerId="ADAL" clId="{ACE7B7E5-3887-4CF8-ABCB-97832295FD60}" dt="2024-06-27T14:47:30.037" v="543" actId="1076"/>
          <ac:spMkLst>
            <pc:docMk/>
            <pc:sldMk cId="3106997417" sldId="273"/>
            <ac:spMk id="7" creationId="{7988342B-3E81-6B8E-9D59-A59E2EAFEC4C}"/>
          </ac:spMkLst>
        </pc:spChg>
        <pc:spChg chg="del">
          <ac:chgData name="Meegan Selby" userId="34fa312a-0c9e-4e4d-adc4-f687859555ae" providerId="ADAL" clId="{ACE7B7E5-3887-4CF8-ABCB-97832295FD60}" dt="2024-06-24T20:51:46.188" v="25" actId="478"/>
          <ac:spMkLst>
            <pc:docMk/>
            <pc:sldMk cId="3106997417" sldId="273"/>
            <ac:spMk id="7" creationId="{83495106-07D6-3D72-01AD-101A9278F1A1}"/>
          </ac:spMkLst>
        </pc:spChg>
        <pc:spChg chg="add del mod">
          <ac:chgData name="Meegan Selby" userId="34fa312a-0c9e-4e4d-adc4-f687859555ae" providerId="ADAL" clId="{ACE7B7E5-3887-4CF8-ABCB-97832295FD60}" dt="2024-06-27T14:45:22.416" v="520" actId="22"/>
          <ac:spMkLst>
            <pc:docMk/>
            <pc:sldMk cId="3106997417" sldId="273"/>
            <ac:spMk id="13" creationId="{5F0F6D99-A983-25BF-50A4-8F6F4BFB50E6}"/>
          </ac:spMkLst>
        </pc:spChg>
        <pc:picChg chg="del">
          <ac:chgData name="Meegan Selby" userId="34fa312a-0c9e-4e4d-adc4-f687859555ae" providerId="ADAL" clId="{ACE7B7E5-3887-4CF8-ABCB-97832295FD60}" dt="2024-06-24T20:51:20.884" v="22" actId="478"/>
          <ac:picMkLst>
            <pc:docMk/>
            <pc:sldMk cId="3106997417" sldId="273"/>
            <ac:picMk id="2" creationId="{573C4276-FE5E-2D7E-E485-CC0BB9C90CE5}"/>
          </ac:picMkLst>
        </pc:picChg>
        <pc:picChg chg="add mod">
          <ac:chgData name="Meegan Selby" userId="34fa312a-0c9e-4e4d-adc4-f687859555ae" providerId="ADAL" clId="{ACE7B7E5-3887-4CF8-ABCB-97832295FD60}" dt="2024-06-27T14:56:34.502" v="637" actId="1076"/>
          <ac:picMkLst>
            <pc:docMk/>
            <pc:sldMk cId="3106997417" sldId="273"/>
            <ac:picMk id="3" creationId="{2E28BAB9-B717-965D-832B-0DBF611A8859}"/>
          </ac:picMkLst>
        </pc:picChg>
        <pc:picChg chg="add mod modCrop">
          <ac:chgData name="Meegan Selby" userId="34fa312a-0c9e-4e4d-adc4-f687859555ae" providerId="ADAL" clId="{ACE7B7E5-3887-4CF8-ABCB-97832295FD60}" dt="2024-06-27T14:56:39.029" v="639" actId="1076"/>
          <ac:picMkLst>
            <pc:docMk/>
            <pc:sldMk cId="3106997417" sldId="273"/>
            <ac:picMk id="4" creationId="{5161F731-4236-1325-AFF7-7A9DB4FA43D1}"/>
          </ac:picMkLst>
        </pc:picChg>
        <pc:picChg chg="add mod modCrop">
          <ac:chgData name="Meegan Selby" userId="34fa312a-0c9e-4e4d-adc4-f687859555ae" providerId="ADAL" clId="{ACE7B7E5-3887-4CF8-ABCB-97832295FD60}" dt="2024-06-27T14:47:25.589" v="542" actId="1076"/>
          <ac:picMkLst>
            <pc:docMk/>
            <pc:sldMk cId="3106997417" sldId="273"/>
            <ac:picMk id="9" creationId="{3FDB9A82-FC8E-D24A-6A2A-0CFA70498F76}"/>
          </ac:picMkLst>
        </pc:picChg>
        <pc:picChg chg="add del mod modCrop">
          <ac:chgData name="Meegan Selby" userId="34fa312a-0c9e-4e4d-adc4-f687859555ae" providerId="ADAL" clId="{ACE7B7E5-3887-4CF8-ABCB-97832295FD60}" dt="2024-06-27T14:45:30.596" v="523" actId="478"/>
          <ac:picMkLst>
            <pc:docMk/>
            <pc:sldMk cId="3106997417" sldId="273"/>
            <ac:picMk id="11" creationId="{6A28E36F-135F-DFFB-9ED0-26328AB41B40}"/>
          </ac:picMkLst>
        </pc:picChg>
        <pc:picChg chg="del">
          <ac:chgData name="Meegan Selby" userId="34fa312a-0c9e-4e4d-adc4-f687859555ae" providerId="ADAL" clId="{ACE7B7E5-3887-4CF8-ABCB-97832295FD60}" dt="2024-06-24T20:52:17.484" v="27" actId="478"/>
          <ac:picMkLst>
            <pc:docMk/>
            <pc:sldMk cId="3106997417" sldId="273"/>
            <ac:picMk id="14" creationId="{8C6C50CF-E073-8835-6353-91F69C88FA44}"/>
          </ac:picMkLst>
        </pc:picChg>
        <pc:picChg chg="del">
          <ac:chgData name="Meegan Selby" userId="34fa312a-0c9e-4e4d-adc4-f687859555ae" providerId="ADAL" clId="{ACE7B7E5-3887-4CF8-ABCB-97832295FD60}" dt="2024-06-24T20:52:20.314" v="28" actId="478"/>
          <ac:picMkLst>
            <pc:docMk/>
            <pc:sldMk cId="3106997417" sldId="273"/>
            <ac:picMk id="1026" creationId="{619B2723-F859-2F2B-58EB-4DBFF5F77EC4}"/>
          </ac:picMkLst>
        </pc:picChg>
      </pc:sldChg>
      <pc:sldChg chg="addSp delSp modSp add del mod setBg">
        <pc:chgData name="Meegan Selby" userId="34fa312a-0c9e-4e4d-adc4-f687859555ae" providerId="ADAL" clId="{ACE7B7E5-3887-4CF8-ABCB-97832295FD60}" dt="2024-06-27T17:05:10.714" v="1422" actId="20577"/>
        <pc:sldMkLst>
          <pc:docMk/>
          <pc:sldMk cId="2919812919" sldId="275"/>
        </pc:sldMkLst>
        <pc:spChg chg="add del mod">
          <ac:chgData name="Meegan Selby" userId="34fa312a-0c9e-4e4d-adc4-f687859555ae" providerId="ADAL" clId="{ACE7B7E5-3887-4CF8-ABCB-97832295FD60}" dt="2024-06-27T17:05:10.714" v="1422" actId="20577"/>
          <ac:spMkLst>
            <pc:docMk/>
            <pc:sldMk cId="2919812919" sldId="275"/>
            <ac:spMk id="4" creationId="{6BC7D00E-68B8-79ED-2C73-3E1D9FEC00A0}"/>
          </ac:spMkLst>
        </pc:spChg>
        <pc:spChg chg="mod">
          <ac:chgData name="Meegan Selby" userId="34fa312a-0c9e-4e4d-adc4-f687859555ae" providerId="ADAL" clId="{ACE7B7E5-3887-4CF8-ABCB-97832295FD60}" dt="2024-06-24T21:03:11.946" v="125" actId="1076"/>
          <ac:spMkLst>
            <pc:docMk/>
            <pc:sldMk cId="2919812919" sldId="275"/>
            <ac:spMk id="5" creationId="{FE3CAE98-A7DC-8BAD-FD04-D1A81C70F747}"/>
          </ac:spMkLst>
        </pc:spChg>
        <pc:spChg chg="add del">
          <ac:chgData name="Meegan Selby" userId="34fa312a-0c9e-4e4d-adc4-f687859555ae" providerId="ADAL" clId="{ACE7B7E5-3887-4CF8-ABCB-97832295FD60}" dt="2024-06-27T15:52:04.941" v="803" actId="22"/>
          <ac:spMkLst>
            <pc:docMk/>
            <pc:sldMk cId="2919812919" sldId="275"/>
            <ac:spMk id="6" creationId="{7E0418FF-B9DD-8724-E98D-680F35A7BB7A}"/>
          </ac:spMkLst>
        </pc:spChg>
        <pc:spChg chg="del">
          <ac:chgData name="Meegan Selby" userId="34fa312a-0c9e-4e4d-adc4-f687859555ae" providerId="ADAL" clId="{ACE7B7E5-3887-4CF8-ABCB-97832295FD60}" dt="2024-06-27T15:50:14.619" v="789" actId="478"/>
          <ac:spMkLst>
            <pc:docMk/>
            <pc:sldMk cId="2919812919" sldId="275"/>
            <ac:spMk id="7" creationId="{465AE3A7-C481-C0DC-5147-04BBF993F98B}"/>
          </ac:spMkLst>
        </pc:spChg>
        <pc:spChg chg="del">
          <ac:chgData name="Meegan Selby" userId="34fa312a-0c9e-4e4d-adc4-f687859555ae" providerId="ADAL" clId="{ACE7B7E5-3887-4CF8-ABCB-97832295FD60}" dt="2024-06-24T21:02:44.074" v="112" actId="478"/>
          <ac:spMkLst>
            <pc:docMk/>
            <pc:sldMk cId="2919812919" sldId="275"/>
            <ac:spMk id="8" creationId="{E3F13A0B-E6F1-CCEE-A97F-EBF612CD6D5A}"/>
          </ac:spMkLst>
        </pc:spChg>
        <pc:picChg chg="del">
          <ac:chgData name="Meegan Selby" userId="34fa312a-0c9e-4e4d-adc4-f687859555ae" providerId="ADAL" clId="{ACE7B7E5-3887-4CF8-ABCB-97832295FD60}" dt="2024-06-24T21:02:36.618" v="106" actId="478"/>
          <ac:picMkLst>
            <pc:docMk/>
            <pc:sldMk cId="2919812919" sldId="275"/>
            <ac:picMk id="2" creationId="{D34E8F1B-631A-46C1-B70E-9BA1BE20516B}"/>
          </ac:picMkLst>
        </pc:picChg>
        <pc:picChg chg="add mod">
          <ac:chgData name="Meegan Selby" userId="34fa312a-0c9e-4e4d-adc4-f687859555ae" providerId="ADAL" clId="{ACE7B7E5-3887-4CF8-ABCB-97832295FD60}" dt="2024-06-24T21:03:07.114" v="124" actId="14100"/>
          <ac:picMkLst>
            <pc:docMk/>
            <pc:sldMk cId="2919812919" sldId="275"/>
            <ac:picMk id="3" creationId="{ABBB424C-C156-3B98-B5A9-DF10A333FF1B}"/>
          </ac:picMkLst>
        </pc:picChg>
        <pc:picChg chg="mod ord">
          <ac:chgData name="Meegan Selby" userId="34fa312a-0c9e-4e4d-adc4-f687859555ae" providerId="ADAL" clId="{ACE7B7E5-3887-4CF8-ABCB-97832295FD60}" dt="2024-06-27T16:24:30.745" v="948" actId="170"/>
          <ac:picMkLst>
            <pc:docMk/>
            <pc:sldMk cId="2919812919" sldId="275"/>
            <ac:picMk id="3" creationId="{AD394BC2-5B23-EB62-D1B2-81C76D127E58}"/>
          </ac:picMkLst>
        </pc:picChg>
        <pc:picChg chg="del">
          <ac:chgData name="Meegan Selby" userId="34fa312a-0c9e-4e4d-adc4-f687859555ae" providerId="ADAL" clId="{ACE7B7E5-3887-4CF8-ABCB-97832295FD60}" dt="2024-06-24T21:02:39.970" v="108" actId="478"/>
          <ac:picMkLst>
            <pc:docMk/>
            <pc:sldMk cId="2919812919" sldId="275"/>
            <ac:picMk id="4" creationId="{C54958CC-DECE-ED6B-0877-DDBFDCEF504A}"/>
          </ac:picMkLst>
        </pc:picChg>
        <pc:picChg chg="del">
          <ac:chgData name="Meegan Selby" userId="34fa312a-0c9e-4e4d-adc4-f687859555ae" providerId="ADAL" clId="{ACE7B7E5-3887-4CF8-ABCB-97832295FD60}" dt="2024-06-24T21:02:40.698" v="109" actId="478"/>
          <ac:picMkLst>
            <pc:docMk/>
            <pc:sldMk cId="2919812919" sldId="275"/>
            <ac:picMk id="6" creationId="{F3E80290-C714-FF4B-E345-C50212E26AE4}"/>
          </ac:picMkLst>
        </pc:picChg>
        <pc:picChg chg="add del mod modCrop">
          <ac:chgData name="Meegan Selby" userId="34fa312a-0c9e-4e4d-adc4-f687859555ae" providerId="ADAL" clId="{ACE7B7E5-3887-4CF8-ABCB-97832295FD60}" dt="2024-06-27T16:23:59.288" v="939" actId="478"/>
          <ac:picMkLst>
            <pc:docMk/>
            <pc:sldMk cId="2919812919" sldId="275"/>
            <ac:picMk id="9" creationId="{803A1433-8AA8-C08C-6321-E95A3E3921EF}"/>
          </ac:picMkLst>
        </pc:picChg>
        <pc:picChg chg="del">
          <ac:chgData name="Meegan Selby" userId="34fa312a-0c9e-4e4d-adc4-f687859555ae" providerId="ADAL" clId="{ACE7B7E5-3887-4CF8-ABCB-97832295FD60}" dt="2024-06-24T21:02:38.593" v="107" actId="478"/>
          <ac:picMkLst>
            <pc:docMk/>
            <pc:sldMk cId="2919812919" sldId="275"/>
            <ac:picMk id="10" creationId="{F3454762-0F6C-D577-C5D1-C3BC4FDD8670}"/>
          </ac:picMkLst>
        </pc:picChg>
        <pc:picChg chg="del">
          <ac:chgData name="Meegan Selby" userId="34fa312a-0c9e-4e4d-adc4-f687859555ae" providerId="ADAL" clId="{ACE7B7E5-3887-4CF8-ABCB-97832295FD60}" dt="2024-06-24T21:02:42.202" v="111" actId="478"/>
          <ac:picMkLst>
            <pc:docMk/>
            <pc:sldMk cId="2919812919" sldId="275"/>
            <ac:picMk id="12" creationId="{FFB7FF3A-92B8-560A-E7BF-6BD55CD6CDE8}"/>
          </ac:picMkLst>
        </pc:picChg>
        <pc:picChg chg="del">
          <ac:chgData name="Meegan Selby" userId="34fa312a-0c9e-4e4d-adc4-f687859555ae" providerId="ADAL" clId="{ACE7B7E5-3887-4CF8-ABCB-97832295FD60}" dt="2024-06-24T21:02:41.378" v="110" actId="478"/>
          <ac:picMkLst>
            <pc:docMk/>
            <pc:sldMk cId="2919812919" sldId="275"/>
            <ac:picMk id="14" creationId="{2CC9E8DF-4A42-8D9D-181B-3510D00E51AD}"/>
          </ac:picMkLst>
        </pc:picChg>
        <pc:picChg chg="del">
          <ac:chgData name="Meegan Selby" userId="34fa312a-0c9e-4e4d-adc4-f687859555ae" providerId="ADAL" clId="{ACE7B7E5-3887-4CF8-ABCB-97832295FD60}" dt="2024-06-27T15:50:15.762" v="790" actId="478"/>
          <ac:picMkLst>
            <pc:docMk/>
            <pc:sldMk cId="2919812919" sldId="275"/>
            <ac:picMk id="1026" creationId="{D987239F-2D6E-2316-0818-2947FFC6A2A0}"/>
          </ac:picMkLst>
        </pc:picChg>
        <pc:picChg chg="del">
          <ac:chgData name="Meegan Selby" userId="34fa312a-0c9e-4e4d-adc4-f687859555ae" providerId="ADAL" clId="{ACE7B7E5-3887-4CF8-ABCB-97832295FD60}" dt="2024-06-27T15:50:11.058" v="788" actId="478"/>
          <ac:picMkLst>
            <pc:docMk/>
            <pc:sldMk cId="2919812919" sldId="275"/>
            <ac:picMk id="1028" creationId="{EBD3A887-4B86-4C0F-54FB-0F65144D05C6}"/>
          </ac:picMkLst>
        </pc:picChg>
        <pc:picChg chg="add mod">
          <ac:chgData name="Meegan Selby" userId="34fa312a-0c9e-4e4d-adc4-f687859555ae" providerId="ADAL" clId="{ACE7B7E5-3887-4CF8-ABCB-97832295FD60}" dt="2024-06-27T16:27:16.300" v="982" actId="732"/>
          <ac:picMkLst>
            <pc:docMk/>
            <pc:sldMk cId="2919812919" sldId="275"/>
            <ac:picMk id="3074" creationId="{96D3D4D3-730B-FE32-A4DD-730B6EB372E7}"/>
          </ac:picMkLst>
        </pc:picChg>
        <pc:picChg chg="add mod">
          <ac:chgData name="Meegan Selby" userId="34fa312a-0c9e-4e4d-adc4-f687859555ae" providerId="ADAL" clId="{ACE7B7E5-3887-4CF8-ABCB-97832295FD60}" dt="2024-06-27T16:25:47.012" v="956" actId="732"/>
          <ac:picMkLst>
            <pc:docMk/>
            <pc:sldMk cId="2919812919" sldId="275"/>
            <ac:picMk id="3076" creationId="{B01EC5F5-8F29-CBA7-FA4C-547D47882497}"/>
          </ac:picMkLst>
        </pc:picChg>
        <pc:picChg chg="add mod">
          <ac:chgData name="Meegan Selby" userId="34fa312a-0c9e-4e4d-adc4-f687859555ae" providerId="ADAL" clId="{ACE7B7E5-3887-4CF8-ABCB-97832295FD60}" dt="2024-06-27T16:30:02.323" v="997" actId="1076"/>
          <ac:picMkLst>
            <pc:docMk/>
            <pc:sldMk cId="2919812919" sldId="275"/>
            <ac:picMk id="3078" creationId="{A5914D65-5A63-3DB8-727F-C9A3905BEC50}"/>
          </ac:picMkLst>
        </pc:picChg>
      </pc:sldChg>
      <pc:sldChg chg="del">
        <pc:chgData name="Meegan Selby" userId="34fa312a-0c9e-4e4d-adc4-f687859555ae" providerId="ADAL" clId="{ACE7B7E5-3887-4CF8-ABCB-97832295FD60}" dt="2024-06-24T20:58:31.395" v="55" actId="47"/>
        <pc:sldMkLst>
          <pc:docMk/>
          <pc:sldMk cId="2608790833" sldId="276"/>
        </pc:sldMkLst>
      </pc:sldChg>
      <pc:sldChg chg="del">
        <pc:chgData name="Meegan Selby" userId="34fa312a-0c9e-4e4d-adc4-f687859555ae" providerId="ADAL" clId="{ACE7B7E5-3887-4CF8-ABCB-97832295FD60}" dt="2024-06-24T20:58:34.830" v="56" actId="47"/>
        <pc:sldMkLst>
          <pc:docMk/>
          <pc:sldMk cId="1361353827" sldId="277"/>
        </pc:sldMkLst>
      </pc:sldChg>
      <pc:sldChg chg="addSp delSp modSp add mod ord setBg">
        <pc:chgData name="Meegan Selby" userId="34fa312a-0c9e-4e4d-adc4-f687859555ae" providerId="ADAL" clId="{ACE7B7E5-3887-4CF8-ABCB-97832295FD60}" dt="2024-06-27T16:39:36.393" v="1292" actId="732"/>
        <pc:sldMkLst>
          <pc:docMk/>
          <pc:sldMk cId="1670782783" sldId="277"/>
        </pc:sldMkLst>
        <pc:spChg chg="add mod">
          <ac:chgData name="Meegan Selby" userId="34fa312a-0c9e-4e4d-adc4-f687859555ae" providerId="ADAL" clId="{ACE7B7E5-3887-4CF8-ABCB-97832295FD60}" dt="2024-06-27T16:38:15.342" v="1171" actId="14100"/>
          <ac:spMkLst>
            <pc:docMk/>
            <pc:sldMk cId="1670782783" sldId="277"/>
            <ac:spMk id="3" creationId="{CCADA9DA-63FE-4B18-650C-6E97236AA486}"/>
          </ac:spMkLst>
        </pc:spChg>
        <pc:spChg chg="add mod">
          <ac:chgData name="Meegan Selby" userId="34fa312a-0c9e-4e4d-adc4-f687859555ae" providerId="ADAL" clId="{ACE7B7E5-3887-4CF8-ABCB-97832295FD60}" dt="2024-06-27T16:39:19.711" v="1291" actId="20577"/>
          <ac:spMkLst>
            <pc:docMk/>
            <pc:sldMk cId="1670782783" sldId="277"/>
            <ac:spMk id="5" creationId="{DCADD578-B0CC-DD0E-5FEB-AAB9D9DC1A41}"/>
          </ac:spMkLst>
        </pc:spChg>
        <pc:spChg chg="del">
          <ac:chgData name="Meegan Selby" userId="34fa312a-0c9e-4e4d-adc4-f687859555ae" providerId="ADAL" clId="{ACE7B7E5-3887-4CF8-ABCB-97832295FD60}" dt="2024-06-24T21:04:24.953" v="130" actId="478"/>
          <ac:spMkLst>
            <pc:docMk/>
            <pc:sldMk cId="1670782783" sldId="277"/>
            <ac:spMk id="8" creationId="{B6201371-7396-41F6-D662-E7C6C5E75E27}"/>
          </ac:spMkLst>
        </pc:spChg>
        <pc:spChg chg="mod">
          <ac:chgData name="Meegan Selby" userId="34fa312a-0c9e-4e4d-adc4-f687859555ae" providerId="ADAL" clId="{ACE7B7E5-3887-4CF8-ABCB-97832295FD60}" dt="2024-06-27T16:37:34.041" v="1165" actId="1076"/>
          <ac:spMkLst>
            <pc:docMk/>
            <pc:sldMk cId="1670782783" sldId="277"/>
            <ac:spMk id="13" creationId="{B6F61F06-83DF-AB52-FFA6-8912B533D445}"/>
          </ac:spMkLst>
        </pc:spChg>
        <pc:picChg chg="del">
          <ac:chgData name="Meegan Selby" userId="34fa312a-0c9e-4e4d-adc4-f687859555ae" providerId="ADAL" clId="{ACE7B7E5-3887-4CF8-ABCB-97832295FD60}" dt="2024-06-24T21:04:18.785" v="127" actId="478"/>
          <ac:picMkLst>
            <pc:docMk/>
            <pc:sldMk cId="1670782783" sldId="277"/>
            <ac:picMk id="3" creationId="{7E16043F-32BF-4292-3C5E-0E8C0BD0D929}"/>
          </ac:picMkLst>
        </pc:picChg>
        <pc:picChg chg="del">
          <ac:chgData name="Meegan Selby" userId="34fa312a-0c9e-4e4d-adc4-f687859555ae" providerId="ADAL" clId="{ACE7B7E5-3887-4CF8-ABCB-97832295FD60}" dt="2024-06-24T21:04:19.777" v="128" actId="478"/>
          <ac:picMkLst>
            <pc:docMk/>
            <pc:sldMk cId="1670782783" sldId="277"/>
            <ac:picMk id="7" creationId="{005E8826-1546-2F66-15D9-03045B22B2FC}"/>
          </ac:picMkLst>
        </pc:picChg>
        <pc:picChg chg="del">
          <ac:chgData name="Meegan Selby" userId="34fa312a-0c9e-4e4d-adc4-f687859555ae" providerId="ADAL" clId="{ACE7B7E5-3887-4CF8-ABCB-97832295FD60}" dt="2024-06-24T21:04:20.570" v="129" actId="478"/>
          <ac:picMkLst>
            <pc:docMk/>
            <pc:sldMk cId="1670782783" sldId="277"/>
            <ac:picMk id="11" creationId="{08A8F71F-5A59-CFF0-223F-D984B3BEC918}"/>
          </ac:picMkLst>
        </pc:picChg>
        <pc:picChg chg="mod modCrop">
          <ac:chgData name="Meegan Selby" userId="34fa312a-0c9e-4e4d-adc4-f687859555ae" providerId="ADAL" clId="{ACE7B7E5-3887-4CF8-ABCB-97832295FD60}" dt="2024-06-27T16:39:36.393" v="1292" actId="732"/>
          <ac:picMkLst>
            <pc:docMk/>
            <pc:sldMk cId="1670782783" sldId="277"/>
            <ac:picMk id="20" creationId="{F3234908-3C7B-D315-CC4B-442AFB817099}"/>
          </ac:picMkLst>
        </pc:picChg>
        <pc:picChg chg="add mod">
          <ac:chgData name="Meegan Selby" userId="34fa312a-0c9e-4e4d-adc4-f687859555ae" providerId="ADAL" clId="{ACE7B7E5-3887-4CF8-ABCB-97832295FD60}" dt="2024-06-27T16:38:49.909" v="1175" actId="14100"/>
          <ac:picMkLst>
            <pc:docMk/>
            <pc:sldMk cId="1670782783" sldId="277"/>
            <ac:picMk id="1026" creationId="{D1370323-FA97-D944-54F7-CF6B441F6CC4}"/>
          </ac:picMkLst>
        </pc:picChg>
        <pc:picChg chg="add mod">
          <ac:chgData name="Meegan Selby" userId="34fa312a-0c9e-4e4d-adc4-f687859555ae" providerId="ADAL" clId="{ACE7B7E5-3887-4CF8-ABCB-97832295FD60}" dt="2024-06-27T16:39:05.625" v="1177" actId="1076"/>
          <ac:picMkLst>
            <pc:docMk/>
            <pc:sldMk cId="1670782783" sldId="277"/>
            <ac:picMk id="4098" creationId="{40C8BE15-E4C5-48A4-D9EF-8E99673A8ED9}"/>
          </ac:picMkLst>
        </pc:picChg>
        <pc:cxnChg chg="mod">
          <ac:chgData name="Meegan Selby" userId="34fa312a-0c9e-4e4d-adc4-f687859555ae" providerId="ADAL" clId="{ACE7B7E5-3887-4CF8-ABCB-97832295FD60}" dt="2024-06-24T21:09:08.627" v="149" actId="208"/>
          <ac:cxnSpMkLst>
            <pc:docMk/>
            <pc:sldMk cId="1670782783" sldId="277"/>
            <ac:cxnSpMk id="24" creationId="{3C892227-10C2-29BE-7B56-8F8FFD8D2A76}"/>
          </ac:cxnSpMkLst>
        </pc:cxnChg>
      </pc:sldChg>
      <pc:sldChg chg="del">
        <pc:chgData name="Meegan Selby" userId="34fa312a-0c9e-4e4d-adc4-f687859555ae" providerId="ADAL" clId="{ACE7B7E5-3887-4CF8-ABCB-97832295FD60}" dt="2024-06-24T21:05:07.383" v="138" actId="47"/>
        <pc:sldMkLst>
          <pc:docMk/>
          <pc:sldMk cId="4220826319" sldId="278"/>
        </pc:sldMkLst>
      </pc:sldChg>
      <pc:sldChg chg="addSp delSp modSp add mod setBg">
        <pc:chgData name="Meegan Selby" userId="34fa312a-0c9e-4e4d-adc4-f687859555ae" providerId="ADAL" clId="{ACE7B7E5-3887-4CF8-ABCB-97832295FD60}" dt="2024-06-27T17:47:04.037" v="1609" actId="1076"/>
        <pc:sldMkLst>
          <pc:docMk/>
          <pc:sldMk cId="1678211497" sldId="280"/>
        </pc:sldMkLst>
        <pc:spChg chg="del">
          <ac:chgData name="Meegan Selby" userId="34fa312a-0c9e-4e4d-adc4-f687859555ae" providerId="ADAL" clId="{ACE7B7E5-3887-4CF8-ABCB-97832295FD60}" dt="2024-06-27T17:11:58.229" v="1424" actId="478"/>
          <ac:spMkLst>
            <pc:docMk/>
            <pc:sldMk cId="1678211497" sldId="280"/>
            <ac:spMk id="3" creationId="{0994A2D7-FB81-74A0-577C-45AE59C828FC}"/>
          </ac:spMkLst>
        </pc:spChg>
        <pc:picChg chg="add mod modCrop">
          <ac:chgData name="Meegan Selby" userId="34fa312a-0c9e-4e4d-adc4-f687859555ae" providerId="ADAL" clId="{ACE7B7E5-3887-4CF8-ABCB-97832295FD60}" dt="2024-06-27T17:39:03.064" v="1531" actId="14100"/>
          <ac:picMkLst>
            <pc:docMk/>
            <pc:sldMk cId="1678211497" sldId="280"/>
            <ac:picMk id="4" creationId="{2526EE98-F73F-7451-5984-5640B3EF1F08}"/>
          </ac:picMkLst>
        </pc:picChg>
        <pc:picChg chg="add mod modCrop">
          <ac:chgData name="Meegan Selby" userId="34fa312a-0c9e-4e4d-adc4-f687859555ae" providerId="ADAL" clId="{ACE7B7E5-3887-4CF8-ABCB-97832295FD60}" dt="2024-06-27T17:45:24.757" v="1582" actId="1076"/>
          <ac:picMkLst>
            <pc:docMk/>
            <pc:sldMk cId="1678211497" sldId="280"/>
            <ac:picMk id="6" creationId="{80FAAB65-5FA0-3374-2263-8A14ED95DBD7}"/>
          </ac:picMkLst>
        </pc:picChg>
        <pc:picChg chg="del">
          <ac:chgData name="Meegan Selby" userId="34fa312a-0c9e-4e4d-adc4-f687859555ae" providerId="ADAL" clId="{ACE7B7E5-3887-4CF8-ABCB-97832295FD60}" dt="2024-06-27T17:12:00.563" v="1427" actId="478"/>
          <ac:picMkLst>
            <pc:docMk/>
            <pc:sldMk cId="1678211497" sldId="280"/>
            <ac:picMk id="7" creationId="{D48D65CD-A404-8669-AABA-B5F5DEB29ECE}"/>
          </ac:picMkLst>
        </pc:picChg>
        <pc:picChg chg="add mod modCrop">
          <ac:chgData name="Meegan Selby" userId="34fa312a-0c9e-4e4d-adc4-f687859555ae" providerId="ADAL" clId="{ACE7B7E5-3887-4CF8-ABCB-97832295FD60}" dt="2024-06-27T17:46:36.797" v="1603" actId="1076"/>
          <ac:picMkLst>
            <pc:docMk/>
            <pc:sldMk cId="1678211497" sldId="280"/>
            <ac:picMk id="9" creationId="{1EA4A5AB-D6C4-E281-9A4F-47E7BB601921}"/>
          </ac:picMkLst>
        </pc:picChg>
        <pc:picChg chg="del">
          <ac:chgData name="Meegan Selby" userId="34fa312a-0c9e-4e4d-adc4-f687859555ae" providerId="ADAL" clId="{ACE7B7E5-3887-4CF8-ABCB-97832295FD60}" dt="2024-06-27T17:11:59.171" v="1425" actId="478"/>
          <ac:picMkLst>
            <pc:docMk/>
            <pc:sldMk cId="1678211497" sldId="280"/>
            <ac:picMk id="11" creationId="{0F481ECD-5032-8E9C-0785-4D98688DB99B}"/>
          </ac:picMkLst>
        </pc:picChg>
        <pc:picChg chg="add mod modCrop">
          <ac:chgData name="Meegan Selby" userId="34fa312a-0c9e-4e4d-adc4-f687859555ae" providerId="ADAL" clId="{ACE7B7E5-3887-4CF8-ABCB-97832295FD60}" dt="2024-06-27T17:45:20.975" v="1581" actId="1076"/>
          <ac:picMkLst>
            <pc:docMk/>
            <pc:sldMk cId="1678211497" sldId="280"/>
            <ac:picMk id="12" creationId="{F88DE1BB-EC54-8464-0D25-D1EB04728D83}"/>
          </ac:picMkLst>
        </pc:picChg>
        <pc:picChg chg="add mod modCrop">
          <ac:chgData name="Meegan Selby" userId="34fa312a-0c9e-4e4d-adc4-f687859555ae" providerId="ADAL" clId="{ACE7B7E5-3887-4CF8-ABCB-97832295FD60}" dt="2024-06-27T17:45:42.174" v="1588" actId="1076"/>
          <ac:picMkLst>
            <pc:docMk/>
            <pc:sldMk cId="1678211497" sldId="280"/>
            <ac:picMk id="14" creationId="{5750D002-349B-721B-B6E3-61AE4571D873}"/>
          </ac:picMkLst>
        </pc:picChg>
        <pc:picChg chg="del">
          <ac:chgData name="Meegan Selby" userId="34fa312a-0c9e-4e4d-adc4-f687859555ae" providerId="ADAL" clId="{ACE7B7E5-3887-4CF8-ABCB-97832295FD60}" dt="2024-06-27T17:12:03.267" v="1430" actId="478"/>
          <ac:picMkLst>
            <pc:docMk/>
            <pc:sldMk cId="1678211497" sldId="280"/>
            <ac:picMk id="15" creationId="{0EBFBB02-EE63-ABCB-F940-80E790069D23}"/>
          </ac:picMkLst>
        </pc:picChg>
        <pc:picChg chg="del">
          <ac:chgData name="Meegan Selby" userId="34fa312a-0c9e-4e4d-adc4-f687859555ae" providerId="ADAL" clId="{ACE7B7E5-3887-4CF8-ABCB-97832295FD60}" dt="2024-06-27T17:12:02.335" v="1429" actId="478"/>
          <ac:picMkLst>
            <pc:docMk/>
            <pc:sldMk cId="1678211497" sldId="280"/>
            <ac:picMk id="17" creationId="{DED0C20C-D96B-B7A6-63EE-6994B2A613E5}"/>
          </ac:picMkLst>
        </pc:picChg>
        <pc:picChg chg="add mod modCrop">
          <ac:chgData name="Meegan Selby" userId="34fa312a-0c9e-4e4d-adc4-f687859555ae" providerId="ADAL" clId="{ACE7B7E5-3887-4CF8-ABCB-97832295FD60}" dt="2024-06-27T17:45:15.822" v="1579" actId="1076"/>
          <ac:picMkLst>
            <pc:docMk/>
            <pc:sldMk cId="1678211497" sldId="280"/>
            <ac:picMk id="18" creationId="{954CF529-3E31-DDA9-A28B-2D124945E291}"/>
          </ac:picMkLst>
        </pc:picChg>
        <pc:picChg chg="del">
          <ac:chgData name="Meegan Selby" userId="34fa312a-0c9e-4e4d-adc4-f687859555ae" providerId="ADAL" clId="{ACE7B7E5-3887-4CF8-ABCB-97832295FD60}" dt="2024-06-27T17:12:01.442" v="1428" actId="478"/>
          <ac:picMkLst>
            <pc:docMk/>
            <pc:sldMk cId="1678211497" sldId="280"/>
            <ac:picMk id="20" creationId="{5B04CB75-DD59-E46C-8F12-0D4F9D609CD1}"/>
          </ac:picMkLst>
        </pc:picChg>
        <pc:picChg chg="add mod modCrop">
          <ac:chgData name="Meegan Selby" userId="34fa312a-0c9e-4e4d-adc4-f687859555ae" providerId="ADAL" clId="{ACE7B7E5-3887-4CF8-ABCB-97832295FD60}" dt="2024-06-27T17:46:07.206" v="1595" actId="688"/>
          <ac:picMkLst>
            <pc:docMk/>
            <pc:sldMk cId="1678211497" sldId="280"/>
            <ac:picMk id="21" creationId="{72A4C04F-6942-39E1-5256-03F9E37A81FF}"/>
          </ac:picMkLst>
        </pc:picChg>
        <pc:picChg chg="del">
          <ac:chgData name="Meegan Selby" userId="34fa312a-0c9e-4e4d-adc4-f687859555ae" providerId="ADAL" clId="{ACE7B7E5-3887-4CF8-ABCB-97832295FD60}" dt="2024-06-27T17:11:59.883" v="1426" actId="478"/>
          <ac:picMkLst>
            <pc:docMk/>
            <pc:sldMk cId="1678211497" sldId="280"/>
            <ac:picMk id="27" creationId="{B121EB97-24EF-956E-75CF-8C28BDC32D9A}"/>
          </ac:picMkLst>
        </pc:picChg>
        <pc:picChg chg="add mod">
          <ac:chgData name="Meegan Selby" userId="34fa312a-0c9e-4e4d-adc4-f687859555ae" providerId="ADAL" clId="{ACE7B7E5-3887-4CF8-ABCB-97832295FD60}" dt="2024-06-27T17:46:27.254" v="1599" actId="1076"/>
          <ac:picMkLst>
            <pc:docMk/>
            <pc:sldMk cId="1678211497" sldId="280"/>
            <ac:picMk id="5122" creationId="{5A8A5C02-F66A-ADAE-6A73-227377DA53E8}"/>
          </ac:picMkLst>
        </pc:picChg>
        <pc:picChg chg="add mod">
          <ac:chgData name="Meegan Selby" userId="34fa312a-0c9e-4e4d-adc4-f687859555ae" providerId="ADAL" clId="{ACE7B7E5-3887-4CF8-ABCB-97832295FD60}" dt="2024-06-27T17:45:17.078" v="1580" actId="1076"/>
          <ac:picMkLst>
            <pc:docMk/>
            <pc:sldMk cId="1678211497" sldId="280"/>
            <ac:picMk id="5124" creationId="{D9161286-EDAD-C558-2076-54F8DA36F15B}"/>
          </ac:picMkLst>
        </pc:picChg>
        <pc:picChg chg="add mod">
          <ac:chgData name="Meegan Selby" userId="34fa312a-0c9e-4e4d-adc4-f687859555ae" providerId="ADAL" clId="{ACE7B7E5-3887-4CF8-ABCB-97832295FD60}" dt="2024-06-27T17:47:04.037" v="1609" actId="1076"/>
          <ac:picMkLst>
            <pc:docMk/>
            <pc:sldMk cId="1678211497" sldId="280"/>
            <ac:picMk id="5126" creationId="{4B28F9F0-8187-BC7C-414E-4E8ECF63BCB0}"/>
          </ac:picMkLst>
        </pc:picChg>
      </pc:sldChg>
    </pc:docChg>
  </pc:docChgLst>
  <pc:docChgLst>
    <pc:chgData name="Meegan Selby" userId="34fa312a-0c9e-4e4d-adc4-f687859555ae" providerId="ADAL" clId="{F6FAB99F-26D6-43AD-80F2-E2EA4F9C079D}"/>
    <pc:docChg chg="undo redo custSel addSld delSld modSld sldOrd">
      <pc:chgData name="Meegan Selby" userId="34fa312a-0c9e-4e4d-adc4-f687859555ae" providerId="ADAL" clId="{F6FAB99F-26D6-43AD-80F2-E2EA4F9C079D}" dt="2023-06-29T19:59:12.194" v="3922" actId="14100"/>
      <pc:docMkLst>
        <pc:docMk/>
      </pc:docMkLst>
      <pc:sldChg chg="addSp delSp modSp mod modAnim">
        <pc:chgData name="Meegan Selby" userId="34fa312a-0c9e-4e4d-adc4-f687859555ae" providerId="ADAL" clId="{F6FAB99F-26D6-43AD-80F2-E2EA4F9C079D}" dt="2023-06-27T19:20:02.567" v="857" actId="14861"/>
        <pc:sldMkLst>
          <pc:docMk/>
          <pc:sldMk cId="3380515207" sldId="256"/>
        </pc:sldMkLst>
        <pc:spChg chg="add del mod">
          <ac:chgData name="Meegan Selby" userId="34fa312a-0c9e-4e4d-adc4-f687859555ae" providerId="ADAL" clId="{F6FAB99F-26D6-43AD-80F2-E2EA4F9C079D}" dt="2023-06-14T20:34:26.324" v="166" actId="478"/>
          <ac:spMkLst>
            <pc:docMk/>
            <pc:sldMk cId="3380515207" sldId="256"/>
            <ac:spMk id="2" creationId="{17A8BF57-4265-30E3-F06B-220D02BAEE78}"/>
          </ac:spMkLst>
        </pc:spChg>
        <pc:spChg chg="add mod">
          <ac:chgData name="Meegan Selby" userId="34fa312a-0c9e-4e4d-adc4-f687859555ae" providerId="ADAL" clId="{F6FAB99F-26D6-43AD-80F2-E2EA4F9C079D}" dt="2023-06-20T20:50:02.266" v="726" actId="6549"/>
          <ac:spMkLst>
            <pc:docMk/>
            <pc:sldMk cId="3380515207" sldId="256"/>
            <ac:spMk id="2" creationId="{85C1561A-A7CB-68CB-1FF6-AFCE774C2435}"/>
          </ac:spMkLst>
        </pc:spChg>
        <pc:spChg chg="del mod">
          <ac:chgData name="Meegan Selby" userId="34fa312a-0c9e-4e4d-adc4-f687859555ae" providerId="ADAL" clId="{F6FAB99F-26D6-43AD-80F2-E2EA4F9C079D}" dt="2023-06-20T20:47:54.357" v="672" actId="478"/>
          <ac:spMkLst>
            <pc:docMk/>
            <pc:sldMk cId="3380515207" sldId="256"/>
            <ac:spMk id="3" creationId="{00000000-0000-0000-0000-000000000000}"/>
          </ac:spMkLst>
        </pc:spChg>
        <pc:spChg chg="mod">
          <ac:chgData name="Meegan Selby" userId="34fa312a-0c9e-4e4d-adc4-f687859555ae" providerId="ADAL" clId="{F6FAB99F-26D6-43AD-80F2-E2EA4F9C079D}" dt="2023-06-20T20:51:57.335" v="807" actId="20577"/>
          <ac:spMkLst>
            <pc:docMk/>
            <pc:sldMk cId="3380515207" sldId="256"/>
            <ac:spMk id="4" creationId="{00000000-0000-0000-0000-000000000000}"/>
          </ac:spMkLst>
        </pc:spChg>
        <pc:spChg chg="add mod">
          <ac:chgData name="Meegan Selby" userId="34fa312a-0c9e-4e4d-adc4-f687859555ae" providerId="ADAL" clId="{F6FAB99F-26D6-43AD-80F2-E2EA4F9C079D}" dt="2023-06-20T21:08:27.675" v="841" actId="33524"/>
          <ac:spMkLst>
            <pc:docMk/>
            <pc:sldMk cId="3380515207" sldId="256"/>
            <ac:spMk id="6" creationId="{B5ABCADE-FD61-AFD3-3583-677BA42B38A1}"/>
          </ac:spMkLst>
        </pc:spChg>
        <pc:spChg chg="add mod">
          <ac:chgData name="Meegan Selby" userId="34fa312a-0c9e-4e4d-adc4-f687859555ae" providerId="ADAL" clId="{F6FAB99F-26D6-43AD-80F2-E2EA4F9C079D}" dt="2023-06-14T20:44:37.683" v="287" actId="20577"/>
          <ac:spMkLst>
            <pc:docMk/>
            <pc:sldMk cId="3380515207" sldId="256"/>
            <ac:spMk id="26" creationId="{70F6A390-2CDA-2B23-76BB-A1C9AD30BFBF}"/>
          </ac:spMkLst>
        </pc:spChg>
        <pc:spChg chg="add del mod">
          <ac:chgData name="Meegan Selby" userId="34fa312a-0c9e-4e4d-adc4-f687859555ae" providerId="ADAL" clId="{F6FAB99F-26D6-43AD-80F2-E2EA4F9C079D}" dt="2023-06-20T20:50:47.935" v="743" actId="6549"/>
          <ac:spMkLst>
            <pc:docMk/>
            <pc:sldMk cId="3380515207" sldId="256"/>
            <ac:spMk id="27" creationId="{FBAE629A-6CB0-8A0A-2C58-68425DD4C686}"/>
          </ac:spMkLst>
        </pc:spChg>
        <pc:spChg chg="add del mod">
          <ac:chgData name="Meegan Selby" userId="34fa312a-0c9e-4e4d-adc4-f687859555ae" providerId="ADAL" clId="{F6FAB99F-26D6-43AD-80F2-E2EA4F9C079D}" dt="2023-06-20T20:50:50.778" v="748" actId="6549"/>
          <ac:spMkLst>
            <pc:docMk/>
            <pc:sldMk cId="3380515207" sldId="256"/>
            <ac:spMk id="28" creationId="{DDE2F902-7606-7172-846A-C03DD8D6CB91}"/>
          </ac:spMkLst>
        </pc:spChg>
        <pc:spChg chg="add mod">
          <ac:chgData name="Meegan Selby" userId="34fa312a-0c9e-4e4d-adc4-f687859555ae" providerId="ADAL" clId="{F6FAB99F-26D6-43AD-80F2-E2EA4F9C079D}" dt="2023-06-20T20:51:02.252" v="759" actId="1076"/>
          <ac:spMkLst>
            <pc:docMk/>
            <pc:sldMk cId="3380515207" sldId="256"/>
            <ac:spMk id="29" creationId="{C9608FD5-805B-42F5-F354-69AD285F7B96}"/>
          </ac:spMkLst>
        </pc:spChg>
        <pc:spChg chg="add mod">
          <ac:chgData name="Meegan Selby" userId="34fa312a-0c9e-4e4d-adc4-f687859555ae" providerId="ADAL" clId="{F6FAB99F-26D6-43AD-80F2-E2EA4F9C079D}" dt="2023-06-27T19:18:38.404" v="848" actId="1076"/>
          <ac:spMkLst>
            <pc:docMk/>
            <pc:sldMk cId="3380515207" sldId="256"/>
            <ac:spMk id="30" creationId="{7885AD30-6872-0504-0220-B867C1C6FD38}"/>
          </ac:spMkLst>
        </pc:spChg>
        <pc:spChg chg="del mod">
          <ac:chgData name="Meegan Selby" userId="34fa312a-0c9e-4e4d-adc4-f687859555ae" providerId="ADAL" clId="{F6FAB99F-26D6-43AD-80F2-E2EA4F9C079D}" dt="2023-06-14T20:23:32.687" v="34" actId="478"/>
          <ac:spMkLst>
            <pc:docMk/>
            <pc:sldMk cId="3380515207" sldId="256"/>
            <ac:spMk id="31" creationId="{EFDE0732-E296-43D7-9169-7F60394877E4}"/>
          </ac:spMkLst>
        </pc:spChg>
        <pc:spChg chg="add mod">
          <ac:chgData name="Meegan Selby" userId="34fa312a-0c9e-4e4d-adc4-f687859555ae" providerId="ADAL" clId="{F6FAB99F-26D6-43AD-80F2-E2EA4F9C079D}" dt="2023-06-27T19:18:43.844" v="849" actId="1076"/>
          <ac:spMkLst>
            <pc:docMk/>
            <pc:sldMk cId="3380515207" sldId="256"/>
            <ac:spMk id="32" creationId="{4A689633-1636-3F25-3A31-823841CDD9A2}"/>
          </ac:spMkLst>
        </pc:spChg>
        <pc:spChg chg="add mod">
          <ac:chgData name="Meegan Selby" userId="34fa312a-0c9e-4e4d-adc4-f687859555ae" providerId="ADAL" clId="{F6FAB99F-26D6-43AD-80F2-E2EA4F9C079D}" dt="2023-06-20T20:51:20.676" v="791" actId="20577"/>
          <ac:spMkLst>
            <pc:docMk/>
            <pc:sldMk cId="3380515207" sldId="256"/>
            <ac:spMk id="33" creationId="{27B18DD3-A6C9-88EA-32DD-06E4EDB96F3E}"/>
          </ac:spMkLst>
        </pc:spChg>
        <pc:spChg chg="add mod">
          <ac:chgData name="Meegan Selby" userId="34fa312a-0c9e-4e4d-adc4-f687859555ae" providerId="ADAL" clId="{F6FAB99F-26D6-43AD-80F2-E2EA4F9C079D}" dt="2023-06-20T20:51:25.984" v="798" actId="6549"/>
          <ac:spMkLst>
            <pc:docMk/>
            <pc:sldMk cId="3380515207" sldId="256"/>
            <ac:spMk id="34" creationId="{96DC0EF7-2888-5147-F5E9-8EF5A258AFF2}"/>
          </ac:spMkLst>
        </pc:spChg>
        <pc:picChg chg="add del mod">
          <ac:chgData name="Meegan Selby" userId="34fa312a-0c9e-4e4d-adc4-f687859555ae" providerId="ADAL" clId="{F6FAB99F-26D6-43AD-80F2-E2EA4F9C079D}" dt="2023-06-14T20:25:55.454" v="78" actId="478"/>
          <ac:picMkLst>
            <pc:docMk/>
            <pc:sldMk cId="3380515207" sldId="256"/>
            <ac:picMk id="6" creationId="{2BFA29A3-D6FE-17AF-7D7D-BBBD3176AA18}"/>
          </ac:picMkLst>
        </pc:picChg>
        <pc:picChg chg="mod">
          <ac:chgData name="Meegan Selby" userId="34fa312a-0c9e-4e4d-adc4-f687859555ae" providerId="ADAL" clId="{F6FAB99F-26D6-43AD-80F2-E2EA4F9C079D}" dt="2023-06-14T20:23:18.462" v="32" actId="1076"/>
          <ac:picMkLst>
            <pc:docMk/>
            <pc:sldMk cId="3380515207" sldId="256"/>
            <ac:picMk id="8" creationId="{00000000-0000-0000-0000-000000000000}"/>
          </ac:picMkLst>
        </pc:picChg>
        <pc:picChg chg="add mod">
          <ac:chgData name="Meegan Selby" userId="34fa312a-0c9e-4e4d-adc4-f687859555ae" providerId="ADAL" clId="{F6FAB99F-26D6-43AD-80F2-E2EA4F9C079D}" dt="2023-06-27T19:20:02.567" v="857" actId="14861"/>
          <ac:picMkLst>
            <pc:docMk/>
            <pc:sldMk cId="3380515207" sldId="256"/>
            <ac:picMk id="9" creationId="{F01A7092-E2C1-8886-853D-AB678E3005D2}"/>
          </ac:picMkLst>
        </pc:picChg>
        <pc:picChg chg="add mod modCrop">
          <ac:chgData name="Meegan Selby" userId="34fa312a-0c9e-4e4d-adc4-f687859555ae" providerId="ADAL" clId="{F6FAB99F-26D6-43AD-80F2-E2EA4F9C079D}" dt="2023-06-27T19:19:33.750" v="854" actId="14861"/>
          <ac:picMkLst>
            <pc:docMk/>
            <pc:sldMk cId="3380515207" sldId="256"/>
            <ac:picMk id="11" creationId="{6FB92BF2-F46C-DF11-CE04-ADDF8E8FF950}"/>
          </ac:picMkLst>
        </pc:picChg>
        <pc:picChg chg="add mod">
          <ac:chgData name="Meegan Selby" userId="34fa312a-0c9e-4e4d-adc4-f687859555ae" providerId="ADAL" clId="{F6FAB99F-26D6-43AD-80F2-E2EA4F9C079D}" dt="2023-06-27T19:19:47.480" v="855" actId="14861"/>
          <ac:picMkLst>
            <pc:docMk/>
            <pc:sldMk cId="3380515207" sldId="256"/>
            <ac:picMk id="13" creationId="{D1CCE51A-8151-AF2B-E082-98E54F70FF65}"/>
          </ac:picMkLst>
        </pc:picChg>
        <pc:picChg chg="add mod">
          <ac:chgData name="Meegan Selby" userId="34fa312a-0c9e-4e4d-adc4-f687859555ae" providerId="ADAL" clId="{F6FAB99F-26D6-43AD-80F2-E2EA4F9C079D}" dt="2023-06-27T19:19:17.985" v="852" actId="14861"/>
          <ac:picMkLst>
            <pc:docMk/>
            <pc:sldMk cId="3380515207" sldId="256"/>
            <ac:picMk id="15" creationId="{172A6E6A-A1B8-59B5-F4CC-2C1FA3FC61E2}"/>
          </ac:picMkLst>
        </pc:picChg>
        <pc:picChg chg="add mod modCrop">
          <ac:chgData name="Meegan Selby" userId="34fa312a-0c9e-4e4d-adc4-f687859555ae" providerId="ADAL" clId="{F6FAB99F-26D6-43AD-80F2-E2EA4F9C079D}" dt="2023-06-27T19:19:52.801" v="856" actId="14861"/>
          <ac:picMkLst>
            <pc:docMk/>
            <pc:sldMk cId="3380515207" sldId="256"/>
            <ac:picMk id="17" creationId="{B8999034-3D65-D003-6201-54C5D79FEDC7}"/>
          </ac:picMkLst>
        </pc:picChg>
        <pc:picChg chg="add mod modCrop">
          <ac:chgData name="Meegan Selby" userId="34fa312a-0c9e-4e4d-adc4-f687859555ae" providerId="ADAL" clId="{F6FAB99F-26D6-43AD-80F2-E2EA4F9C079D}" dt="2023-06-27T19:19:12.427" v="851" actId="14861"/>
          <ac:picMkLst>
            <pc:docMk/>
            <pc:sldMk cId="3380515207" sldId="256"/>
            <ac:picMk id="19" creationId="{5C588AE8-FF43-151A-C3FE-7FC2F54AC800}"/>
          </ac:picMkLst>
        </pc:picChg>
        <pc:picChg chg="add mod modCrop">
          <ac:chgData name="Meegan Selby" userId="34fa312a-0c9e-4e4d-adc4-f687859555ae" providerId="ADAL" clId="{F6FAB99F-26D6-43AD-80F2-E2EA4F9C079D}" dt="2023-06-27T19:19:23.606" v="853" actId="14861"/>
          <ac:picMkLst>
            <pc:docMk/>
            <pc:sldMk cId="3380515207" sldId="256"/>
            <ac:picMk id="21" creationId="{96E96E38-CB81-7FB6-681D-F71A4F13E218}"/>
          </ac:picMkLst>
        </pc:picChg>
        <pc:picChg chg="del mod">
          <ac:chgData name="Meegan Selby" userId="34fa312a-0c9e-4e4d-adc4-f687859555ae" providerId="ADAL" clId="{F6FAB99F-26D6-43AD-80F2-E2EA4F9C079D}" dt="2023-06-14T20:23:48.380" v="44" actId="478"/>
          <ac:picMkLst>
            <pc:docMk/>
            <pc:sldMk cId="3380515207" sldId="256"/>
            <ac:picMk id="23" creationId="{FBD38D89-4CCE-4D18-BBA0-E59D8400707C}"/>
          </ac:picMkLst>
        </pc:picChg>
        <pc:picChg chg="add mod">
          <ac:chgData name="Meegan Selby" userId="34fa312a-0c9e-4e4d-adc4-f687859555ae" providerId="ADAL" clId="{F6FAB99F-26D6-43AD-80F2-E2EA4F9C079D}" dt="2023-06-14T20:42:39.528" v="262" actId="1076"/>
          <ac:picMkLst>
            <pc:docMk/>
            <pc:sldMk cId="3380515207" sldId="256"/>
            <ac:picMk id="1026" creationId="{45FE95DD-8A9C-A14C-4925-B96A3953F660}"/>
          </ac:picMkLst>
        </pc:picChg>
        <pc:picChg chg="add del">
          <ac:chgData name="Meegan Selby" userId="34fa312a-0c9e-4e4d-adc4-f687859555ae" providerId="ADAL" clId="{F6FAB99F-26D6-43AD-80F2-E2EA4F9C079D}" dt="2023-06-14T20:27:16.157" v="80" actId="478"/>
          <ac:picMkLst>
            <pc:docMk/>
            <pc:sldMk cId="3380515207" sldId="256"/>
            <ac:picMk id="1028" creationId="{D9CF270F-4D29-A6B6-31EF-D60560367FFC}"/>
          </ac:picMkLst>
        </pc:picChg>
        <pc:picChg chg="add del mod">
          <ac:chgData name="Meegan Selby" userId="34fa312a-0c9e-4e4d-adc4-f687859555ae" providerId="ADAL" clId="{F6FAB99F-26D6-43AD-80F2-E2EA4F9C079D}" dt="2023-06-14T20:29:20.820" v="114" actId="478"/>
          <ac:picMkLst>
            <pc:docMk/>
            <pc:sldMk cId="3380515207" sldId="256"/>
            <ac:picMk id="1030" creationId="{31DC43B5-6675-271E-52F0-17D734C75133}"/>
          </ac:picMkLst>
        </pc:picChg>
        <pc:picChg chg="add mod">
          <ac:chgData name="Meegan Selby" userId="34fa312a-0c9e-4e4d-adc4-f687859555ae" providerId="ADAL" clId="{F6FAB99F-26D6-43AD-80F2-E2EA4F9C079D}" dt="2023-06-20T20:16:11.069" v="585" actId="1076"/>
          <ac:picMkLst>
            <pc:docMk/>
            <pc:sldMk cId="3380515207" sldId="256"/>
            <ac:picMk id="1032" creationId="{750C0A93-ECA7-AFA4-AE53-39F090054B1E}"/>
          </ac:picMkLst>
        </pc:picChg>
        <pc:picChg chg="del mod">
          <ac:chgData name="Meegan Selby" userId="34fa312a-0c9e-4e4d-adc4-f687859555ae" providerId="ADAL" clId="{F6FAB99F-26D6-43AD-80F2-E2EA4F9C079D}" dt="2023-06-14T20:22:19.843" v="4" actId="478"/>
          <ac:picMkLst>
            <pc:docMk/>
            <pc:sldMk cId="3380515207" sldId="256"/>
            <ac:picMk id="2054" creationId="{6AA28A94-FEFF-40FC-8CCD-29254260E668}"/>
          </ac:picMkLst>
        </pc:picChg>
        <pc:cxnChg chg="add mod">
          <ac:chgData name="Meegan Selby" userId="34fa312a-0c9e-4e4d-adc4-f687859555ae" providerId="ADAL" clId="{F6FAB99F-26D6-43AD-80F2-E2EA4F9C079D}" dt="2023-06-27T19:19:01.601" v="850" actId="14861"/>
          <ac:cxnSpMkLst>
            <pc:docMk/>
            <pc:sldMk cId="3380515207" sldId="256"/>
            <ac:cxnSpMk id="24" creationId="{2FA26E63-4D8B-2372-0EC3-1D9BD39D498B}"/>
          </ac:cxnSpMkLst>
        </pc:cxnChg>
        <pc:cxnChg chg="add mod">
          <ac:chgData name="Meegan Selby" userId="34fa312a-0c9e-4e4d-adc4-f687859555ae" providerId="ADAL" clId="{F6FAB99F-26D6-43AD-80F2-E2EA4F9C079D}" dt="2023-06-27T19:18:06.731" v="845" actId="1076"/>
          <ac:cxnSpMkLst>
            <pc:docMk/>
            <pc:sldMk cId="3380515207" sldId="256"/>
            <ac:cxnSpMk id="25" creationId="{10260E2C-86CD-100C-833D-61BDB4E16F61}"/>
          </ac:cxnSpMkLst>
        </pc:cxnChg>
      </pc:sldChg>
      <pc:sldChg chg="addSp delSp modSp mod ord setBg">
        <pc:chgData name="Meegan Selby" userId="34fa312a-0c9e-4e4d-adc4-f687859555ae" providerId="ADAL" clId="{F6FAB99F-26D6-43AD-80F2-E2EA4F9C079D}" dt="2023-06-29T17:28:11.034" v="3404" actId="21"/>
        <pc:sldMkLst>
          <pc:docMk/>
          <pc:sldMk cId="2922191272" sldId="265"/>
        </pc:sldMkLst>
        <pc:spChg chg="mod">
          <ac:chgData name="Meegan Selby" userId="34fa312a-0c9e-4e4d-adc4-f687859555ae" providerId="ADAL" clId="{F6FAB99F-26D6-43AD-80F2-E2EA4F9C079D}" dt="2023-06-27T20:10:58.022" v="1304" actId="1076"/>
          <ac:spMkLst>
            <pc:docMk/>
            <pc:sldMk cId="2922191272" sldId="265"/>
            <ac:spMk id="7" creationId="{00000000-0000-0000-0000-000000000000}"/>
          </ac:spMkLst>
        </pc:spChg>
        <pc:graphicFrameChg chg="mod modGraphic">
          <ac:chgData name="Meegan Selby" userId="34fa312a-0c9e-4e4d-adc4-f687859555ae" providerId="ADAL" clId="{F6FAB99F-26D6-43AD-80F2-E2EA4F9C079D}" dt="2023-06-27T20:07:26.679" v="1278" actId="20577"/>
          <ac:graphicFrameMkLst>
            <pc:docMk/>
            <pc:sldMk cId="2922191272" sldId="265"/>
            <ac:graphicFrameMk id="5" creationId="{48BB8B84-B202-4DA7-9AE1-9D65C96E633D}"/>
          </ac:graphicFrameMkLst>
        </pc:graphicFrameChg>
        <pc:graphicFrameChg chg="del mod modGraphic">
          <ac:chgData name="Meegan Selby" userId="34fa312a-0c9e-4e4d-adc4-f687859555ae" providerId="ADAL" clId="{F6FAB99F-26D6-43AD-80F2-E2EA4F9C079D}" dt="2023-06-14T20:58:25.124" v="565" actId="478"/>
          <ac:graphicFrameMkLst>
            <pc:docMk/>
            <pc:sldMk cId="2922191272" sldId="265"/>
            <ac:graphicFrameMk id="10" creationId="{C3F08DB4-61C8-4D74-981C-9901B9C82807}"/>
          </ac:graphicFrameMkLst>
        </pc:graphicFrameChg>
        <pc:picChg chg="add del mod">
          <ac:chgData name="Meegan Selby" userId="34fa312a-0c9e-4e4d-adc4-f687859555ae" providerId="ADAL" clId="{F6FAB99F-26D6-43AD-80F2-E2EA4F9C079D}" dt="2023-06-27T20:08:54.816" v="1286"/>
          <ac:picMkLst>
            <pc:docMk/>
            <pc:sldMk cId="2922191272" sldId="265"/>
            <ac:picMk id="1026" creationId="{B48A8FD3-7102-786B-A190-15BE7C70A56D}"/>
          </ac:picMkLst>
        </pc:picChg>
        <pc:picChg chg="add mod">
          <ac:chgData name="Meegan Selby" userId="34fa312a-0c9e-4e4d-adc4-f687859555ae" providerId="ADAL" clId="{F6FAB99F-26D6-43AD-80F2-E2EA4F9C079D}" dt="2023-06-27T20:09:18.793" v="1291" actId="167"/>
          <ac:picMkLst>
            <pc:docMk/>
            <pc:sldMk cId="2922191272" sldId="265"/>
            <ac:picMk id="1028" creationId="{812796D6-0A30-51F1-840D-D1FE6B6D794D}"/>
          </ac:picMkLst>
        </pc:picChg>
        <pc:picChg chg="del mod">
          <ac:chgData name="Meegan Selby" userId="34fa312a-0c9e-4e4d-adc4-f687859555ae" providerId="ADAL" clId="{F6FAB99F-26D6-43AD-80F2-E2EA4F9C079D}" dt="2023-06-14T20:56:05.988" v="545" actId="478"/>
          <ac:picMkLst>
            <pc:docMk/>
            <pc:sldMk cId="2922191272" sldId="265"/>
            <ac:picMk id="1028" creationId="{FDD007E5-09DB-44BB-80E9-DDA0D90964D9}"/>
          </ac:picMkLst>
        </pc:picChg>
        <pc:picChg chg="add mod">
          <ac:chgData name="Meegan Selby" userId="34fa312a-0c9e-4e4d-adc4-f687859555ae" providerId="ADAL" clId="{F6FAB99F-26D6-43AD-80F2-E2EA4F9C079D}" dt="2023-06-27T20:09:31.453" v="1294" actId="1076"/>
          <ac:picMkLst>
            <pc:docMk/>
            <pc:sldMk cId="2922191272" sldId="265"/>
            <ac:picMk id="2050" creationId="{E6452F8C-0638-5BDF-D503-20929DD5FA40}"/>
          </ac:picMkLst>
        </pc:picChg>
        <pc:picChg chg="add del mod">
          <ac:chgData name="Meegan Selby" userId="34fa312a-0c9e-4e4d-adc4-f687859555ae" providerId="ADAL" clId="{F6FAB99F-26D6-43AD-80F2-E2EA4F9C079D}" dt="2023-06-29T17:26:29.736" v="3401" actId="478"/>
          <ac:picMkLst>
            <pc:docMk/>
            <pc:sldMk cId="2922191272" sldId="265"/>
            <ac:picMk id="6146" creationId="{D51CA2E1-1BA8-4BB7-B18B-6E5709711155}"/>
          </ac:picMkLst>
        </pc:picChg>
        <pc:picChg chg="add del mod">
          <ac:chgData name="Meegan Selby" userId="34fa312a-0c9e-4e4d-adc4-f687859555ae" providerId="ADAL" clId="{F6FAB99F-26D6-43AD-80F2-E2EA4F9C079D}" dt="2023-06-29T17:28:11.034" v="3404" actId="21"/>
          <ac:picMkLst>
            <pc:docMk/>
            <pc:sldMk cId="2922191272" sldId="265"/>
            <ac:picMk id="6148" creationId="{5F335571-D4D7-DA46-83F7-7B7D9BB2A3F0}"/>
          </ac:picMkLst>
        </pc:picChg>
        <pc:cxnChg chg="add mod">
          <ac:chgData name="Meegan Selby" userId="34fa312a-0c9e-4e4d-adc4-f687859555ae" providerId="ADAL" clId="{F6FAB99F-26D6-43AD-80F2-E2EA4F9C079D}" dt="2023-06-27T20:10:52.109" v="1303" actId="1076"/>
          <ac:cxnSpMkLst>
            <pc:docMk/>
            <pc:sldMk cId="2922191272" sldId="265"/>
            <ac:cxnSpMk id="2" creationId="{A51D91AF-66B9-6CBE-247A-7D779064C37C}"/>
          </ac:cxnSpMkLst>
        </pc:cxnChg>
      </pc:sldChg>
      <pc:sldChg chg="del">
        <pc:chgData name="Meegan Selby" userId="34fa312a-0c9e-4e4d-adc4-f687859555ae" providerId="ADAL" clId="{F6FAB99F-26D6-43AD-80F2-E2EA4F9C079D}" dt="2023-06-29T16:56:56.468" v="3261" actId="47"/>
        <pc:sldMkLst>
          <pc:docMk/>
          <pc:sldMk cId="3134268149" sldId="266"/>
        </pc:sldMkLst>
      </pc:sldChg>
      <pc:sldChg chg="addSp delSp modSp mod">
        <pc:chgData name="Meegan Selby" userId="34fa312a-0c9e-4e4d-adc4-f687859555ae" providerId="ADAL" clId="{F6FAB99F-26D6-43AD-80F2-E2EA4F9C079D}" dt="2023-06-29T19:29:59.510" v="3814" actId="478"/>
        <pc:sldMkLst>
          <pc:docMk/>
          <pc:sldMk cId="2835973277" sldId="269"/>
        </pc:sldMkLst>
        <pc:spChg chg="add mod">
          <ac:chgData name="Meegan Selby" userId="34fa312a-0c9e-4e4d-adc4-f687859555ae" providerId="ADAL" clId="{F6FAB99F-26D6-43AD-80F2-E2EA4F9C079D}" dt="2023-06-29T17:14:00.438" v="3346"/>
          <ac:spMkLst>
            <pc:docMk/>
            <pc:sldMk cId="2835973277" sldId="269"/>
            <ac:spMk id="5" creationId="{CA1D2345-7DB1-9548-1EBA-66EAF60BF90A}"/>
          </ac:spMkLst>
        </pc:spChg>
        <pc:spChg chg="del">
          <ac:chgData name="Meegan Selby" userId="34fa312a-0c9e-4e4d-adc4-f687859555ae" providerId="ADAL" clId="{F6FAB99F-26D6-43AD-80F2-E2EA4F9C079D}" dt="2023-06-29T16:34:25.974" v="2993" actId="478"/>
          <ac:spMkLst>
            <pc:docMk/>
            <pc:sldMk cId="2835973277" sldId="269"/>
            <ac:spMk id="6" creationId="{8CBDC802-6D6F-4857-8FA7-6271DF2A020A}"/>
          </ac:spMkLst>
        </pc:spChg>
        <pc:spChg chg="del">
          <ac:chgData name="Meegan Selby" userId="34fa312a-0c9e-4e4d-adc4-f687859555ae" providerId="ADAL" clId="{F6FAB99F-26D6-43AD-80F2-E2EA4F9C079D}" dt="2023-06-29T16:34:28.182" v="2994" actId="478"/>
          <ac:spMkLst>
            <pc:docMk/>
            <pc:sldMk cId="2835973277" sldId="269"/>
            <ac:spMk id="7" creationId="{3364093E-3757-4E06-AD96-D5D2538A1587}"/>
          </ac:spMkLst>
        </pc:spChg>
        <pc:spChg chg="del">
          <ac:chgData name="Meegan Selby" userId="34fa312a-0c9e-4e4d-adc4-f687859555ae" providerId="ADAL" clId="{F6FAB99F-26D6-43AD-80F2-E2EA4F9C079D}" dt="2023-06-29T16:28:14.977" v="2990" actId="478"/>
          <ac:spMkLst>
            <pc:docMk/>
            <pc:sldMk cId="2835973277" sldId="269"/>
            <ac:spMk id="8" creationId="{DC31F371-2A02-4BF9-B600-3E6709848CA2}"/>
          </ac:spMkLst>
        </pc:spChg>
        <pc:spChg chg="del">
          <ac:chgData name="Meegan Selby" userId="34fa312a-0c9e-4e4d-adc4-f687859555ae" providerId="ADAL" clId="{F6FAB99F-26D6-43AD-80F2-E2EA4F9C079D}" dt="2023-06-29T16:28:13.233" v="2989" actId="478"/>
          <ac:spMkLst>
            <pc:docMk/>
            <pc:sldMk cId="2835973277" sldId="269"/>
            <ac:spMk id="10" creationId="{D277A457-D5C6-4EC3-BF49-3A6F3C0B59CB}"/>
          </ac:spMkLst>
        </pc:spChg>
        <pc:spChg chg="del">
          <ac:chgData name="Meegan Selby" userId="34fa312a-0c9e-4e4d-adc4-f687859555ae" providerId="ADAL" clId="{F6FAB99F-26D6-43AD-80F2-E2EA4F9C079D}" dt="2023-06-29T16:28:09.529" v="2987" actId="478"/>
          <ac:spMkLst>
            <pc:docMk/>
            <pc:sldMk cId="2835973277" sldId="269"/>
            <ac:spMk id="11" creationId="{4BD7D64E-6716-4F60-A27F-BD4AF2960B97}"/>
          </ac:spMkLst>
        </pc:spChg>
        <pc:picChg chg="del">
          <ac:chgData name="Meegan Selby" userId="34fa312a-0c9e-4e4d-adc4-f687859555ae" providerId="ADAL" clId="{F6FAB99F-26D6-43AD-80F2-E2EA4F9C079D}" dt="2023-06-29T16:34:23.807" v="2992" actId="478"/>
          <ac:picMkLst>
            <pc:docMk/>
            <pc:sldMk cId="2835973277" sldId="269"/>
            <ac:picMk id="2" creationId="{82F726AA-7C8D-491B-95E5-AD1452CFABB7}"/>
          </ac:picMkLst>
        </pc:picChg>
        <pc:picChg chg="add mod">
          <ac:chgData name="Meegan Selby" userId="34fa312a-0c9e-4e4d-adc4-f687859555ae" providerId="ADAL" clId="{F6FAB99F-26D6-43AD-80F2-E2EA4F9C079D}" dt="2023-06-29T16:34:08.955" v="2991"/>
          <ac:picMkLst>
            <pc:docMk/>
            <pc:sldMk cId="2835973277" sldId="269"/>
            <ac:picMk id="3" creationId="{59E303DF-7ECD-E43B-5B11-1F64C3F7CFC4}"/>
          </ac:picMkLst>
        </pc:picChg>
        <pc:picChg chg="del">
          <ac:chgData name="Meegan Selby" userId="34fa312a-0c9e-4e4d-adc4-f687859555ae" providerId="ADAL" clId="{F6FAB99F-26D6-43AD-80F2-E2EA4F9C079D}" dt="2023-06-29T16:28:10.567" v="2988" actId="478"/>
          <ac:picMkLst>
            <pc:docMk/>
            <pc:sldMk cId="2835973277" sldId="269"/>
            <ac:picMk id="9" creationId="{DF6EFF1A-F30C-440B-A4A3-014D5A1C5AD2}"/>
          </ac:picMkLst>
        </pc:picChg>
        <pc:picChg chg="add mod modCrop">
          <ac:chgData name="Meegan Selby" userId="34fa312a-0c9e-4e4d-adc4-f687859555ae" providerId="ADAL" clId="{F6FAB99F-26D6-43AD-80F2-E2EA4F9C079D}" dt="2023-06-29T16:52:19.942" v="3249" actId="1076"/>
          <ac:picMkLst>
            <pc:docMk/>
            <pc:sldMk cId="2835973277" sldId="269"/>
            <ac:picMk id="13" creationId="{E113DFE9-3252-E859-9C91-1830A8C0A8C7}"/>
          </ac:picMkLst>
        </pc:picChg>
        <pc:picChg chg="add del mod">
          <ac:chgData name="Meegan Selby" userId="34fa312a-0c9e-4e4d-adc4-f687859555ae" providerId="ADAL" clId="{F6FAB99F-26D6-43AD-80F2-E2EA4F9C079D}" dt="2023-06-29T16:49:12.208" v="3194" actId="478"/>
          <ac:picMkLst>
            <pc:docMk/>
            <pc:sldMk cId="2835973277" sldId="269"/>
            <ac:picMk id="15" creationId="{F1A9D378-0918-16A0-06BF-768B7A191589}"/>
          </ac:picMkLst>
        </pc:picChg>
        <pc:picChg chg="add del mod">
          <ac:chgData name="Meegan Selby" userId="34fa312a-0c9e-4e4d-adc4-f687859555ae" providerId="ADAL" clId="{F6FAB99F-26D6-43AD-80F2-E2EA4F9C079D}" dt="2023-06-29T16:49:12.208" v="3194" actId="478"/>
          <ac:picMkLst>
            <pc:docMk/>
            <pc:sldMk cId="2835973277" sldId="269"/>
            <ac:picMk id="17" creationId="{91E5F26B-9419-71C3-966B-9E8E68F604E2}"/>
          </ac:picMkLst>
        </pc:picChg>
        <pc:picChg chg="add mod modCrop">
          <ac:chgData name="Meegan Selby" userId="34fa312a-0c9e-4e4d-adc4-f687859555ae" providerId="ADAL" clId="{F6FAB99F-26D6-43AD-80F2-E2EA4F9C079D}" dt="2023-06-29T16:52:18.110" v="3248" actId="1076"/>
          <ac:picMkLst>
            <pc:docMk/>
            <pc:sldMk cId="2835973277" sldId="269"/>
            <ac:picMk id="19" creationId="{EA909BF6-AE5D-6D51-8CBF-05AA1513902E}"/>
          </ac:picMkLst>
        </pc:picChg>
        <pc:picChg chg="add mod modCrop">
          <ac:chgData name="Meegan Selby" userId="34fa312a-0c9e-4e4d-adc4-f687859555ae" providerId="ADAL" clId="{F6FAB99F-26D6-43AD-80F2-E2EA4F9C079D}" dt="2023-06-29T16:52:21.302" v="3250" actId="1076"/>
          <ac:picMkLst>
            <pc:docMk/>
            <pc:sldMk cId="2835973277" sldId="269"/>
            <ac:picMk id="21" creationId="{F1733F35-24F9-DA00-26AA-99526893AFDC}"/>
          </ac:picMkLst>
        </pc:picChg>
        <pc:picChg chg="add del mod">
          <ac:chgData name="Meegan Selby" userId="34fa312a-0c9e-4e4d-adc4-f687859555ae" providerId="ADAL" clId="{F6FAB99F-26D6-43AD-80F2-E2EA4F9C079D}" dt="2023-06-29T16:43:39.678" v="3155" actId="478"/>
          <ac:picMkLst>
            <pc:docMk/>
            <pc:sldMk cId="2835973277" sldId="269"/>
            <ac:picMk id="1026" creationId="{D6A5EC79-1D46-F663-4E69-CE3B588B7539}"/>
          </ac:picMkLst>
        </pc:picChg>
        <pc:picChg chg="add mod">
          <ac:chgData name="Meegan Selby" userId="34fa312a-0c9e-4e4d-adc4-f687859555ae" providerId="ADAL" clId="{F6FAB99F-26D6-43AD-80F2-E2EA4F9C079D}" dt="2023-06-29T16:52:27.518" v="3251" actId="14100"/>
          <ac:picMkLst>
            <pc:docMk/>
            <pc:sldMk cId="2835973277" sldId="269"/>
            <ac:picMk id="1028" creationId="{30929EE1-65D0-7785-36BA-D1B7D132B768}"/>
          </ac:picMkLst>
        </pc:picChg>
        <pc:picChg chg="add del mod">
          <ac:chgData name="Meegan Selby" userId="34fa312a-0c9e-4e4d-adc4-f687859555ae" providerId="ADAL" clId="{F6FAB99F-26D6-43AD-80F2-E2EA4F9C079D}" dt="2023-06-29T19:29:59.510" v="3814" actId="478"/>
          <ac:picMkLst>
            <pc:docMk/>
            <pc:sldMk cId="2835973277" sldId="269"/>
            <ac:picMk id="1030" creationId="{3EE01ED2-25DC-4C22-F3C8-15E5B4BAC840}"/>
          </ac:picMkLst>
        </pc:picChg>
        <pc:picChg chg="del mod">
          <ac:chgData name="Meegan Selby" userId="34fa312a-0c9e-4e4d-adc4-f687859555ae" providerId="ADAL" clId="{F6FAB99F-26D6-43AD-80F2-E2EA4F9C079D}" dt="2023-06-29T16:48:54.671" v="3187" actId="478"/>
          <ac:picMkLst>
            <pc:docMk/>
            <pc:sldMk cId="2835973277" sldId="269"/>
            <ac:picMk id="5122" creationId="{BCDDAEC8-A94B-425E-8CFD-499E70148EDA}"/>
          </ac:picMkLst>
        </pc:picChg>
      </pc:sldChg>
      <pc:sldChg chg="addSp delSp modSp mod setBg">
        <pc:chgData name="Meegan Selby" userId="34fa312a-0c9e-4e4d-adc4-f687859555ae" providerId="ADAL" clId="{F6FAB99F-26D6-43AD-80F2-E2EA4F9C079D}" dt="2023-06-29T19:29:45.354" v="3811" actId="478"/>
        <pc:sldMkLst>
          <pc:docMk/>
          <pc:sldMk cId="110628496" sldId="270"/>
        </pc:sldMkLst>
        <pc:spChg chg="del">
          <ac:chgData name="Meegan Selby" userId="34fa312a-0c9e-4e4d-adc4-f687859555ae" providerId="ADAL" clId="{F6FAB99F-26D6-43AD-80F2-E2EA4F9C079D}" dt="2023-06-28T21:52:13.188" v="2546" actId="478"/>
          <ac:spMkLst>
            <pc:docMk/>
            <pc:sldMk cId="110628496" sldId="270"/>
            <ac:spMk id="5" creationId="{59BF2DA1-3A85-4BF8-B3E5-546E42C4C69A}"/>
          </ac:spMkLst>
        </pc:spChg>
        <pc:spChg chg="add mod">
          <ac:chgData name="Meegan Selby" userId="34fa312a-0c9e-4e4d-adc4-f687859555ae" providerId="ADAL" clId="{F6FAB99F-26D6-43AD-80F2-E2EA4F9C079D}" dt="2023-06-29T17:15:49.339" v="3359"/>
          <ac:spMkLst>
            <pc:docMk/>
            <pc:sldMk cId="110628496" sldId="270"/>
            <ac:spMk id="6" creationId="{432F517D-8DD2-AFDF-B5D1-EFEE4808CCBE}"/>
          </ac:spMkLst>
        </pc:spChg>
        <pc:spChg chg="add mod">
          <ac:chgData name="Meegan Selby" userId="34fa312a-0c9e-4e4d-adc4-f687859555ae" providerId="ADAL" clId="{F6FAB99F-26D6-43AD-80F2-E2EA4F9C079D}" dt="2023-06-29T16:23:55.883" v="2985" actId="1076"/>
          <ac:spMkLst>
            <pc:docMk/>
            <pc:sldMk cId="110628496" sldId="270"/>
            <ac:spMk id="9" creationId="{007F220E-EFA2-EEE5-D6B0-45D7FA349CE1}"/>
          </ac:spMkLst>
        </pc:spChg>
        <pc:spChg chg="add mod">
          <ac:chgData name="Meegan Selby" userId="34fa312a-0c9e-4e4d-adc4-f687859555ae" providerId="ADAL" clId="{F6FAB99F-26D6-43AD-80F2-E2EA4F9C079D}" dt="2023-06-29T17:15:56.215" v="3360"/>
          <ac:spMkLst>
            <pc:docMk/>
            <pc:sldMk cId="110628496" sldId="270"/>
            <ac:spMk id="11" creationId="{6579706C-09BC-067E-B4CD-9D5ACFCFBA31}"/>
          </ac:spMkLst>
        </pc:spChg>
        <pc:spChg chg="del">
          <ac:chgData name="Meegan Selby" userId="34fa312a-0c9e-4e4d-adc4-f687859555ae" providerId="ADAL" clId="{F6FAB99F-26D6-43AD-80F2-E2EA4F9C079D}" dt="2023-06-28T21:52:16.140" v="2547" actId="478"/>
          <ac:spMkLst>
            <pc:docMk/>
            <pc:sldMk cId="110628496" sldId="270"/>
            <ac:spMk id="21" creationId="{4780C0BD-4ABA-43BE-B5F1-B5E80A46B49E}"/>
          </ac:spMkLst>
        </pc:spChg>
        <pc:spChg chg="del">
          <ac:chgData name="Meegan Selby" userId="34fa312a-0c9e-4e4d-adc4-f687859555ae" providerId="ADAL" clId="{F6FAB99F-26D6-43AD-80F2-E2EA4F9C079D}" dt="2023-06-28T21:52:18.013" v="2548" actId="478"/>
          <ac:spMkLst>
            <pc:docMk/>
            <pc:sldMk cId="110628496" sldId="270"/>
            <ac:spMk id="27" creationId="{3CB13D9F-1C01-404D-A67C-FE92C2994841}"/>
          </ac:spMkLst>
        </pc:spChg>
        <pc:spChg chg="del">
          <ac:chgData name="Meegan Selby" userId="34fa312a-0c9e-4e4d-adc4-f687859555ae" providerId="ADAL" clId="{F6FAB99F-26D6-43AD-80F2-E2EA4F9C079D}" dt="2023-06-29T15:35:03.771" v="2820" actId="478"/>
          <ac:spMkLst>
            <pc:docMk/>
            <pc:sldMk cId="110628496" sldId="270"/>
            <ac:spMk id="29" creationId="{1A93EDC3-1604-4E3E-A0BF-ABB3608E627B}"/>
          </ac:spMkLst>
        </pc:spChg>
        <pc:spChg chg="add del">
          <ac:chgData name="Meegan Selby" userId="34fa312a-0c9e-4e4d-adc4-f687859555ae" providerId="ADAL" clId="{F6FAB99F-26D6-43AD-80F2-E2EA4F9C079D}" dt="2023-06-29T16:23:17.483" v="2979" actId="478"/>
          <ac:spMkLst>
            <pc:docMk/>
            <pc:sldMk cId="110628496" sldId="270"/>
            <ac:spMk id="37" creationId="{BE030520-D710-9986-69B7-285E8C5BDCF6}"/>
          </ac:spMkLst>
        </pc:spChg>
        <pc:spChg chg="add mod ord">
          <ac:chgData name="Meegan Selby" userId="34fa312a-0c9e-4e4d-adc4-f687859555ae" providerId="ADAL" clId="{F6FAB99F-26D6-43AD-80F2-E2EA4F9C079D}" dt="2023-06-29T16:23:43.486" v="2984" actId="167"/>
          <ac:spMkLst>
            <pc:docMk/>
            <pc:sldMk cId="110628496" sldId="270"/>
            <ac:spMk id="38" creationId="{404507B8-56AC-7491-CDF9-CF0696932CFC}"/>
          </ac:spMkLst>
        </pc:spChg>
        <pc:picChg chg="add mod">
          <ac:chgData name="Meegan Selby" userId="34fa312a-0c9e-4e4d-adc4-f687859555ae" providerId="ADAL" clId="{F6FAB99F-26D6-43AD-80F2-E2EA4F9C079D}" dt="2023-06-29T15:34:50.299" v="2819" actId="1076"/>
          <ac:picMkLst>
            <pc:docMk/>
            <pc:sldMk cId="110628496" sldId="270"/>
            <ac:picMk id="2" creationId="{C48C1623-443A-BF08-2297-C2E3D1FCE583}"/>
          </ac:picMkLst>
        </pc:picChg>
        <pc:picChg chg="add del mod">
          <ac:chgData name="Meegan Selby" userId="34fa312a-0c9e-4e4d-adc4-f687859555ae" providerId="ADAL" clId="{F6FAB99F-26D6-43AD-80F2-E2EA4F9C079D}" dt="2023-06-29T15:37:34.978" v="2835" actId="478"/>
          <ac:picMkLst>
            <pc:docMk/>
            <pc:sldMk cId="110628496" sldId="270"/>
            <ac:picMk id="3" creationId="{7DBADF51-B4B2-28BD-8676-0F447CDE4472}"/>
          </ac:picMkLst>
        </pc:picChg>
        <pc:picChg chg="mod">
          <ac:chgData name="Meegan Selby" userId="34fa312a-0c9e-4e4d-adc4-f687859555ae" providerId="ADAL" clId="{F6FAB99F-26D6-43AD-80F2-E2EA4F9C079D}" dt="2023-06-29T15:30:51.566" v="2794" actId="14100"/>
          <ac:picMkLst>
            <pc:docMk/>
            <pc:sldMk cId="110628496" sldId="270"/>
            <ac:picMk id="4" creationId="{BD6FB3BC-C692-496D-9A9D-0FE14ED61A7F}"/>
          </ac:picMkLst>
        </pc:picChg>
        <pc:picChg chg="add mod modCrop">
          <ac:chgData name="Meegan Selby" userId="34fa312a-0c9e-4e4d-adc4-f687859555ae" providerId="ADAL" clId="{F6FAB99F-26D6-43AD-80F2-E2EA4F9C079D}" dt="2023-06-29T16:13:38.112" v="2963" actId="1076"/>
          <ac:picMkLst>
            <pc:docMk/>
            <pc:sldMk cId="110628496" sldId="270"/>
            <ac:picMk id="8" creationId="{C24C2B64-1DCC-2995-71E9-D32848B07C1E}"/>
          </ac:picMkLst>
        </pc:picChg>
        <pc:picChg chg="add mod modCrop">
          <ac:chgData name="Meegan Selby" userId="34fa312a-0c9e-4e4d-adc4-f687859555ae" providerId="ADAL" clId="{F6FAB99F-26D6-43AD-80F2-E2EA4F9C079D}" dt="2023-06-29T16:12:29.744" v="2952" actId="1076"/>
          <ac:picMkLst>
            <pc:docMk/>
            <pc:sldMk cId="110628496" sldId="270"/>
            <ac:picMk id="14" creationId="{7547975B-A50D-E2AE-7FDF-F51DA7BD8A75}"/>
          </ac:picMkLst>
        </pc:picChg>
        <pc:picChg chg="del">
          <ac:chgData name="Meegan Selby" userId="34fa312a-0c9e-4e4d-adc4-f687859555ae" providerId="ADAL" clId="{F6FAB99F-26D6-43AD-80F2-E2EA4F9C079D}" dt="2023-06-28T21:51:56.988" v="2539" actId="478"/>
          <ac:picMkLst>
            <pc:docMk/>
            <pc:sldMk cId="110628496" sldId="270"/>
            <ac:picMk id="15" creationId="{73003651-B17F-4703-A3F0-5EAAF7C345B9}"/>
          </ac:picMkLst>
        </pc:picChg>
        <pc:picChg chg="add mod modCrop">
          <ac:chgData name="Meegan Selby" userId="34fa312a-0c9e-4e4d-adc4-f687859555ae" providerId="ADAL" clId="{F6FAB99F-26D6-43AD-80F2-E2EA4F9C079D}" dt="2023-06-29T16:14:18.566" v="2970" actId="1076"/>
          <ac:picMkLst>
            <pc:docMk/>
            <pc:sldMk cId="110628496" sldId="270"/>
            <ac:picMk id="16" creationId="{79181298-D357-1BF0-5DDB-33C391E9630B}"/>
          </ac:picMkLst>
        </pc:picChg>
        <pc:picChg chg="add del mod">
          <ac:chgData name="Meegan Selby" userId="34fa312a-0c9e-4e4d-adc4-f687859555ae" providerId="ADAL" clId="{F6FAB99F-26D6-43AD-80F2-E2EA4F9C079D}" dt="2023-06-29T15:33:08.764" v="2804" actId="478"/>
          <ac:picMkLst>
            <pc:docMk/>
            <pc:sldMk cId="110628496" sldId="270"/>
            <ac:picMk id="18" creationId="{E5C35803-A61B-434E-8F6F-8AE3C1115C04}"/>
          </ac:picMkLst>
        </pc:picChg>
        <pc:picChg chg="add mod modCrop">
          <ac:chgData name="Meegan Selby" userId="34fa312a-0c9e-4e4d-adc4-f687859555ae" providerId="ADAL" clId="{F6FAB99F-26D6-43AD-80F2-E2EA4F9C079D}" dt="2023-06-29T16:12:24.343" v="2951" actId="1076"/>
          <ac:picMkLst>
            <pc:docMk/>
            <pc:sldMk cId="110628496" sldId="270"/>
            <ac:picMk id="19" creationId="{1D0D0E9A-4D01-0C19-4441-278A22071167}"/>
          </ac:picMkLst>
        </pc:picChg>
        <pc:picChg chg="add mod modCrop">
          <ac:chgData name="Meegan Selby" userId="34fa312a-0c9e-4e4d-adc4-f687859555ae" providerId="ADAL" clId="{F6FAB99F-26D6-43AD-80F2-E2EA4F9C079D}" dt="2023-06-29T16:15:18.502" v="2973" actId="1076"/>
          <ac:picMkLst>
            <pc:docMk/>
            <pc:sldMk cId="110628496" sldId="270"/>
            <ac:picMk id="21" creationId="{C5EE415B-2330-9223-24EF-704F18DE6B07}"/>
          </ac:picMkLst>
        </pc:picChg>
        <pc:picChg chg="add del mod">
          <ac:chgData name="Meegan Selby" userId="34fa312a-0c9e-4e4d-adc4-f687859555ae" providerId="ADAL" clId="{F6FAB99F-26D6-43AD-80F2-E2EA4F9C079D}" dt="2023-06-29T15:40:03.709" v="2855" actId="931"/>
          <ac:picMkLst>
            <pc:docMk/>
            <pc:sldMk cId="110628496" sldId="270"/>
            <ac:picMk id="23" creationId="{4F22E7C2-7710-40D0-C1FD-578B9621AE74}"/>
          </ac:picMkLst>
        </pc:picChg>
        <pc:picChg chg="del">
          <ac:chgData name="Meegan Selby" userId="34fa312a-0c9e-4e4d-adc4-f687859555ae" providerId="ADAL" clId="{F6FAB99F-26D6-43AD-80F2-E2EA4F9C079D}" dt="2023-06-28T21:51:58.524" v="2541" actId="478"/>
          <ac:picMkLst>
            <pc:docMk/>
            <pc:sldMk cId="110628496" sldId="270"/>
            <ac:picMk id="24" creationId="{A561F789-201A-489E-8459-ED0122160A66}"/>
          </ac:picMkLst>
        </pc:picChg>
        <pc:picChg chg="add del mod">
          <ac:chgData name="Meegan Selby" userId="34fa312a-0c9e-4e4d-adc4-f687859555ae" providerId="ADAL" clId="{F6FAB99F-26D6-43AD-80F2-E2EA4F9C079D}" dt="2023-06-29T15:40:03.709" v="2855" actId="931"/>
          <ac:picMkLst>
            <pc:docMk/>
            <pc:sldMk cId="110628496" sldId="270"/>
            <ac:picMk id="25" creationId="{61E0DD43-D51E-CCEE-4E18-23F3CE6DBC53}"/>
          </ac:picMkLst>
        </pc:picChg>
        <pc:picChg chg="del">
          <ac:chgData name="Meegan Selby" userId="34fa312a-0c9e-4e4d-adc4-f687859555ae" providerId="ADAL" clId="{F6FAB99F-26D6-43AD-80F2-E2EA4F9C079D}" dt="2023-06-28T21:51:57.917" v="2540" actId="478"/>
          <ac:picMkLst>
            <pc:docMk/>
            <pc:sldMk cId="110628496" sldId="270"/>
            <ac:picMk id="25" creationId="{F4D07D5E-E253-43B5-B5AF-B3D012970DDB}"/>
          </ac:picMkLst>
        </pc:picChg>
        <pc:picChg chg="add del mod">
          <ac:chgData name="Meegan Selby" userId="34fa312a-0c9e-4e4d-adc4-f687859555ae" providerId="ADAL" clId="{F6FAB99F-26D6-43AD-80F2-E2EA4F9C079D}" dt="2023-06-29T15:40:03.709" v="2855" actId="931"/>
          <ac:picMkLst>
            <pc:docMk/>
            <pc:sldMk cId="110628496" sldId="270"/>
            <ac:picMk id="27" creationId="{3D704CA7-6AC3-E767-78F9-ED2255245C5D}"/>
          </ac:picMkLst>
        </pc:picChg>
        <pc:picChg chg="add del mod">
          <ac:chgData name="Meegan Selby" userId="34fa312a-0c9e-4e4d-adc4-f687859555ae" providerId="ADAL" clId="{F6FAB99F-26D6-43AD-80F2-E2EA4F9C079D}" dt="2023-06-29T15:41:40.272" v="2880" actId="478"/>
          <ac:picMkLst>
            <pc:docMk/>
            <pc:sldMk cId="110628496" sldId="270"/>
            <ac:picMk id="30" creationId="{072F7087-9E56-71D8-B70E-D7596A2A89F2}"/>
          </ac:picMkLst>
        </pc:picChg>
        <pc:picChg chg="add mod ord modCrop">
          <ac:chgData name="Meegan Selby" userId="34fa312a-0c9e-4e4d-adc4-f687859555ae" providerId="ADAL" clId="{F6FAB99F-26D6-43AD-80F2-E2EA4F9C079D}" dt="2023-06-29T16:16:19.951" v="2975" actId="1076"/>
          <ac:picMkLst>
            <pc:docMk/>
            <pc:sldMk cId="110628496" sldId="270"/>
            <ac:picMk id="32" creationId="{5056778C-4FA4-BBA3-E5EF-D9C04E7F3692}"/>
          </ac:picMkLst>
        </pc:picChg>
        <pc:picChg chg="add mod modCrop">
          <ac:chgData name="Meegan Selby" userId="34fa312a-0c9e-4e4d-adc4-f687859555ae" providerId="ADAL" clId="{F6FAB99F-26D6-43AD-80F2-E2EA4F9C079D}" dt="2023-06-29T16:13:56.255" v="2965" actId="1076"/>
          <ac:picMkLst>
            <pc:docMk/>
            <pc:sldMk cId="110628496" sldId="270"/>
            <ac:picMk id="34" creationId="{8E668509-7275-D651-8A70-6119B73305A2}"/>
          </ac:picMkLst>
        </pc:picChg>
        <pc:picChg chg="add mod modCrop">
          <ac:chgData name="Meegan Selby" userId="34fa312a-0c9e-4e4d-adc4-f687859555ae" providerId="ADAL" clId="{F6FAB99F-26D6-43AD-80F2-E2EA4F9C079D}" dt="2023-06-29T16:13:51.311" v="2964" actId="1076"/>
          <ac:picMkLst>
            <pc:docMk/>
            <pc:sldMk cId="110628496" sldId="270"/>
            <ac:picMk id="36" creationId="{92BA1F62-BFBA-3113-0847-CD19CDFBD208}"/>
          </ac:picMkLst>
        </pc:picChg>
        <pc:picChg chg="add del mod">
          <ac:chgData name="Meegan Selby" userId="34fa312a-0c9e-4e4d-adc4-f687859555ae" providerId="ADAL" clId="{F6FAB99F-26D6-43AD-80F2-E2EA4F9C079D}" dt="2023-06-29T19:29:45.354" v="3811" actId="478"/>
          <ac:picMkLst>
            <pc:docMk/>
            <pc:sldMk cId="110628496" sldId="270"/>
            <ac:picMk id="3074" creationId="{253D664D-DADE-6755-501E-15FF4B6FB4E9}"/>
          </ac:picMkLst>
        </pc:picChg>
      </pc:sldChg>
      <pc:sldChg chg="addSp delSp modSp mod setBg">
        <pc:chgData name="Meegan Selby" userId="34fa312a-0c9e-4e4d-adc4-f687859555ae" providerId="ADAL" clId="{F6FAB99F-26D6-43AD-80F2-E2EA4F9C079D}" dt="2023-06-29T19:29:40.387" v="3810" actId="1076"/>
        <pc:sldMkLst>
          <pc:docMk/>
          <pc:sldMk cId="3106997417" sldId="273"/>
        </pc:sldMkLst>
        <pc:spChg chg="add del mod">
          <ac:chgData name="Meegan Selby" userId="34fa312a-0c9e-4e4d-adc4-f687859555ae" providerId="ADAL" clId="{F6FAB99F-26D6-43AD-80F2-E2EA4F9C079D}" dt="2023-06-27T20:30:03.396" v="1478" actId="21"/>
          <ac:spMkLst>
            <pc:docMk/>
            <pc:sldMk cId="3106997417" sldId="273"/>
            <ac:spMk id="4" creationId="{E7245EE5-A0BE-7F3D-9DF2-BC942416EB0A}"/>
          </ac:spMkLst>
        </pc:spChg>
        <pc:spChg chg="add mod">
          <ac:chgData name="Meegan Selby" userId="34fa312a-0c9e-4e4d-adc4-f687859555ae" providerId="ADAL" clId="{F6FAB99F-26D6-43AD-80F2-E2EA4F9C079D}" dt="2023-06-27T20:24:15.873" v="1427" actId="1076"/>
          <ac:spMkLst>
            <pc:docMk/>
            <pc:sldMk cId="3106997417" sldId="273"/>
            <ac:spMk id="6" creationId="{633C29CF-6A7F-9BBC-4C3A-C3385BC8D10F}"/>
          </ac:spMkLst>
        </pc:spChg>
        <pc:spChg chg="add mod ord">
          <ac:chgData name="Meegan Selby" userId="34fa312a-0c9e-4e4d-adc4-f687859555ae" providerId="ADAL" clId="{F6FAB99F-26D6-43AD-80F2-E2EA4F9C079D}" dt="2023-06-29T16:59:07.355" v="3267" actId="1076"/>
          <ac:spMkLst>
            <pc:docMk/>
            <pc:sldMk cId="3106997417" sldId="273"/>
            <ac:spMk id="7" creationId="{83495106-07D6-3D72-01AD-101A9278F1A1}"/>
          </ac:spMkLst>
        </pc:spChg>
        <pc:spChg chg="del mod">
          <ac:chgData name="Meegan Selby" userId="34fa312a-0c9e-4e4d-adc4-f687859555ae" providerId="ADAL" clId="{F6FAB99F-26D6-43AD-80F2-E2EA4F9C079D}" dt="2023-06-27T20:20:54.330" v="1397" actId="478"/>
          <ac:spMkLst>
            <pc:docMk/>
            <pc:sldMk cId="3106997417" sldId="273"/>
            <ac:spMk id="8" creationId="{DCE28F30-00DB-4546-BDDB-1D8816248B6D}"/>
          </ac:spMkLst>
        </pc:spChg>
        <pc:spChg chg="add del mod">
          <ac:chgData name="Meegan Selby" userId="34fa312a-0c9e-4e4d-adc4-f687859555ae" providerId="ADAL" clId="{F6FAB99F-26D6-43AD-80F2-E2EA4F9C079D}" dt="2023-06-27T20:30:23.476" v="1483" actId="21"/>
          <ac:spMkLst>
            <pc:docMk/>
            <pc:sldMk cId="3106997417" sldId="273"/>
            <ac:spMk id="10" creationId="{C1945307-8B71-0DC7-6F1A-1BDA52CBC848}"/>
          </ac:spMkLst>
        </pc:spChg>
        <pc:spChg chg="add del mod">
          <ac:chgData name="Meegan Selby" userId="34fa312a-0c9e-4e4d-adc4-f687859555ae" providerId="ADAL" clId="{F6FAB99F-26D6-43AD-80F2-E2EA4F9C079D}" dt="2023-06-27T20:30:37.325" v="1487" actId="21"/>
          <ac:spMkLst>
            <pc:docMk/>
            <pc:sldMk cId="3106997417" sldId="273"/>
            <ac:spMk id="12" creationId="{9DE02A13-946C-BE50-EAEB-966CF6935E53}"/>
          </ac:spMkLst>
        </pc:spChg>
        <pc:spChg chg="del">
          <ac:chgData name="Meegan Selby" userId="34fa312a-0c9e-4e4d-adc4-f687859555ae" providerId="ADAL" clId="{F6FAB99F-26D6-43AD-80F2-E2EA4F9C079D}" dt="2023-06-20T20:55:29.091" v="810" actId="478"/>
          <ac:spMkLst>
            <pc:docMk/>
            <pc:sldMk cId="3106997417" sldId="273"/>
            <ac:spMk id="23" creationId="{24860590-0DF1-4F1E-B3F4-1B7B9CF637E7}"/>
          </ac:spMkLst>
        </pc:spChg>
        <pc:spChg chg="del mod">
          <ac:chgData name="Meegan Selby" userId="34fa312a-0c9e-4e4d-adc4-f687859555ae" providerId="ADAL" clId="{F6FAB99F-26D6-43AD-80F2-E2EA4F9C079D}" dt="2023-06-27T20:24:24.146" v="1428" actId="478"/>
          <ac:spMkLst>
            <pc:docMk/>
            <pc:sldMk cId="3106997417" sldId="273"/>
            <ac:spMk id="29" creationId="{059D8BDC-5550-4AF6-9AF1-835F35E5A066}"/>
          </ac:spMkLst>
        </pc:spChg>
        <pc:picChg chg="add mod modCrop">
          <ac:chgData name="Meegan Selby" userId="34fa312a-0c9e-4e4d-adc4-f687859555ae" providerId="ADAL" clId="{F6FAB99F-26D6-43AD-80F2-E2EA4F9C079D}" dt="2023-06-29T19:29:40.387" v="3810" actId="1076"/>
          <ac:picMkLst>
            <pc:docMk/>
            <pc:sldMk cId="3106997417" sldId="273"/>
            <ac:picMk id="2" creationId="{573C4276-FE5E-2D7E-E485-CC0BB9C90CE5}"/>
          </ac:picMkLst>
        </pc:picChg>
        <pc:picChg chg="add mod modCrop">
          <ac:chgData name="Meegan Selby" userId="34fa312a-0c9e-4e4d-adc4-f687859555ae" providerId="ADAL" clId="{F6FAB99F-26D6-43AD-80F2-E2EA4F9C079D}" dt="2023-06-27T20:31:22.944" v="1500" actId="14100"/>
          <ac:picMkLst>
            <pc:docMk/>
            <pc:sldMk cId="3106997417" sldId="273"/>
            <ac:picMk id="14" creationId="{8C6C50CF-E073-8835-6353-91F69C88FA44}"/>
          </ac:picMkLst>
        </pc:picChg>
        <pc:picChg chg="del">
          <ac:chgData name="Meegan Selby" userId="34fa312a-0c9e-4e4d-adc4-f687859555ae" providerId="ADAL" clId="{F6FAB99F-26D6-43AD-80F2-E2EA4F9C079D}" dt="2023-06-20T20:56:16.393" v="820" actId="478"/>
          <ac:picMkLst>
            <pc:docMk/>
            <pc:sldMk cId="3106997417" sldId="273"/>
            <ac:picMk id="25" creationId="{78DCA9B4-4154-4C8C-A7CB-33650BEEABA0}"/>
          </ac:picMkLst>
        </pc:picChg>
        <pc:picChg chg="del">
          <ac:chgData name="Meegan Selby" userId="34fa312a-0c9e-4e4d-adc4-f687859555ae" providerId="ADAL" clId="{F6FAB99F-26D6-43AD-80F2-E2EA4F9C079D}" dt="2023-06-20T20:56:14.644" v="819" actId="478"/>
          <ac:picMkLst>
            <pc:docMk/>
            <pc:sldMk cId="3106997417" sldId="273"/>
            <ac:picMk id="26" creationId="{CD82913B-C6A7-4157-B5C5-46AB562E0C76}"/>
          </ac:picMkLst>
        </pc:picChg>
        <pc:picChg chg="add mod">
          <ac:chgData name="Meegan Selby" userId="34fa312a-0c9e-4e4d-adc4-f687859555ae" providerId="ADAL" clId="{F6FAB99F-26D6-43AD-80F2-E2EA4F9C079D}" dt="2023-06-27T20:31:36" v="1505" actId="14100"/>
          <ac:picMkLst>
            <pc:docMk/>
            <pc:sldMk cId="3106997417" sldId="273"/>
            <ac:picMk id="1026" creationId="{619B2723-F859-2F2B-58EB-4DBFF5F77EC4}"/>
          </ac:picMkLst>
        </pc:picChg>
        <pc:picChg chg="del mod">
          <ac:chgData name="Meegan Selby" userId="34fa312a-0c9e-4e4d-adc4-f687859555ae" providerId="ADAL" clId="{F6FAB99F-26D6-43AD-80F2-E2EA4F9C079D}" dt="2023-06-27T20:29:50.883" v="1474" actId="21"/>
          <ac:picMkLst>
            <pc:docMk/>
            <pc:sldMk cId="3106997417" sldId="273"/>
            <ac:picMk id="3076" creationId="{6F7E040E-D29B-4BAA-9181-94D5DA340BF1}"/>
          </ac:picMkLst>
        </pc:picChg>
        <pc:picChg chg="add del mod">
          <ac:chgData name="Meegan Selby" userId="34fa312a-0c9e-4e4d-adc4-f687859555ae" providerId="ADAL" clId="{F6FAB99F-26D6-43AD-80F2-E2EA4F9C079D}" dt="2023-06-29T19:29:36.191" v="3808" actId="478"/>
          <ac:picMkLst>
            <pc:docMk/>
            <pc:sldMk cId="3106997417" sldId="273"/>
            <ac:picMk id="4098" creationId="{DE4CBB7D-0908-69F5-E006-DD86FD51258C}"/>
          </ac:picMkLst>
        </pc:picChg>
        <pc:cxnChg chg="del">
          <ac:chgData name="Meegan Selby" userId="34fa312a-0c9e-4e4d-adc4-f687859555ae" providerId="ADAL" clId="{F6FAB99F-26D6-43AD-80F2-E2EA4F9C079D}" dt="2023-06-20T21:00:41.144" v="825" actId="478"/>
          <ac:cxnSpMkLst>
            <pc:docMk/>
            <pc:sldMk cId="3106997417" sldId="273"/>
            <ac:cxnSpMk id="28" creationId="{A761EB81-1F9A-433B-B15A-1C233F5D4CB8}"/>
          </ac:cxnSpMkLst>
        </pc:cxnChg>
        <pc:cxnChg chg="del mod">
          <ac:chgData name="Meegan Selby" userId="34fa312a-0c9e-4e4d-adc4-f687859555ae" providerId="ADAL" clId="{F6FAB99F-26D6-43AD-80F2-E2EA4F9C079D}" dt="2023-06-27T20:16:25.189" v="1358" actId="478"/>
          <ac:cxnSpMkLst>
            <pc:docMk/>
            <pc:sldMk cId="3106997417" sldId="273"/>
            <ac:cxnSpMk id="30" creationId="{640DFE32-AA22-4513-B8FB-698CDA778A70}"/>
          </ac:cxnSpMkLst>
        </pc:cxnChg>
      </pc:sldChg>
      <pc:sldChg chg="addSp delSp modSp mod setBg">
        <pc:chgData name="Meegan Selby" userId="34fa312a-0c9e-4e4d-adc4-f687859555ae" providerId="ADAL" clId="{F6FAB99F-26D6-43AD-80F2-E2EA4F9C079D}" dt="2023-06-29T19:56:19.818" v="3912" actId="14100"/>
        <pc:sldMkLst>
          <pc:docMk/>
          <pc:sldMk cId="2919812919" sldId="275"/>
        </pc:sldMkLst>
        <pc:spChg chg="del">
          <ac:chgData name="Meegan Selby" userId="34fa312a-0c9e-4e4d-adc4-f687859555ae" providerId="ADAL" clId="{F6FAB99F-26D6-43AD-80F2-E2EA4F9C079D}" dt="2023-06-28T21:54:50.524" v="2549" actId="478"/>
          <ac:spMkLst>
            <pc:docMk/>
            <pc:sldMk cId="2919812919" sldId="275"/>
            <ac:spMk id="4" creationId="{E52F4AB3-7047-4B50-A569-5343B601239C}"/>
          </ac:spMkLst>
        </pc:spChg>
        <pc:spChg chg="add mod ord">
          <ac:chgData name="Meegan Selby" userId="34fa312a-0c9e-4e4d-adc4-f687859555ae" providerId="ADAL" clId="{F6FAB99F-26D6-43AD-80F2-E2EA4F9C079D}" dt="2023-06-29T19:52:00.214" v="3893" actId="167"/>
          <ac:spMkLst>
            <pc:docMk/>
            <pc:sldMk cId="2919812919" sldId="275"/>
            <ac:spMk id="5" creationId="{FE3CAE98-A7DC-8BAD-FD04-D1A81C70F747}"/>
          </ac:spMkLst>
        </pc:spChg>
        <pc:spChg chg="add del mod">
          <ac:chgData name="Meegan Selby" userId="34fa312a-0c9e-4e4d-adc4-f687859555ae" providerId="ADAL" clId="{F6FAB99F-26D6-43AD-80F2-E2EA4F9C079D}" dt="2023-06-29T17:07:49.079" v="3282" actId="478"/>
          <ac:spMkLst>
            <pc:docMk/>
            <pc:sldMk cId="2919812919" sldId="275"/>
            <ac:spMk id="7" creationId="{BEE6E645-CABC-65AC-B447-41E5CEBBEBCD}"/>
          </ac:spMkLst>
        </pc:spChg>
        <pc:spChg chg="add mod">
          <ac:chgData name="Meegan Selby" userId="34fa312a-0c9e-4e4d-adc4-f687859555ae" providerId="ADAL" clId="{F6FAB99F-26D6-43AD-80F2-E2EA4F9C079D}" dt="2023-06-29T19:56:13.021" v="3911" actId="120"/>
          <ac:spMkLst>
            <pc:docMk/>
            <pc:sldMk cId="2919812919" sldId="275"/>
            <ac:spMk id="8" creationId="{E3F13A0B-E6F1-CCEE-A97F-EBF612CD6D5A}"/>
          </ac:spMkLst>
        </pc:spChg>
        <pc:spChg chg="add del mod">
          <ac:chgData name="Meegan Selby" userId="34fa312a-0c9e-4e4d-adc4-f687859555ae" providerId="ADAL" clId="{F6FAB99F-26D6-43AD-80F2-E2EA4F9C079D}" dt="2023-06-29T17:07:51.134" v="3283" actId="478"/>
          <ac:spMkLst>
            <pc:docMk/>
            <pc:sldMk cId="2919812919" sldId="275"/>
            <ac:spMk id="9" creationId="{1A357C0A-3AFC-26ED-8EB7-6EB4C38A2D6D}"/>
          </ac:spMkLst>
        </pc:spChg>
        <pc:spChg chg="add del mod">
          <ac:chgData name="Meegan Selby" userId="34fa312a-0c9e-4e4d-adc4-f687859555ae" providerId="ADAL" clId="{F6FAB99F-26D6-43AD-80F2-E2EA4F9C079D}" dt="2023-06-29T17:13:10.557" v="3341" actId="478"/>
          <ac:spMkLst>
            <pc:docMk/>
            <pc:sldMk cId="2919812919" sldId="275"/>
            <ac:spMk id="15" creationId="{42E65E36-710B-FBE9-043F-042A50DBDC26}"/>
          </ac:spMkLst>
        </pc:spChg>
        <pc:picChg chg="mod ord modCrop">
          <ac:chgData name="Meegan Selby" userId="34fa312a-0c9e-4e4d-adc4-f687859555ae" providerId="ADAL" clId="{F6FAB99F-26D6-43AD-80F2-E2EA4F9C079D}" dt="2023-06-29T19:51:05.864" v="3881" actId="14861"/>
          <ac:picMkLst>
            <pc:docMk/>
            <pc:sldMk cId="2919812919" sldId="275"/>
            <ac:picMk id="2" creationId="{D34E8F1B-631A-46C1-B70E-9BA1BE20516B}"/>
          </ac:picMkLst>
        </pc:picChg>
        <pc:picChg chg="add mod ord modCrop">
          <ac:chgData name="Meegan Selby" userId="34fa312a-0c9e-4e4d-adc4-f687859555ae" providerId="ADAL" clId="{F6FAB99F-26D6-43AD-80F2-E2EA4F9C079D}" dt="2023-06-29T19:55:07.222" v="3903" actId="166"/>
          <ac:picMkLst>
            <pc:docMk/>
            <pc:sldMk cId="2919812919" sldId="275"/>
            <ac:picMk id="4" creationId="{C54958CC-DECE-ED6B-0877-DDBFDCEF504A}"/>
          </ac:picMkLst>
        </pc:picChg>
        <pc:picChg chg="add del mod modCrop">
          <ac:chgData name="Meegan Selby" userId="34fa312a-0c9e-4e4d-adc4-f687859555ae" providerId="ADAL" clId="{F6FAB99F-26D6-43AD-80F2-E2EA4F9C079D}" dt="2023-06-28T22:04:24.604" v="2642" actId="21"/>
          <ac:picMkLst>
            <pc:docMk/>
            <pc:sldMk cId="2919812919" sldId="275"/>
            <ac:picMk id="5" creationId="{E9FE6824-AF53-BF04-5D15-D25CDBAC8999}"/>
          </ac:picMkLst>
        </pc:picChg>
        <pc:picChg chg="add mod ord modCrop">
          <ac:chgData name="Meegan Selby" userId="34fa312a-0c9e-4e4d-adc4-f687859555ae" providerId="ADAL" clId="{F6FAB99F-26D6-43AD-80F2-E2EA4F9C079D}" dt="2023-06-29T19:55:12.198" v="3904" actId="166"/>
          <ac:picMkLst>
            <pc:docMk/>
            <pc:sldMk cId="2919812919" sldId="275"/>
            <ac:picMk id="6" creationId="{F3E80290-C714-FF4B-E345-C50212E26AE4}"/>
          </ac:picMkLst>
        </pc:picChg>
        <pc:picChg chg="add mod modCrop">
          <ac:chgData name="Meegan Selby" userId="34fa312a-0c9e-4e4d-adc4-f687859555ae" providerId="ADAL" clId="{F6FAB99F-26D6-43AD-80F2-E2EA4F9C079D}" dt="2023-06-29T19:51:01.460" v="3880" actId="1076"/>
          <ac:picMkLst>
            <pc:docMk/>
            <pc:sldMk cId="2919812919" sldId="275"/>
            <ac:picMk id="10" creationId="{F3454762-0F6C-D577-C5D1-C3BC4FDD8670}"/>
          </ac:picMkLst>
        </pc:picChg>
        <pc:picChg chg="add mod modCrop">
          <ac:chgData name="Meegan Selby" userId="34fa312a-0c9e-4e4d-adc4-f687859555ae" providerId="ADAL" clId="{F6FAB99F-26D6-43AD-80F2-E2EA4F9C079D}" dt="2023-06-29T19:56:19.818" v="3912" actId="14100"/>
          <ac:picMkLst>
            <pc:docMk/>
            <pc:sldMk cId="2919812919" sldId="275"/>
            <ac:picMk id="12" creationId="{FFB7FF3A-92B8-560A-E7BF-6BD55CD6CDE8}"/>
          </ac:picMkLst>
        </pc:picChg>
        <pc:picChg chg="add mod modCrop">
          <ac:chgData name="Meegan Selby" userId="34fa312a-0c9e-4e4d-adc4-f687859555ae" providerId="ADAL" clId="{F6FAB99F-26D6-43AD-80F2-E2EA4F9C079D}" dt="2023-06-29T19:55:54.795" v="3910" actId="732"/>
          <ac:picMkLst>
            <pc:docMk/>
            <pc:sldMk cId="2919812919" sldId="275"/>
            <ac:picMk id="14" creationId="{2CC9E8DF-4A42-8D9D-181B-3510D00E51AD}"/>
          </ac:picMkLst>
        </pc:picChg>
        <pc:picChg chg="add del mod">
          <ac:chgData name="Meegan Selby" userId="34fa312a-0c9e-4e4d-adc4-f687859555ae" providerId="ADAL" clId="{F6FAB99F-26D6-43AD-80F2-E2EA4F9C079D}" dt="2023-06-29T17:11:56.052" v="3336" actId="478"/>
          <ac:picMkLst>
            <pc:docMk/>
            <pc:sldMk cId="2919812919" sldId="275"/>
            <ac:picMk id="2050" creationId="{260C5808-A48D-041F-307D-F93608531EC5}"/>
          </ac:picMkLst>
        </pc:picChg>
        <pc:picChg chg="del">
          <ac:chgData name="Meegan Selby" userId="34fa312a-0c9e-4e4d-adc4-f687859555ae" providerId="ADAL" clId="{F6FAB99F-26D6-43AD-80F2-E2EA4F9C079D}" dt="2023-06-28T21:54:52.186" v="2550" actId="478"/>
          <ac:picMkLst>
            <pc:docMk/>
            <pc:sldMk cId="2919812919" sldId="275"/>
            <ac:picMk id="2050" creationId="{3FE24E7F-7842-4529-941F-923BFDC520E7}"/>
          </ac:picMkLst>
        </pc:picChg>
        <pc:picChg chg="add del mod">
          <ac:chgData name="Meegan Selby" userId="34fa312a-0c9e-4e4d-adc4-f687859555ae" providerId="ADAL" clId="{F6FAB99F-26D6-43AD-80F2-E2EA4F9C079D}" dt="2023-06-29T17:13:07.796" v="3340" actId="478"/>
          <ac:picMkLst>
            <pc:docMk/>
            <pc:sldMk cId="2919812919" sldId="275"/>
            <ac:picMk id="2052" creationId="{C00323B8-B00A-F17F-37F7-2A571BCFD91B}"/>
          </ac:picMkLst>
        </pc:picChg>
        <pc:picChg chg="add del mod">
          <ac:chgData name="Meegan Selby" userId="34fa312a-0c9e-4e4d-adc4-f687859555ae" providerId="ADAL" clId="{F6FAB99F-26D6-43AD-80F2-E2EA4F9C079D}" dt="2023-06-29T17:23:33.440" v="3397" actId="478"/>
          <ac:picMkLst>
            <pc:docMk/>
            <pc:sldMk cId="2919812919" sldId="275"/>
            <ac:picMk id="2054" creationId="{EAEDDCE8-7E29-B6F3-F588-BC4603968FC6}"/>
          </ac:picMkLst>
        </pc:picChg>
        <pc:picChg chg="add del mod">
          <ac:chgData name="Meegan Selby" userId="34fa312a-0c9e-4e4d-adc4-f687859555ae" providerId="ADAL" clId="{F6FAB99F-26D6-43AD-80F2-E2EA4F9C079D}" dt="2023-06-29T17:22:08.202" v="3384" actId="478"/>
          <ac:picMkLst>
            <pc:docMk/>
            <pc:sldMk cId="2919812919" sldId="275"/>
            <ac:picMk id="2056" creationId="{D78D1915-EEA7-29D0-B309-C045EE51A088}"/>
          </ac:picMkLst>
        </pc:picChg>
        <pc:picChg chg="add del mod">
          <ac:chgData name="Meegan Selby" userId="34fa312a-0c9e-4e4d-adc4-f687859555ae" providerId="ADAL" clId="{F6FAB99F-26D6-43AD-80F2-E2EA4F9C079D}" dt="2023-06-29T17:23:11.792" v="3393" actId="478"/>
          <ac:picMkLst>
            <pc:docMk/>
            <pc:sldMk cId="2919812919" sldId="275"/>
            <ac:picMk id="2058" creationId="{5387B82B-9DEB-BEC7-8A97-CAFA527BF1FC}"/>
          </ac:picMkLst>
        </pc:picChg>
        <pc:picChg chg="add del mod">
          <ac:chgData name="Meegan Selby" userId="34fa312a-0c9e-4e4d-adc4-f687859555ae" providerId="ADAL" clId="{F6FAB99F-26D6-43AD-80F2-E2EA4F9C079D}" dt="2023-06-29T19:30:05.698" v="3815" actId="478"/>
          <ac:picMkLst>
            <pc:docMk/>
            <pc:sldMk cId="2919812919" sldId="275"/>
            <ac:picMk id="2060" creationId="{A6722600-4204-7154-13EC-46F05320849A}"/>
          </ac:picMkLst>
        </pc:picChg>
      </pc:sldChg>
      <pc:sldChg chg="addSp delSp modSp mod setBg">
        <pc:chgData name="Meegan Selby" userId="34fa312a-0c9e-4e4d-adc4-f687859555ae" providerId="ADAL" clId="{F6FAB99F-26D6-43AD-80F2-E2EA4F9C079D}" dt="2023-06-29T15:12:22.757" v="2674" actId="20577"/>
        <pc:sldMkLst>
          <pc:docMk/>
          <pc:sldMk cId="2608790833" sldId="276"/>
        </pc:sldMkLst>
        <pc:spChg chg="del">
          <ac:chgData name="Meegan Selby" userId="34fa312a-0c9e-4e4d-adc4-f687859555ae" providerId="ADAL" clId="{F6FAB99F-26D6-43AD-80F2-E2EA4F9C079D}" dt="2023-06-27T20:29:36.648" v="1469" actId="478"/>
          <ac:spMkLst>
            <pc:docMk/>
            <pc:sldMk cId="2608790833" sldId="276"/>
            <ac:spMk id="2" creationId="{8CA1D69B-4085-419A-977C-BCB7842521DD}"/>
          </ac:spMkLst>
        </pc:spChg>
        <pc:spChg chg="add mod">
          <ac:chgData name="Meegan Selby" userId="34fa312a-0c9e-4e4d-adc4-f687859555ae" providerId="ADAL" clId="{F6FAB99F-26D6-43AD-80F2-E2EA4F9C079D}" dt="2023-06-28T14:32:24" v="1539" actId="14100"/>
          <ac:spMkLst>
            <pc:docMk/>
            <pc:sldMk cId="2608790833" sldId="276"/>
            <ac:spMk id="4" creationId="{C8AC49FF-984D-68E4-A11E-F17105D843F3}"/>
          </ac:spMkLst>
        </pc:spChg>
        <pc:spChg chg="add mod">
          <ac:chgData name="Meegan Selby" userId="34fa312a-0c9e-4e4d-adc4-f687859555ae" providerId="ADAL" clId="{F6FAB99F-26D6-43AD-80F2-E2EA4F9C079D}" dt="2023-06-28T14:33:03.612" v="1548" actId="1076"/>
          <ac:spMkLst>
            <pc:docMk/>
            <pc:sldMk cId="2608790833" sldId="276"/>
            <ac:spMk id="5" creationId="{F9DB06B0-923B-ED19-2E1A-9FF2AC61424E}"/>
          </ac:spMkLst>
        </pc:spChg>
        <pc:spChg chg="add mod">
          <ac:chgData name="Meegan Selby" userId="34fa312a-0c9e-4e4d-adc4-f687859555ae" providerId="ADAL" clId="{F6FAB99F-26D6-43AD-80F2-E2EA4F9C079D}" dt="2023-06-29T15:12:22.757" v="2674" actId="20577"/>
          <ac:spMkLst>
            <pc:docMk/>
            <pc:sldMk cId="2608790833" sldId="276"/>
            <ac:spMk id="6" creationId="{64053F8F-9567-03A7-048C-99EC1339FEC0}"/>
          </ac:spMkLst>
        </pc:spChg>
        <pc:spChg chg="del mod">
          <ac:chgData name="Meegan Selby" userId="34fa312a-0c9e-4e4d-adc4-f687859555ae" providerId="ADAL" clId="{F6FAB99F-26D6-43AD-80F2-E2EA4F9C079D}" dt="2023-06-27T20:33:08.254" v="1517" actId="478"/>
          <ac:spMkLst>
            <pc:docMk/>
            <pc:sldMk cId="2608790833" sldId="276"/>
            <ac:spMk id="8" creationId="{DCE28F30-00DB-4546-BDDB-1D8816248B6D}"/>
          </ac:spMkLst>
        </pc:spChg>
        <pc:spChg chg="del">
          <ac:chgData name="Meegan Selby" userId="34fa312a-0c9e-4e4d-adc4-f687859555ae" providerId="ADAL" clId="{F6FAB99F-26D6-43AD-80F2-E2EA4F9C079D}" dt="2023-06-27T20:29:38.689" v="1470" actId="478"/>
          <ac:spMkLst>
            <pc:docMk/>
            <pc:sldMk cId="2608790833" sldId="276"/>
            <ac:spMk id="10" creationId="{54B8AADF-2496-460F-97AE-B3CCECCC02CB}"/>
          </ac:spMkLst>
        </pc:spChg>
        <pc:spChg chg="del mod">
          <ac:chgData name="Meegan Selby" userId="34fa312a-0c9e-4e4d-adc4-f687859555ae" providerId="ADAL" clId="{F6FAB99F-26D6-43AD-80F2-E2EA4F9C079D}" dt="2023-06-27T20:33:06.375" v="1516" actId="478"/>
          <ac:spMkLst>
            <pc:docMk/>
            <pc:sldMk cId="2608790833" sldId="276"/>
            <ac:spMk id="23" creationId="{24860590-0DF1-4F1E-B3F4-1B7B9CF637E7}"/>
          </ac:spMkLst>
        </pc:spChg>
        <pc:picChg chg="add del mod">
          <ac:chgData name="Meegan Selby" userId="34fa312a-0c9e-4e4d-adc4-f687859555ae" providerId="ADAL" clId="{F6FAB99F-26D6-43AD-80F2-E2EA4F9C079D}" dt="2023-06-28T20:41:55.106" v="2157" actId="478"/>
          <ac:picMkLst>
            <pc:docMk/>
            <pc:sldMk cId="2608790833" sldId="276"/>
            <ac:picMk id="3" creationId="{E83D115E-9199-2E8F-EF85-297652AEBDB3}"/>
          </ac:picMkLst>
        </pc:picChg>
        <pc:picChg chg="add del mod">
          <ac:chgData name="Meegan Selby" userId="34fa312a-0c9e-4e4d-adc4-f687859555ae" providerId="ADAL" clId="{F6FAB99F-26D6-43AD-80F2-E2EA4F9C079D}" dt="2023-06-28T20:40:12.679" v="2146" actId="478"/>
          <ac:picMkLst>
            <pc:docMk/>
            <pc:sldMk cId="2608790833" sldId="276"/>
            <ac:picMk id="1026" creationId="{D3B2FC93-FE92-FE4C-0A1E-0B464CE5A5D1}"/>
          </ac:picMkLst>
        </pc:picChg>
        <pc:picChg chg="add mod">
          <ac:chgData name="Meegan Selby" userId="34fa312a-0c9e-4e4d-adc4-f687859555ae" providerId="ADAL" clId="{F6FAB99F-26D6-43AD-80F2-E2EA4F9C079D}" dt="2023-06-28T20:40:45.491" v="2153" actId="732"/>
          <ac:picMkLst>
            <pc:docMk/>
            <pc:sldMk cId="2608790833" sldId="276"/>
            <ac:picMk id="1028" creationId="{37AD34FF-AC5A-1539-2B48-897631C955E1}"/>
          </ac:picMkLst>
        </pc:picChg>
        <pc:picChg chg="add mod">
          <ac:chgData name="Meegan Selby" userId="34fa312a-0c9e-4e4d-adc4-f687859555ae" providerId="ADAL" clId="{F6FAB99F-26D6-43AD-80F2-E2EA4F9C079D}" dt="2023-06-28T20:42:25.843" v="2162" actId="14100"/>
          <ac:picMkLst>
            <pc:docMk/>
            <pc:sldMk cId="2608790833" sldId="276"/>
            <ac:picMk id="1030" creationId="{4447CB58-C0CD-A177-5FC4-FEA108E08696}"/>
          </ac:picMkLst>
        </pc:picChg>
        <pc:picChg chg="add del mod">
          <ac:chgData name="Meegan Selby" userId="34fa312a-0c9e-4e4d-adc4-f687859555ae" providerId="ADAL" clId="{F6FAB99F-26D6-43AD-80F2-E2EA4F9C079D}" dt="2023-06-27T20:40:11.468" v="1535" actId="478"/>
          <ac:picMkLst>
            <pc:docMk/>
            <pc:sldMk cId="2608790833" sldId="276"/>
            <ac:picMk id="2050" creationId="{524B1B3A-6F62-DB49-82A8-65550583F00F}"/>
          </ac:picMkLst>
        </pc:picChg>
        <pc:picChg chg="del">
          <ac:chgData name="Meegan Selby" userId="34fa312a-0c9e-4e4d-adc4-f687859555ae" providerId="ADAL" clId="{F6FAB99F-26D6-43AD-80F2-E2EA4F9C079D}" dt="2023-06-27T20:29:33.823" v="1467" actId="478"/>
          <ac:picMkLst>
            <pc:docMk/>
            <pc:sldMk cId="2608790833" sldId="276"/>
            <ac:picMk id="4098" creationId="{3FC5E552-158D-49FC-B2CB-4BBD723F8DCA}"/>
          </ac:picMkLst>
        </pc:picChg>
        <pc:picChg chg="del">
          <ac:chgData name="Meegan Selby" userId="34fa312a-0c9e-4e4d-adc4-f687859555ae" providerId="ADAL" clId="{F6FAB99F-26D6-43AD-80F2-E2EA4F9C079D}" dt="2023-06-27T20:29:34.799" v="1468" actId="478"/>
          <ac:picMkLst>
            <pc:docMk/>
            <pc:sldMk cId="2608790833" sldId="276"/>
            <ac:picMk id="4100" creationId="{3C4A9E31-D30D-4F89-A3AF-329E68DBE505}"/>
          </ac:picMkLst>
        </pc:picChg>
        <pc:picChg chg="del">
          <ac:chgData name="Meegan Selby" userId="34fa312a-0c9e-4e4d-adc4-f687859555ae" providerId="ADAL" clId="{F6FAB99F-26D6-43AD-80F2-E2EA4F9C079D}" dt="2023-06-27T20:29:44.727" v="1473" actId="478"/>
          <ac:picMkLst>
            <pc:docMk/>
            <pc:sldMk cId="2608790833" sldId="276"/>
            <ac:picMk id="4108" creationId="{74A3EC51-2236-4D7D-AF8D-4176B785B280}"/>
          </ac:picMkLst>
        </pc:picChg>
      </pc:sldChg>
      <pc:sldChg chg="addSp delSp modSp mod">
        <pc:chgData name="Meegan Selby" userId="34fa312a-0c9e-4e4d-adc4-f687859555ae" providerId="ADAL" clId="{F6FAB99F-26D6-43AD-80F2-E2EA4F9C079D}" dt="2023-06-29T19:29:53.495" v="3813" actId="1076"/>
        <pc:sldMkLst>
          <pc:docMk/>
          <pc:sldMk cId="1361353827" sldId="277"/>
        </pc:sldMkLst>
        <pc:spChg chg="add mod">
          <ac:chgData name="Meegan Selby" userId="34fa312a-0c9e-4e4d-adc4-f687859555ae" providerId="ADAL" clId="{F6FAB99F-26D6-43AD-80F2-E2EA4F9C079D}" dt="2023-06-29T15:12:38.960" v="2680" actId="20577"/>
          <ac:spMkLst>
            <pc:docMk/>
            <pc:sldMk cId="1361353827" sldId="277"/>
            <ac:spMk id="4" creationId="{07434A48-370D-9933-E54F-9A912DB58DE2}"/>
          </ac:spMkLst>
        </pc:spChg>
        <pc:spChg chg="del">
          <ac:chgData name="Meegan Selby" userId="34fa312a-0c9e-4e4d-adc4-f687859555ae" providerId="ADAL" clId="{F6FAB99F-26D6-43AD-80F2-E2EA4F9C079D}" dt="2023-06-28T21:03:05.538" v="2174" actId="478"/>
          <ac:spMkLst>
            <pc:docMk/>
            <pc:sldMk cId="1361353827" sldId="277"/>
            <ac:spMk id="8" creationId="{DCE28F30-00DB-4546-BDDB-1D8816248B6D}"/>
          </ac:spMkLst>
        </pc:spChg>
        <pc:spChg chg="del">
          <ac:chgData name="Meegan Selby" userId="34fa312a-0c9e-4e4d-adc4-f687859555ae" providerId="ADAL" clId="{F6FAB99F-26D6-43AD-80F2-E2EA4F9C079D}" dt="2023-06-28T20:43:31.111" v="2164" actId="478"/>
          <ac:spMkLst>
            <pc:docMk/>
            <pc:sldMk cId="1361353827" sldId="277"/>
            <ac:spMk id="23" creationId="{24860590-0DF1-4F1E-B3F4-1B7B9CF637E7}"/>
          </ac:spMkLst>
        </pc:spChg>
        <pc:picChg chg="add mod">
          <ac:chgData name="Meegan Selby" userId="34fa312a-0c9e-4e4d-adc4-f687859555ae" providerId="ADAL" clId="{F6FAB99F-26D6-43AD-80F2-E2EA4F9C079D}" dt="2023-06-29T19:29:53.495" v="3813" actId="1076"/>
          <ac:picMkLst>
            <pc:docMk/>
            <pc:sldMk cId="1361353827" sldId="277"/>
            <ac:picMk id="2" creationId="{A6B71709-2563-5D0D-649C-41588895635D}"/>
          </ac:picMkLst>
        </pc:picChg>
        <pc:picChg chg="add del mod">
          <ac:chgData name="Meegan Selby" userId="34fa312a-0c9e-4e4d-adc4-f687859555ae" providerId="ADAL" clId="{F6FAB99F-26D6-43AD-80F2-E2EA4F9C079D}" dt="2023-06-28T21:30:40.149" v="2411" actId="478"/>
          <ac:picMkLst>
            <pc:docMk/>
            <pc:sldMk cId="1361353827" sldId="277"/>
            <ac:picMk id="6" creationId="{D6ACFAFB-369E-91CE-F40E-C80700BFA327}"/>
          </ac:picMkLst>
        </pc:picChg>
        <pc:picChg chg="add del mod modCrop">
          <ac:chgData name="Meegan Selby" userId="34fa312a-0c9e-4e4d-adc4-f687859555ae" providerId="ADAL" clId="{F6FAB99F-26D6-43AD-80F2-E2EA4F9C079D}" dt="2023-06-28T21:47:48.270" v="2495" actId="478"/>
          <ac:picMkLst>
            <pc:docMk/>
            <pc:sldMk cId="1361353827" sldId="277"/>
            <ac:picMk id="9" creationId="{B43B2CE4-7C86-C3C5-DC81-0087B34DB87B}"/>
          </ac:picMkLst>
        </pc:picChg>
        <pc:picChg chg="add mod modCrop">
          <ac:chgData name="Meegan Selby" userId="34fa312a-0c9e-4e4d-adc4-f687859555ae" providerId="ADAL" clId="{F6FAB99F-26D6-43AD-80F2-E2EA4F9C079D}" dt="2023-06-28T21:47:41.414" v="2494" actId="1076"/>
          <ac:picMkLst>
            <pc:docMk/>
            <pc:sldMk cId="1361353827" sldId="277"/>
            <ac:picMk id="11" creationId="{B7A2A567-ED0A-1B35-C5A8-1A32E6879E20}"/>
          </ac:picMkLst>
        </pc:picChg>
        <pc:picChg chg="add mod modCrop">
          <ac:chgData name="Meegan Selby" userId="34fa312a-0c9e-4e4d-adc4-f687859555ae" providerId="ADAL" clId="{F6FAB99F-26D6-43AD-80F2-E2EA4F9C079D}" dt="2023-06-28T21:50:34.317" v="2522" actId="14100"/>
          <ac:picMkLst>
            <pc:docMk/>
            <pc:sldMk cId="1361353827" sldId="277"/>
            <ac:picMk id="13" creationId="{2C560EF9-20A0-583E-BF1E-1DB2EEF34850}"/>
          </ac:picMkLst>
        </pc:picChg>
        <pc:picChg chg="add mod">
          <ac:chgData name="Meegan Selby" userId="34fa312a-0c9e-4e4d-adc4-f687859555ae" providerId="ADAL" clId="{F6FAB99F-26D6-43AD-80F2-E2EA4F9C079D}" dt="2023-06-28T21:48:45.422" v="2505" actId="14100"/>
          <ac:picMkLst>
            <pc:docMk/>
            <pc:sldMk cId="1361353827" sldId="277"/>
            <ac:picMk id="15" creationId="{8FE7FD25-D69E-BFB7-9F8B-066ACC018AD0}"/>
          </ac:picMkLst>
        </pc:picChg>
        <pc:picChg chg="add mod modCrop">
          <ac:chgData name="Meegan Selby" userId="34fa312a-0c9e-4e4d-adc4-f687859555ae" providerId="ADAL" clId="{F6FAB99F-26D6-43AD-80F2-E2EA4F9C079D}" dt="2023-06-28T21:48:39.773" v="2503" actId="1076"/>
          <ac:picMkLst>
            <pc:docMk/>
            <pc:sldMk cId="1361353827" sldId="277"/>
            <ac:picMk id="17" creationId="{27FD9F88-2B05-AF25-33D1-7B12CEACCA76}"/>
          </ac:picMkLst>
        </pc:picChg>
        <pc:picChg chg="add mod modCrop">
          <ac:chgData name="Meegan Selby" userId="34fa312a-0c9e-4e4d-adc4-f687859555ae" providerId="ADAL" clId="{F6FAB99F-26D6-43AD-80F2-E2EA4F9C079D}" dt="2023-06-28T21:50:27.309" v="2521" actId="732"/>
          <ac:picMkLst>
            <pc:docMk/>
            <pc:sldMk cId="1361353827" sldId="277"/>
            <ac:picMk id="19" creationId="{49AAE6EC-42D9-ADFB-E92A-8BF12A074D2B}"/>
          </ac:picMkLst>
        </pc:picChg>
        <pc:picChg chg="add mod modCrop">
          <ac:chgData name="Meegan Selby" userId="34fa312a-0c9e-4e4d-adc4-f687859555ae" providerId="ADAL" clId="{F6FAB99F-26D6-43AD-80F2-E2EA4F9C079D}" dt="2023-06-28T21:46:57.415" v="2478" actId="1076"/>
          <ac:picMkLst>
            <pc:docMk/>
            <pc:sldMk cId="1361353827" sldId="277"/>
            <ac:picMk id="21" creationId="{DD168409-5E39-A19F-6F53-65B0EBB70566}"/>
          </ac:picMkLst>
        </pc:picChg>
        <pc:picChg chg="add mod modCrop">
          <ac:chgData name="Meegan Selby" userId="34fa312a-0c9e-4e4d-adc4-f687859555ae" providerId="ADAL" clId="{F6FAB99F-26D6-43AD-80F2-E2EA4F9C079D}" dt="2023-06-28T21:48:24.298" v="2499" actId="14100"/>
          <ac:picMkLst>
            <pc:docMk/>
            <pc:sldMk cId="1361353827" sldId="277"/>
            <ac:picMk id="22" creationId="{455CB989-6A93-A047-47DA-177932507FEA}"/>
          </ac:picMkLst>
        </pc:picChg>
        <pc:picChg chg="add del mod">
          <ac:chgData name="Meegan Selby" userId="34fa312a-0c9e-4e4d-adc4-f687859555ae" providerId="ADAL" clId="{F6FAB99F-26D6-43AD-80F2-E2EA4F9C079D}" dt="2023-06-28T21:45:43.269" v="2460" actId="21"/>
          <ac:picMkLst>
            <pc:docMk/>
            <pc:sldMk cId="1361353827" sldId="277"/>
            <ac:picMk id="1032" creationId="{39A345E6-D1BE-4EFE-AA06-9DE925186F55}"/>
          </ac:picMkLst>
        </pc:picChg>
        <pc:picChg chg="add mod">
          <ac:chgData name="Meegan Selby" userId="34fa312a-0c9e-4e4d-adc4-f687859555ae" providerId="ADAL" clId="{F6FAB99F-26D6-43AD-80F2-E2EA4F9C079D}" dt="2023-06-28T21:47:01.494" v="2479" actId="14100"/>
          <ac:picMkLst>
            <pc:docMk/>
            <pc:sldMk cId="1361353827" sldId="277"/>
            <ac:picMk id="2050" creationId="{1961C56D-C769-D66B-A6BD-AA82066384EE}"/>
          </ac:picMkLst>
        </pc:picChg>
        <pc:picChg chg="del">
          <ac:chgData name="Meegan Selby" userId="34fa312a-0c9e-4e4d-adc4-f687859555ae" providerId="ADAL" clId="{F6FAB99F-26D6-43AD-80F2-E2EA4F9C079D}" dt="2023-06-28T20:43:27.787" v="2163" actId="478"/>
          <ac:picMkLst>
            <pc:docMk/>
            <pc:sldMk cId="1361353827" sldId="277"/>
            <ac:picMk id="4108" creationId="{74A3EC51-2236-4D7D-AF8D-4176B785B280}"/>
          </ac:picMkLst>
        </pc:picChg>
        <pc:picChg chg="add del mod">
          <ac:chgData name="Meegan Selby" userId="34fa312a-0c9e-4e4d-adc4-f687859555ae" providerId="ADAL" clId="{F6FAB99F-26D6-43AD-80F2-E2EA4F9C079D}" dt="2023-06-29T17:20:50.058" v="3378" actId="478"/>
          <ac:picMkLst>
            <pc:docMk/>
            <pc:sldMk cId="1361353827" sldId="277"/>
            <ac:picMk id="5122" creationId="{B235B390-65E8-CFEC-A66E-B28E61463598}"/>
          </ac:picMkLst>
        </pc:picChg>
        <pc:picChg chg="add del mod">
          <ac:chgData name="Meegan Selby" userId="34fa312a-0c9e-4e4d-adc4-f687859555ae" providerId="ADAL" clId="{F6FAB99F-26D6-43AD-80F2-E2EA4F9C079D}" dt="2023-06-29T19:29:50.515" v="3812" actId="478"/>
          <ac:picMkLst>
            <pc:docMk/>
            <pc:sldMk cId="1361353827" sldId="277"/>
            <ac:picMk id="5124" creationId="{45DEC1E8-5214-CA6E-7D60-D5EF7C202170}"/>
          </ac:picMkLst>
        </pc:picChg>
      </pc:sldChg>
      <pc:sldChg chg="addSp delSp modSp add mod setBg">
        <pc:chgData name="Meegan Selby" userId="34fa312a-0c9e-4e4d-adc4-f687859555ae" providerId="ADAL" clId="{F6FAB99F-26D6-43AD-80F2-E2EA4F9C079D}" dt="2023-06-29T19:59:12.194" v="3922" actId="14100"/>
        <pc:sldMkLst>
          <pc:docMk/>
          <pc:sldMk cId="4220826319" sldId="278"/>
        </pc:sldMkLst>
        <pc:spChg chg="add del mod">
          <ac:chgData name="Meegan Selby" userId="34fa312a-0c9e-4e4d-adc4-f687859555ae" providerId="ADAL" clId="{F6FAB99F-26D6-43AD-80F2-E2EA4F9C079D}" dt="2023-06-29T19:58:44.074" v="3916" actId="478"/>
          <ac:spMkLst>
            <pc:docMk/>
            <pc:sldMk cId="4220826319" sldId="278"/>
            <ac:spMk id="2" creationId="{40D8B0DA-D148-8CCD-AAD2-0C0E84EDC73B}"/>
          </ac:spMkLst>
        </pc:spChg>
        <pc:spChg chg="add del mod ord">
          <ac:chgData name="Meegan Selby" userId="34fa312a-0c9e-4e4d-adc4-f687859555ae" providerId="ADAL" clId="{F6FAB99F-26D6-43AD-80F2-E2EA4F9C079D}" dt="2023-06-29T17:31:28.437" v="3422" actId="478"/>
          <ac:spMkLst>
            <pc:docMk/>
            <pc:sldMk cId="4220826319" sldId="278"/>
            <ac:spMk id="8" creationId="{7A3BAFED-D371-DA86-8888-EC15DF9EE592}"/>
          </ac:spMkLst>
        </pc:spChg>
        <pc:spChg chg="add del mod ord">
          <ac:chgData name="Meegan Selby" userId="34fa312a-0c9e-4e4d-adc4-f687859555ae" providerId="ADAL" clId="{F6FAB99F-26D6-43AD-80F2-E2EA4F9C079D}" dt="2023-06-29T19:58:43.218" v="3915" actId="478"/>
          <ac:spMkLst>
            <pc:docMk/>
            <pc:sldMk cId="4220826319" sldId="278"/>
            <ac:spMk id="16" creationId="{35537231-C22F-076B-B91E-E697141D42E7}"/>
          </ac:spMkLst>
        </pc:spChg>
        <pc:spChg chg="del">
          <ac:chgData name="Meegan Selby" userId="34fa312a-0c9e-4e4d-adc4-f687859555ae" providerId="ADAL" clId="{F6FAB99F-26D6-43AD-80F2-E2EA4F9C079D}" dt="2023-06-29T17:04:32.792" v="3274" actId="478"/>
          <ac:spMkLst>
            <pc:docMk/>
            <pc:sldMk cId="4220826319" sldId="278"/>
            <ac:spMk id="18" creationId="{4515038F-D327-4AB6-A9FE-9B97E661060F}"/>
          </ac:spMkLst>
        </pc:spChg>
        <pc:picChg chg="del">
          <ac:chgData name="Meegan Selby" userId="34fa312a-0c9e-4e4d-adc4-f687859555ae" providerId="ADAL" clId="{F6FAB99F-26D6-43AD-80F2-E2EA4F9C079D}" dt="2023-06-29T17:04:30.111" v="3273" actId="478"/>
          <ac:picMkLst>
            <pc:docMk/>
            <pc:sldMk cId="4220826319" sldId="278"/>
            <ac:picMk id="2" creationId="{BEE616AC-9E19-463F-B4D4-C078148FF114}"/>
          </ac:picMkLst>
        </pc:picChg>
        <pc:picChg chg="add mod ord modCrop">
          <ac:chgData name="Meegan Selby" userId="34fa312a-0c9e-4e4d-adc4-f687859555ae" providerId="ADAL" clId="{F6FAB99F-26D6-43AD-80F2-E2EA4F9C079D}" dt="2023-06-29T19:59:12.194" v="3922" actId="14100"/>
          <ac:picMkLst>
            <pc:docMk/>
            <pc:sldMk cId="4220826319" sldId="278"/>
            <ac:picMk id="6" creationId="{7DEC91A1-1B68-8383-5C1E-C29E625BA251}"/>
          </ac:picMkLst>
        </pc:picChg>
        <pc:picChg chg="add del mod">
          <ac:chgData name="Meegan Selby" userId="34fa312a-0c9e-4e4d-adc4-f687859555ae" providerId="ADAL" clId="{F6FAB99F-26D6-43AD-80F2-E2EA4F9C079D}" dt="2023-06-29T17:32:03.541" v="3425" actId="478"/>
          <ac:picMkLst>
            <pc:docMk/>
            <pc:sldMk cId="4220826319" sldId="278"/>
            <ac:picMk id="7" creationId="{E728BC3D-AB2F-C40E-58DC-1CE6F7B05B52}"/>
          </ac:picMkLst>
        </pc:picChg>
        <pc:picChg chg="add del mod">
          <ac:chgData name="Meegan Selby" userId="34fa312a-0c9e-4e4d-adc4-f687859555ae" providerId="ADAL" clId="{F6FAB99F-26D6-43AD-80F2-E2EA4F9C079D}" dt="2023-06-29T17:32:57.533" v="3430"/>
          <ac:picMkLst>
            <pc:docMk/>
            <pc:sldMk cId="4220826319" sldId="278"/>
            <ac:picMk id="7170" creationId="{43596D21-DBA2-C4E9-111E-C3BB7BB79883}"/>
          </ac:picMkLst>
        </pc:picChg>
        <pc:picChg chg="add del mod">
          <ac:chgData name="Meegan Selby" userId="34fa312a-0c9e-4e4d-adc4-f687859555ae" providerId="ADAL" clId="{F6FAB99F-26D6-43AD-80F2-E2EA4F9C079D}" dt="2023-06-29T19:58:39.737" v="3913" actId="478"/>
          <ac:picMkLst>
            <pc:docMk/>
            <pc:sldMk cId="4220826319" sldId="278"/>
            <ac:picMk id="7172" creationId="{16A70D41-3700-8198-D092-18F1BF3ACE3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35213" y="3077908"/>
            <a:ext cx="6164345" cy="32963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4784" y="988078"/>
            <a:ext cx="5977056" cy="1501012"/>
          </a:xfrm>
          <a:effectLst/>
        </p:spPr>
        <p:txBody>
          <a:bodyPr anchor="b">
            <a:normAutofit/>
          </a:bodyPr>
          <a:lstStyle>
            <a:lvl1pPr>
              <a:defRPr sz="2693">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4784" y="2489090"/>
            <a:ext cx="5977056" cy="588818"/>
          </a:xfrm>
        </p:spPr>
        <p:txBody>
          <a:bodyPr anchor="t">
            <a:normAutofit/>
          </a:bodyPr>
          <a:lstStyle>
            <a:lvl1pPr marL="0" indent="0" algn="l">
              <a:buNone/>
              <a:defRPr sz="1197" cap="all">
                <a:solidFill>
                  <a:schemeClr val="accent2"/>
                </a:solidFill>
              </a:defRPr>
            </a:lvl1pPr>
            <a:lvl2pPr marL="342031" indent="0" algn="ctr">
              <a:buNone/>
              <a:defRPr>
                <a:solidFill>
                  <a:schemeClr val="tx1">
                    <a:tint val="75000"/>
                  </a:schemeClr>
                </a:solidFill>
              </a:defRPr>
            </a:lvl2pPr>
            <a:lvl3pPr marL="684063" indent="0" algn="ctr">
              <a:buNone/>
              <a:defRPr>
                <a:solidFill>
                  <a:schemeClr val="tx1">
                    <a:tint val="75000"/>
                  </a:schemeClr>
                </a:solidFill>
              </a:defRPr>
            </a:lvl3pPr>
            <a:lvl4pPr marL="1026094" indent="0" algn="ctr">
              <a:buNone/>
              <a:defRPr>
                <a:solidFill>
                  <a:schemeClr val="tx1">
                    <a:tint val="75000"/>
                  </a:schemeClr>
                </a:solidFill>
              </a:defRPr>
            </a:lvl4pPr>
            <a:lvl5pPr marL="1368125" indent="0" algn="ctr">
              <a:buNone/>
              <a:defRPr>
                <a:solidFill>
                  <a:schemeClr val="tx1">
                    <a:tint val="75000"/>
                  </a:schemeClr>
                </a:solidFill>
              </a:defRPr>
            </a:lvl5pPr>
            <a:lvl6pPr marL="1710157" indent="0" algn="ctr">
              <a:buNone/>
              <a:defRPr>
                <a:solidFill>
                  <a:schemeClr val="tx1">
                    <a:tint val="75000"/>
                  </a:schemeClr>
                </a:solidFill>
              </a:defRPr>
            </a:lvl6pPr>
            <a:lvl7pPr marL="2052188" indent="0" algn="ctr">
              <a:buNone/>
              <a:defRPr>
                <a:solidFill>
                  <a:schemeClr val="tx1">
                    <a:tint val="75000"/>
                  </a:schemeClr>
                </a:solidFill>
              </a:defRPr>
            </a:lvl7pPr>
            <a:lvl8pPr marL="2394219" indent="0" algn="ctr">
              <a:buNone/>
              <a:defRPr>
                <a:solidFill>
                  <a:schemeClr val="tx1">
                    <a:tint val="75000"/>
                  </a:schemeClr>
                </a:solidFill>
              </a:defRPr>
            </a:lvl8pPr>
            <a:lvl9pPr marL="2736251"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8B9EBBA-996F-894A-B54A-D6246ED52CEA}" type="datetimeFigureOut">
              <a:rPr lang="en-US" smtClean="0"/>
              <a:pPr/>
              <a:t>6/29/2024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5700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335214" y="598198"/>
            <a:ext cx="6163297" cy="12556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6/29/2024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5279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4959391" y="598198"/>
            <a:ext cx="1539120" cy="58021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4959390" y="674005"/>
            <a:ext cx="1124472" cy="51698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34785" y="674005"/>
            <a:ext cx="4430347" cy="516987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46060" y="5940971"/>
            <a:ext cx="708944" cy="364195"/>
          </a:xfrm>
        </p:spPr>
        <p:txBody>
          <a:bodyPr/>
          <a:lstStyle>
            <a:lvl1pPr>
              <a:defRPr>
                <a:solidFill>
                  <a:schemeClr val="accent1">
                    <a:lumMod val="75000"/>
                    <a:lumOff val="25000"/>
                  </a:schemeClr>
                </a:solidFill>
              </a:defRPr>
            </a:lvl1pPr>
          </a:lstStyle>
          <a:p>
            <a:fld id="{ED62726E-379B-B349-9EED-81ED093FA806}" type="datetimeFigureOut">
              <a:rPr lang="en-US" smtClean="0"/>
              <a:pPr/>
              <a:t>6/29/2024</a:t>
            </a:fld>
            <a:endParaRPr lang="en-US" dirty="0"/>
          </a:p>
        </p:txBody>
      </p:sp>
      <p:sp>
        <p:nvSpPr>
          <p:cNvPr id="5" name="Footer Placeholder 4"/>
          <p:cNvSpPr>
            <a:spLocks noGrp="1"/>
          </p:cNvSpPr>
          <p:nvPr>
            <p:ph type="ftr" sz="quarter" idx="11"/>
          </p:nvPr>
        </p:nvSpPr>
        <p:spPr>
          <a:xfrm>
            <a:off x="434785" y="5936656"/>
            <a:ext cx="4430347" cy="36419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317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5214" y="598198"/>
            <a:ext cx="6163297" cy="12556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4784" y="2222331"/>
            <a:ext cx="5977056" cy="362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6/29/2024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7706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8621" y="5128881"/>
            <a:ext cx="6163297" cy="12556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4785" y="3028841"/>
            <a:ext cx="5977055" cy="1501012"/>
          </a:xfrm>
        </p:spPr>
        <p:txBody>
          <a:bodyPr anchor="b">
            <a:normAutofit/>
          </a:bodyPr>
          <a:lstStyle>
            <a:lvl1pPr algn="l">
              <a:defRPr sz="2693"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4785" y="4529853"/>
            <a:ext cx="5977055" cy="599027"/>
          </a:xfrm>
        </p:spPr>
        <p:txBody>
          <a:bodyPr anchor="t">
            <a:normAutofit/>
          </a:bodyPr>
          <a:lstStyle>
            <a:lvl1pPr marL="0" indent="0" algn="l">
              <a:buNone/>
              <a:defRPr sz="1347" cap="all">
                <a:solidFill>
                  <a:schemeClr val="accent2"/>
                </a:solidFill>
              </a:defRPr>
            </a:lvl1pPr>
            <a:lvl2pPr marL="342031" indent="0">
              <a:buNone/>
              <a:defRPr sz="1347">
                <a:solidFill>
                  <a:schemeClr val="tx1">
                    <a:tint val="75000"/>
                  </a:schemeClr>
                </a:solidFill>
              </a:defRPr>
            </a:lvl2pPr>
            <a:lvl3pPr marL="684063" indent="0">
              <a:buNone/>
              <a:defRPr sz="1197">
                <a:solidFill>
                  <a:schemeClr val="tx1">
                    <a:tint val="75000"/>
                  </a:schemeClr>
                </a:solidFill>
              </a:defRPr>
            </a:lvl3pPr>
            <a:lvl4pPr marL="1026094" indent="0">
              <a:buNone/>
              <a:defRPr sz="1047">
                <a:solidFill>
                  <a:schemeClr val="tx1">
                    <a:tint val="75000"/>
                  </a:schemeClr>
                </a:solidFill>
              </a:defRPr>
            </a:lvl4pPr>
            <a:lvl5pPr marL="1368125" indent="0">
              <a:buNone/>
              <a:defRPr sz="1047">
                <a:solidFill>
                  <a:schemeClr val="tx1">
                    <a:tint val="75000"/>
                  </a:schemeClr>
                </a:solidFill>
              </a:defRPr>
            </a:lvl5pPr>
            <a:lvl6pPr marL="1710157" indent="0">
              <a:buNone/>
              <a:defRPr sz="1047">
                <a:solidFill>
                  <a:schemeClr val="tx1">
                    <a:tint val="75000"/>
                  </a:schemeClr>
                </a:solidFill>
              </a:defRPr>
            </a:lvl6pPr>
            <a:lvl7pPr marL="2052188" indent="0">
              <a:buNone/>
              <a:defRPr sz="1047">
                <a:solidFill>
                  <a:schemeClr val="tx1">
                    <a:tint val="75000"/>
                  </a:schemeClr>
                </a:solidFill>
              </a:defRPr>
            </a:lvl7pPr>
            <a:lvl8pPr marL="2394219" indent="0">
              <a:buNone/>
              <a:defRPr sz="1047">
                <a:solidFill>
                  <a:schemeClr val="tx1">
                    <a:tint val="75000"/>
                  </a:schemeClr>
                </a:solidFill>
              </a:defRPr>
            </a:lvl8pPr>
            <a:lvl9pPr marL="2736251" indent="0">
              <a:buNone/>
              <a:defRPr sz="104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DFA1846-DA80-1C48-A609-854EA85C59AD}" type="datetimeFigureOut">
              <a:rPr lang="en-US" smtClean="0"/>
              <a:pPr/>
              <a:t>6/29/2024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254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5214" y="598198"/>
            <a:ext cx="6163297" cy="12556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34785" y="2222330"/>
            <a:ext cx="2917198" cy="36237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88556" y="2222331"/>
            <a:ext cx="2923284" cy="36237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6/29/2024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185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335214" y="598198"/>
            <a:ext cx="6163297" cy="12556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63720" y="2222330"/>
            <a:ext cx="2688263" cy="574795"/>
          </a:xfrm>
        </p:spPr>
        <p:txBody>
          <a:bodyPr anchor="b">
            <a:noAutofit/>
          </a:bodyPr>
          <a:lstStyle>
            <a:lvl1pPr marL="0" indent="0">
              <a:buNone/>
              <a:defRPr sz="1646" b="0">
                <a:solidFill>
                  <a:schemeClr val="accent2"/>
                </a:solidFill>
              </a:defRPr>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en-US"/>
              <a:t>Click to edit Master text styles</a:t>
            </a:r>
          </a:p>
        </p:txBody>
      </p:sp>
      <p:sp>
        <p:nvSpPr>
          <p:cNvPr id="4" name="Content Placeholder 3"/>
          <p:cNvSpPr>
            <a:spLocks noGrp="1"/>
          </p:cNvSpPr>
          <p:nvPr>
            <p:ph sz="half" idx="2"/>
          </p:nvPr>
        </p:nvSpPr>
        <p:spPr>
          <a:xfrm>
            <a:off x="434785" y="2918601"/>
            <a:ext cx="2917198" cy="2927526"/>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17492" y="2222330"/>
            <a:ext cx="2694348" cy="574795"/>
          </a:xfrm>
        </p:spPr>
        <p:txBody>
          <a:bodyPr anchor="b">
            <a:noAutofit/>
          </a:bodyPr>
          <a:lstStyle>
            <a:lvl1pPr marL="0" indent="0">
              <a:buNone/>
              <a:defRPr sz="1646" b="0">
                <a:solidFill>
                  <a:schemeClr val="accent2"/>
                </a:solidFill>
              </a:defRPr>
            </a:lvl1pPr>
            <a:lvl2pPr marL="342031" indent="0">
              <a:buNone/>
              <a:defRPr sz="1496" b="1"/>
            </a:lvl2pPr>
            <a:lvl3pPr marL="684063" indent="0">
              <a:buNone/>
              <a:defRPr sz="1347" b="1"/>
            </a:lvl3pPr>
            <a:lvl4pPr marL="1026094" indent="0">
              <a:buNone/>
              <a:defRPr sz="1197" b="1"/>
            </a:lvl4pPr>
            <a:lvl5pPr marL="1368125" indent="0">
              <a:buNone/>
              <a:defRPr sz="1197" b="1"/>
            </a:lvl5pPr>
            <a:lvl6pPr marL="1710157" indent="0">
              <a:buNone/>
              <a:defRPr sz="1197" b="1"/>
            </a:lvl6pPr>
            <a:lvl7pPr marL="2052188" indent="0">
              <a:buNone/>
              <a:defRPr sz="1197" b="1"/>
            </a:lvl7pPr>
            <a:lvl8pPr marL="2394219" indent="0">
              <a:buNone/>
              <a:defRPr sz="1197" b="1"/>
            </a:lvl8pPr>
            <a:lvl9pPr marL="2736251" indent="0">
              <a:buNone/>
              <a:defRPr sz="1197" b="1"/>
            </a:lvl9pPr>
          </a:lstStyle>
          <a:p>
            <a:pPr lvl="0"/>
            <a:r>
              <a:rPr lang="en-US"/>
              <a:t>Click to edit Master text styles</a:t>
            </a:r>
          </a:p>
        </p:txBody>
      </p:sp>
      <p:sp>
        <p:nvSpPr>
          <p:cNvPr id="6" name="Content Placeholder 5"/>
          <p:cNvSpPr>
            <a:spLocks noGrp="1"/>
          </p:cNvSpPr>
          <p:nvPr>
            <p:ph sz="quarter" idx="4"/>
          </p:nvPr>
        </p:nvSpPr>
        <p:spPr>
          <a:xfrm>
            <a:off x="3488556" y="2918601"/>
            <a:ext cx="2923284" cy="2927526"/>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6/29/2024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72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335214" y="598198"/>
            <a:ext cx="6163297" cy="125562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6/29/2024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805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6/29/2024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49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8621" y="5128881"/>
            <a:ext cx="6163297" cy="12714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4904" y="5248897"/>
            <a:ext cx="2645715" cy="687758"/>
          </a:xfrm>
        </p:spPr>
        <p:txBody>
          <a:bodyPr anchor="ctr"/>
          <a:lstStyle>
            <a:lvl1pPr algn="l">
              <a:defRPr sz="1496"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3947" y="599669"/>
            <a:ext cx="6164564" cy="4194094"/>
          </a:xfrm>
        </p:spPr>
        <p:txBody>
          <a:bodyPr anchor="ctr">
            <a:normAutofit/>
          </a:bodyPr>
          <a:lstStyle>
            <a:lvl1pPr>
              <a:defRPr sz="1496">
                <a:solidFill>
                  <a:schemeClr val="tx2"/>
                </a:solidFill>
              </a:defRPr>
            </a:lvl1pPr>
            <a:lvl2pPr>
              <a:defRPr sz="1347">
                <a:solidFill>
                  <a:schemeClr val="tx2"/>
                </a:solidFill>
              </a:defRPr>
            </a:lvl2pPr>
            <a:lvl3pPr>
              <a:defRPr sz="1197">
                <a:solidFill>
                  <a:schemeClr val="tx2"/>
                </a:solidFill>
              </a:defRPr>
            </a:lvl3pPr>
            <a:lvl4pPr>
              <a:defRPr sz="1047">
                <a:solidFill>
                  <a:schemeClr val="tx2"/>
                </a:solidFill>
              </a:defRPr>
            </a:lvl4pPr>
            <a:lvl5pPr>
              <a:defRPr sz="1047">
                <a:solidFill>
                  <a:schemeClr val="tx2"/>
                </a:solidFill>
              </a:defRPr>
            </a:lvl5pPr>
            <a:lvl6pPr>
              <a:defRPr sz="1047">
                <a:solidFill>
                  <a:schemeClr val="tx2"/>
                </a:solidFill>
              </a:defRPr>
            </a:lvl6pPr>
            <a:lvl7pPr>
              <a:defRPr sz="1047">
                <a:solidFill>
                  <a:schemeClr val="tx2"/>
                </a:solidFill>
              </a:defRPr>
            </a:lvl7pPr>
            <a:lvl8pPr>
              <a:defRPr sz="1047">
                <a:solidFill>
                  <a:schemeClr val="tx2"/>
                </a:solidFill>
              </a:defRPr>
            </a:lvl8pPr>
            <a:lvl9pPr>
              <a:defRPr sz="1047">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220991" y="5248897"/>
            <a:ext cx="3190850" cy="687759"/>
          </a:xfrm>
        </p:spPr>
        <p:txBody>
          <a:bodyPr anchor="ctr">
            <a:normAutofit/>
          </a:bodyPr>
          <a:lstStyle>
            <a:lvl1pPr marL="0" indent="0" algn="r">
              <a:buNone/>
              <a:defRPr sz="823">
                <a:solidFill>
                  <a:schemeClr val="bg1"/>
                </a:solidFill>
              </a:defRPr>
            </a:lvl1pPr>
            <a:lvl2pPr marL="342031" indent="0">
              <a:buNone/>
              <a:defRPr sz="823"/>
            </a:lvl2pPr>
            <a:lvl3pPr marL="684063" indent="0">
              <a:buNone/>
              <a:defRPr sz="748"/>
            </a:lvl3pPr>
            <a:lvl4pPr marL="1026094" indent="0">
              <a:buNone/>
              <a:defRPr sz="673"/>
            </a:lvl4pPr>
            <a:lvl5pPr marL="1368125" indent="0">
              <a:buNone/>
              <a:defRPr sz="673"/>
            </a:lvl5pPr>
            <a:lvl6pPr marL="1710157" indent="0">
              <a:buNone/>
              <a:defRPr sz="673"/>
            </a:lvl6pPr>
            <a:lvl7pPr marL="2052188" indent="0">
              <a:buNone/>
              <a:defRPr sz="673"/>
            </a:lvl7pPr>
            <a:lvl8pPr marL="2394219" indent="0">
              <a:buNone/>
              <a:defRPr sz="673"/>
            </a:lvl8pPr>
            <a:lvl9pPr marL="2736251" indent="0">
              <a:buNone/>
              <a:defRPr sz="67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0DF5E60-9974-AC48-9591-99C2BB44B7CF}" type="datetimeFigureOut">
              <a:rPr lang="en-US" smtClean="0"/>
              <a:pPr/>
              <a:t>6/29/2024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458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784" y="4681439"/>
            <a:ext cx="5977056" cy="565295"/>
          </a:xfrm>
        </p:spPr>
        <p:txBody>
          <a:bodyPr anchor="b">
            <a:normAutofit/>
          </a:bodyPr>
          <a:lstStyle>
            <a:lvl1pPr algn="l">
              <a:defRPr sz="1795"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214" y="598198"/>
            <a:ext cx="6163296" cy="3548194"/>
          </a:xfrm>
        </p:spPr>
        <p:txBody>
          <a:bodyPr anchor="t">
            <a:normAutofit/>
          </a:bodyPr>
          <a:lstStyle>
            <a:lvl1pPr marL="0" indent="0" algn="ctr">
              <a:buNone/>
              <a:defRPr sz="1197"/>
            </a:lvl1pPr>
            <a:lvl2pPr marL="342031" indent="0">
              <a:buNone/>
              <a:defRPr sz="1197"/>
            </a:lvl2pPr>
            <a:lvl3pPr marL="684063" indent="0">
              <a:buNone/>
              <a:defRPr sz="1197"/>
            </a:lvl3pPr>
            <a:lvl4pPr marL="1026094" indent="0">
              <a:buNone/>
              <a:defRPr sz="1197"/>
            </a:lvl4pPr>
            <a:lvl5pPr marL="1368125" indent="0">
              <a:buNone/>
              <a:defRPr sz="1197"/>
            </a:lvl5pPr>
            <a:lvl6pPr marL="1710157" indent="0">
              <a:buNone/>
              <a:defRPr sz="1197"/>
            </a:lvl6pPr>
            <a:lvl7pPr marL="2052188" indent="0">
              <a:buNone/>
              <a:defRPr sz="1197"/>
            </a:lvl7pPr>
            <a:lvl8pPr marL="2394219" indent="0">
              <a:buNone/>
              <a:defRPr sz="1197"/>
            </a:lvl8pPr>
            <a:lvl9pPr marL="2736251" indent="0">
              <a:buNone/>
              <a:defRPr sz="1197"/>
            </a:lvl9pPr>
          </a:lstStyle>
          <a:p>
            <a:r>
              <a:rPr lang="en-US"/>
              <a:t>Click icon to add picture</a:t>
            </a:r>
            <a:endParaRPr lang="en-US" dirty="0"/>
          </a:p>
        </p:txBody>
      </p:sp>
      <p:sp>
        <p:nvSpPr>
          <p:cNvPr id="4" name="Text Placeholder 3"/>
          <p:cNvSpPr>
            <a:spLocks noGrp="1"/>
          </p:cNvSpPr>
          <p:nvPr>
            <p:ph type="body" sz="half" idx="2"/>
          </p:nvPr>
        </p:nvSpPr>
        <p:spPr>
          <a:xfrm>
            <a:off x="434784" y="5246733"/>
            <a:ext cx="5977056" cy="597147"/>
          </a:xfrm>
        </p:spPr>
        <p:txBody>
          <a:bodyPr>
            <a:normAutofit/>
          </a:bodyPr>
          <a:lstStyle>
            <a:lvl1pPr marL="0" indent="0">
              <a:buNone/>
              <a:defRPr sz="898"/>
            </a:lvl1pPr>
            <a:lvl2pPr marL="342031" indent="0">
              <a:buNone/>
              <a:defRPr sz="898"/>
            </a:lvl2pPr>
            <a:lvl3pPr marL="684063" indent="0">
              <a:buNone/>
              <a:defRPr sz="748"/>
            </a:lvl3pPr>
            <a:lvl4pPr marL="1026094" indent="0">
              <a:buNone/>
              <a:defRPr sz="673"/>
            </a:lvl4pPr>
            <a:lvl5pPr marL="1368125" indent="0">
              <a:buNone/>
              <a:defRPr sz="673"/>
            </a:lvl5pPr>
            <a:lvl6pPr marL="1710157" indent="0">
              <a:buNone/>
              <a:defRPr sz="673"/>
            </a:lvl6pPr>
            <a:lvl7pPr marL="2052188" indent="0">
              <a:buNone/>
              <a:defRPr sz="673"/>
            </a:lvl7pPr>
            <a:lvl8pPr marL="2394219" indent="0">
              <a:buNone/>
              <a:defRPr sz="673"/>
            </a:lvl8pPr>
            <a:lvl9pPr marL="2736251" indent="0">
              <a:buNone/>
              <a:defRPr sz="673"/>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822481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784" y="685724"/>
            <a:ext cx="5977056" cy="108057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4784" y="2222330"/>
            <a:ext cx="5977056" cy="362154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58879" y="5940971"/>
            <a:ext cx="1596126" cy="364195"/>
          </a:xfrm>
          <a:prstGeom prst="rect">
            <a:avLst/>
          </a:prstGeom>
        </p:spPr>
        <p:txBody>
          <a:bodyPr vert="horz" lIns="91440" tIns="45720" rIns="91440" bIns="45720" rtlCol="0" anchor="ctr"/>
          <a:lstStyle>
            <a:lvl1pPr algn="r">
              <a:defRPr sz="673">
                <a:solidFill>
                  <a:schemeClr val="accent2"/>
                </a:solidFill>
              </a:defRPr>
            </a:lvl1pPr>
          </a:lstStyle>
          <a:p>
            <a:fld id="{09B482E8-6E0E-1B4F-B1FD-C69DB9E858D9}" type="datetimeFigureOut">
              <a:rPr lang="en-US" smtClean="0"/>
              <a:pPr/>
              <a:t>6/29/2024</a:t>
            </a:fld>
            <a:endParaRPr lang="en-US" dirty="0"/>
          </a:p>
        </p:txBody>
      </p:sp>
      <p:sp>
        <p:nvSpPr>
          <p:cNvPr id="5" name="Footer Placeholder 4"/>
          <p:cNvSpPr>
            <a:spLocks noGrp="1"/>
          </p:cNvSpPr>
          <p:nvPr>
            <p:ph type="ftr" sz="quarter" idx="3"/>
          </p:nvPr>
        </p:nvSpPr>
        <p:spPr>
          <a:xfrm>
            <a:off x="434784" y="5936656"/>
            <a:ext cx="3643638" cy="364195"/>
          </a:xfrm>
          <a:prstGeom prst="rect">
            <a:avLst/>
          </a:prstGeom>
        </p:spPr>
        <p:txBody>
          <a:bodyPr vert="horz" lIns="91440" tIns="45720" rIns="91440" bIns="45720" rtlCol="0" anchor="ctr"/>
          <a:lstStyle>
            <a:lvl1pPr algn="l">
              <a:defRPr sz="673"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5835461" y="5940971"/>
            <a:ext cx="576380" cy="364195"/>
          </a:xfrm>
          <a:prstGeom prst="rect">
            <a:avLst/>
          </a:prstGeom>
        </p:spPr>
        <p:txBody>
          <a:bodyPr vert="horz" lIns="91440" tIns="45720" rIns="91440" bIns="45720" rtlCol="0" anchor="ctr"/>
          <a:lstStyle>
            <a:lvl1pPr algn="r">
              <a:defRPr sz="673">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335213" y="440201"/>
            <a:ext cx="2034738" cy="1077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4470589" y="440201"/>
            <a:ext cx="2027923" cy="1077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2406308" y="440201"/>
            <a:ext cx="2027923" cy="1077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36149143"/>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hf sldNum="0" hdr="0" ftr="0" dt="0"/>
  <p:txStyles>
    <p:titleStyle>
      <a:lvl1pPr algn="l" defTabSz="342031" rtl="0" eaLnBrk="1" latinLnBrk="0" hangingPunct="1">
        <a:spcBef>
          <a:spcPct val="0"/>
        </a:spcBef>
        <a:buNone/>
        <a:defRPr sz="2095"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919" indent="-228919" algn="l" defTabSz="342031" rtl="0" eaLnBrk="1" latinLnBrk="0" hangingPunct="1">
        <a:spcBef>
          <a:spcPct val="20000"/>
        </a:spcBef>
        <a:spcAft>
          <a:spcPts val="449"/>
        </a:spcAft>
        <a:buClr>
          <a:schemeClr val="accent2"/>
        </a:buClr>
        <a:buSzPct val="92000"/>
        <a:buFont typeface="Wingdings 2" charset="2"/>
        <a:buChar char=""/>
        <a:defRPr sz="1347" kern="1200">
          <a:solidFill>
            <a:schemeClr val="tx2"/>
          </a:solidFill>
          <a:latin typeface="+mn-lt"/>
          <a:ea typeface="+mn-ea"/>
          <a:cs typeface="+mn-cs"/>
        </a:defRPr>
      </a:lvl1pPr>
      <a:lvl2pPr marL="471303" indent="-228919" algn="l" defTabSz="342031" rtl="0" eaLnBrk="1" latinLnBrk="0" hangingPunct="1">
        <a:spcBef>
          <a:spcPct val="20000"/>
        </a:spcBef>
        <a:spcAft>
          <a:spcPts val="449"/>
        </a:spcAft>
        <a:buClr>
          <a:schemeClr val="accent2"/>
        </a:buClr>
        <a:buSzPct val="92000"/>
        <a:buFont typeface="Wingdings 2" charset="2"/>
        <a:buChar char=""/>
        <a:defRPr sz="1197" kern="1200">
          <a:solidFill>
            <a:schemeClr val="tx2"/>
          </a:solidFill>
          <a:latin typeface="+mn-lt"/>
          <a:ea typeface="+mn-ea"/>
          <a:cs typeface="+mn-cs"/>
        </a:defRPr>
      </a:lvl2pPr>
      <a:lvl3pPr marL="673290" indent="-201987" algn="l" defTabSz="342031" rtl="0" eaLnBrk="1" latinLnBrk="0" hangingPunct="1">
        <a:spcBef>
          <a:spcPct val="20000"/>
        </a:spcBef>
        <a:spcAft>
          <a:spcPts val="449"/>
        </a:spcAft>
        <a:buClr>
          <a:schemeClr val="accent2"/>
        </a:buClr>
        <a:buSzPct val="92000"/>
        <a:buFont typeface="Wingdings 2" charset="2"/>
        <a:buChar char=""/>
        <a:defRPr sz="1047" kern="1200">
          <a:solidFill>
            <a:schemeClr val="tx2"/>
          </a:solidFill>
          <a:latin typeface="+mn-lt"/>
          <a:ea typeface="+mn-ea"/>
          <a:cs typeface="+mn-cs"/>
        </a:defRPr>
      </a:lvl3pPr>
      <a:lvl4pPr marL="929140" indent="-175055" algn="l" defTabSz="342031" rtl="0" eaLnBrk="1" latinLnBrk="0" hangingPunct="1">
        <a:spcBef>
          <a:spcPct val="20000"/>
        </a:spcBef>
        <a:spcAft>
          <a:spcPts val="449"/>
        </a:spcAft>
        <a:buClr>
          <a:schemeClr val="accent2"/>
        </a:buClr>
        <a:buSzPct val="92000"/>
        <a:buFont typeface="Wingdings 2" charset="2"/>
        <a:buChar char=""/>
        <a:defRPr sz="898" kern="1200">
          <a:solidFill>
            <a:schemeClr val="tx2"/>
          </a:solidFill>
          <a:latin typeface="+mn-lt"/>
          <a:ea typeface="+mn-ea"/>
          <a:cs typeface="+mn-cs"/>
        </a:defRPr>
      </a:lvl4pPr>
      <a:lvl5pPr marL="1198456" indent="-175055" algn="l" defTabSz="342031" rtl="0" eaLnBrk="1" latinLnBrk="0" hangingPunct="1">
        <a:spcBef>
          <a:spcPct val="20000"/>
        </a:spcBef>
        <a:spcAft>
          <a:spcPts val="449"/>
        </a:spcAft>
        <a:buClr>
          <a:schemeClr val="accent2"/>
        </a:buClr>
        <a:buSzPct val="92000"/>
        <a:buFont typeface="Wingdings 2" charset="2"/>
        <a:buChar char=""/>
        <a:defRPr sz="898" kern="1200">
          <a:solidFill>
            <a:schemeClr val="tx2"/>
          </a:solidFill>
          <a:latin typeface="+mn-lt"/>
          <a:ea typeface="+mn-ea"/>
          <a:cs typeface="+mn-cs"/>
        </a:defRPr>
      </a:lvl5pPr>
      <a:lvl6pPr marL="1421390" indent="-171016" algn="l" defTabSz="342031" rtl="0" eaLnBrk="1" latinLnBrk="0" hangingPunct="1">
        <a:spcBef>
          <a:spcPct val="20000"/>
        </a:spcBef>
        <a:spcAft>
          <a:spcPts val="449"/>
        </a:spcAft>
        <a:buClr>
          <a:schemeClr val="accent2"/>
        </a:buClr>
        <a:buSzPct val="92000"/>
        <a:buFont typeface="Wingdings 2" charset="2"/>
        <a:buChar char=""/>
        <a:defRPr sz="898" kern="1200">
          <a:solidFill>
            <a:schemeClr val="tx2"/>
          </a:solidFill>
          <a:latin typeface="+mn-lt"/>
          <a:ea typeface="+mn-ea"/>
          <a:cs typeface="+mn-cs"/>
        </a:defRPr>
      </a:lvl6pPr>
      <a:lvl7pPr marL="1645820" indent="-171016" algn="l" defTabSz="342031" rtl="0" eaLnBrk="1" latinLnBrk="0" hangingPunct="1">
        <a:spcBef>
          <a:spcPct val="20000"/>
        </a:spcBef>
        <a:spcAft>
          <a:spcPts val="449"/>
        </a:spcAft>
        <a:buClr>
          <a:schemeClr val="accent2"/>
        </a:buClr>
        <a:buSzPct val="92000"/>
        <a:buFont typeface="Wingdings 2" charset="2"/>
        <a:buChar char=""/>
        <a:defRPr sz="898" kern="1200">
          <a:solidFill>
            <a:schemeClr val="tx2"/>
          </a:solidFill>
          <a:latin typeface="+mn-lt"/>
          <a:ea typeface="+mn-ea"/>
          <a:cs typeface="+mn-cs"/>
        </a:defRPr>
      </a:lvl7pPr>
      <a:lvl8pPr marL="1870250" indent="-171016" algn="l" defTabSz="342031" rtl="0" eaLnBrk="1" latinLnBrk="0" hangingPunct="1">
        <a:spcBef>
          <a:spcPct val="20000"/>
        </a:spcBef>
        <a:spcAft>
          <a:spcPts val="449"/>
        </a:spcAft>
        <a:buClr>
          <a:schemeClr val="accent2"/>
        </a:buClr>
        <a:buSzPct val="92000"/>
        <a:buFont typeface="Wingdings 2" charset="2"/>
        <a:buChar char=""/>
        <a:defRPr sz="898" kern="1200">
          <a:solidFill>
            <a:schemeClr val="tx2"/>
          </a:solidFill>
          <a:latin typeface="+mn-lt"/>
          <a:ea typeface="+mn-ea"/>
          <a:cs typeface="+mn-cs"/>
        </a:defRPr>
      </a:lvl8pPr>
      <a:lvl9pPr marL="2094680" indent="-171016" algn="l" defTabSz="342031" rtl="0" eaLnBrk="1" latinLnBrk="0" hangingPunct="1">
        <a:spcBef>
          <a:spcPct val="20000"/>
        </a:spcBef>
        <a:spcAft>
          <a:spcPts val="449"/>
        </a:spcAft>
        <a:buClr>
          <a:schemeClr val="accent2"/>
        </a:buClr>
        <a:buSzPct val="92000"/>
        <a:buFont typeface="Wingdings 2" panose="05020102010507070707" pitchFamily="18" charset="2"/>
        <a:buChar char=""/>
        <a:defRPr sz="898" kern="1200">
          <a:solidFill>
            <a:schemeClr val="tx2"/>
          </a:solidFill>
          <a:latin typeface="+mn-lt"/>
          <a:ea typeface="+mn-ea"/>
          <a:cs typeface="+mn-cs"/>
        </a:defRPr>
      </a:lvl9pPr>
    </p:bodyStyle>
    <p:otherStyle>
      <a:defPPr>
        <a:defRPr lang="en-US"/>
      </a:defPPr>
      <a:lvl1pPr marL="0" algn="l" defTabSz="342031" rtl="0" eaLnBrk="1" latinLnBrk="0" hangingPunct="1">
        <a:defRPr sz="1347" kern="1200">
          <a:solidFill>
            <a:schemeClr val="tx1"/>
          </a:solidFill>
          <a:latin typeface="+mn-lt"/>
          <a:ea typeface="+mn-ea"/>
          <a:cs typeface="+mn-cs"/>
        </a:defRPr>
      </a:lvl1pPr>
      <a:lvl2pPr marL="342031" algn="l" defTabSz="342031" rtl="0" eaLnBrk="1" latinLnBrk="0" hangingPunct="1">
        <a:defRPr sz="1347" kern="1200">
          <a:solidFill>
            <a:schemeClr val="tx1"/>
          </a:solidFill>
          <a:latin typeface="+mn-lt"/>
          <a:ea typeface="+mn-ea"/>
          <a:cs typeface="+mn-cs"/>
        </a:defRPr>
      </a:lvl2pPr>
      <a:lvl3pPr marL="684063" algn="l" defTabSz="342031" rtl="0" eaLnBrk="1" latinLnBrk="0" hangingPunct="1">
        <a:defRPr sz="1347" kern="1200">
          <a:solidFill>
            <a:schemeClr val="tx1"/>
          </a:solidFill>
          <a:latin typeface="+mn-lt"/>
          <a:ea typeface="+mn-ea"/>
          <a:cs typeface="+mn-cs"/>
        </a:defRPr>
      </a:lvl3pPr>
      <a:lvl4pPr marL="1026094" algn="l" defTabSz="342031" rtl="0" eaLnBrk="1" latinLnBrk="0" hangingPunct="1">
        <a:defRPr sz="1347" kern="1200">
          <a:solidFill>
            <a:schemeClr val="tx1"/>
          </a:solidFill>
          <a:latin typeface="+mn-lt"/>
          <a:ea typeface="+mn-ea"/>
          <a:cs typeface="+mn-cs"/>
        </a:defRPr>
      </a:lvl4pPr>
      <a:lvl5pPr marL="1368125" algn="l" defTabSz="342031" rtl="0" eaLnBrk="1" latinLnBrk="0" hangingPunct="1">
        <a:defRPr sz="1347" kern="1200">
          <a:solidFill>
            <a:schemeClr val="tx1"/>
          </a:solidFill>
          <a:latin typeface="+mn-lt"/>
          <a:ea typeface="+mn-ea"/>
          <a:cs typeface="+mn-cs"/>
        </a:defRPr>
      </a:lvl5pPr>
      <a:lvl6pPr marL="1710157" algn="l" defTabSz="342031" rtl="0" eaLnBrk="1" latinLnBrk="0" hangingPunct="1">
        <a:defRPr sz="1347" kern="1200">
          <a:solidFill>
            <a:schemeClr val="tx1"/>
          </a:solidFill>
          <a:latin typeface="+mn-lt"/>
          <a:ea typeface="+mn-ea"/>
          <a:cs typeface="+mn-cs"/>
        </a:defRPr>
      </a:lvl6pPr>
      <a:lvl7pPr marL="2052188" algn="l" defTabSz="342031" rtl="0" eaLnBrk="1" latinLnBrk="0" hangingPunct="1">
        <a:defRPr sz="1347" kern="1200">
          <a:solidFill>
            <a:schemeClr val="tx1"/>
          </a:solidFill>
          <a:latin typeface="+mn-lt"/>
          <a:ea typeface="+mn-ea"/>
          <a:cs typeface="+mn-cs"/>
        </a:defRPr>
      </a:lvl7pPr>
      <a:lvl8pPr marL="2394219" algn="l" defTabSz="342031" rtl="0" eaLnBrk="1" latinLnBrk="0" hangingPunct="1">
        <a:defRPr sz="1347" kern="1200">
          <a:solidFill>
            <a:schemeClr val="tx1"/>
          </a:solidFill>
          <a:latin typeface="+mn-lt"/>
          <a:ea typeface="+mn-ea"/>
          <a:cs typeface="+mn-cs"/>
        </a:defRPr>
      </a:lvl8pPr>
      <a:lvl9pPr marL="2736251" algn="l" defTabSz="342031" rtl="0" eaLnBrk="1" latinLnBrk="0" hangingPunct="1">
        <a:defRPr sz="13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foothillsschooldivision.ca/cameroncrossing"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eg"/><Relationship Id="rId4" Type="http://schemas.openxmlformats.org/officeDocument/2006/relationships/image" Target="../media/image26.jpg"/><Relationship Id="rId9"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sunflowers with blue sky and clouds&#10;&#10;Description automatically generated">
            <a:extLst>
              <a:ext uri="{FF2B5EF4-FFF2-40B4-BE49-F238E27FC236}">
                <a16:creationId xmlns:a16="http://schemas.microsoft.com/office/drawing/2014/main" id="{2854F6FE-A768-007E-9E02-A8D8230432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6840538" cy="684053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 y="-117016"/>
            <a:ext cx="3508678" cy="2151140"/>
          </a:xfrm>
          <a:prstGeom prst="rect">
            <a:avLst/>
          </a:prstGeom>
        </p:spPr>
      </p:pic>
      <p:sp>
        <p:nvSpPr>
          <p:cNvPr id="26" name="TextBox 25">
            <a:extLst>
              <a:ext uri="{FF2B5EF4-FFF2-40B4-BE49-F238E27FC236}">
                <a16:creationId xmlns:a16="http://schemas.microsoft.com/office/drawing/2014/main" id="{70F6A390-2CDA-2B23-76BB-A1C9AD30BFBF}"/>
              </a:ext>
            </a:extLst>
          </p:cNvPr>
          <p:cNvSpPr txBox="1"/>
          <p:nvPr/>
        </p:nvSpPr>
        <p:spPr>
          <a:xfrm>
            <a:off x="-103663" y="5791431"/>
            <a:ext cx="6880370" cy="755005"/>
          </a:xfrm>
          <a:prstGeom prst="rect">
            <a:avLst/>
          </a:prstGeom>
        </p:spPr>
        <p:txBody>
          <a:bodyPr vert="horz" lIns="91440" tIns="45720" rIns="91440" bIns="45720" rtlCol="0" anchor="b">
            <a:noAutofit/>
          </a:bodyPr>
          <a:lstStyle/>
          <a:p>
            <a:pPr algn="ctr">
              <a:lnSpc>
                <a:spcPct val="90000"/>
              </a:lnSpc>
              <a:spcBef>
                <a:spcPct val="0"/>
              </a:spcBef>
              <a:spcAft>
                <a:spcPts val="600"/>
              </a:spcAft>
            </a:pPr>
            <a:endParaRPr lang="en-US" sz="8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pic>
        <p:nvPicPr>
          <p:cNvPr id="10" name="Picture 9" descr="A person in a graduation gown&#10;&#10;Description automatically generated">
            <a:extLst>
              <a:ext uri="{FF2B5EF4-FFF2-40B4-BE49-F238E27FC236}">
                <a16:creationId xmlns:a16="http://schemas.microsoft.com/office/drawing/2014/main" id="{1C86D803-52BF-1F63-DE3E-F4B840072732}"/>
              </a:ext>
            </a:extLst>
          </p:cNvPr>
          <p:cNvPicPr>
            <a:picLocks noChangeAspect="1"/>
          </p:cNvPicPr>
          <p:nvPr/>
        </p:nvPicPr>
        <p:blipFill rotWithShape="1">
          <a:blip r:embed="rId4"/>
          <a:srcRect t="14733"/>
          <a:stretch/>
        </p:blipFill>
        <p:spPr>
          <a:xfrm>
            <a:off x="274318" y="4806414"/>
            <a:ext cx="1187671" cy="1519048"/>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4" name="Picture 13" descr="A person in a graduation gown&#10;&#10;Description automatically generated">
            <a:extLst>
              <a:ext uri="{FF2B5EF4-FFF2-40B4-BE49-F238E27FC236}">
                <a16:creationId xmlns:a16="http://schemas.microsoft.com/office/drawing/2014/main" id="{7D9783AE-00AE-D0B3-6DBD-F1238C413D49}"/>
              </a:ext>
            </a:extLst>
          </p:cNvPr>
          <p:cNvPicPr>
            <a:picLocks noChangeAspect="1"/>
          </p:cNvPicPr>
          <p:nvPr/>
        </p:nvPicPr>
        <p:blipFill rotWithShape="1">
          <a:blip r:embed="rId5"/>
          <a:srcRect t="15343"/>
          <a:stretch/>
        </p:blipFill>
        <p:spPr>
          <a:xfrm>
            <a:off x="1602089" y="4799310"/>
            <a:ext cx="1189732" cy="1510775"/>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8" name="Picture 17" descr="A person in a graduation gown&#10;&#10;Description automatically generated">
            <a:extLst>
              <a:ext uri="{FF2B5EF4-FFF2-40B4-BE49-F238E27FC236}">
                <a16:creationId xmlns:a16="http://schemas.microsoft.com/office/drawing/2014/main" id="{146DB7F3-0BCB-4C79-7376-DAD092C3DB23}"/>
              </a:ext>
            </a:extLst>
          </p:cNvPr>
          <p:cNvPicPr>
            <a:picLocks noChangeAspect="1"/>
          </p:cNvPicPr>
          <p:nvPr/>
        </p:nvPicPr>
        <p:blipFill rotWithShape="1">
          <a:blip r:embed="rId6"/>
          <a:srcRect t="14256"/>
          <a:stretch/>
        </p:blipFill>
        <p:spPr>
          <a:xfrm>
            <a:off x="2903124" y="4806414"/>
            <a:ext cx="1180851" cy="1519048"/>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22" name="Picture 21" descr="A person in a graduation gown&#10;&#10;Description automatically generated">
            <a:extLst>
              <a:ext uri="{FF2B5EF4-FFF2-40B4-BE49-F238E27FC236}">
                <a16:creationId xmlns:a16="http://schemas.microsoft.com/office/drawing/2014/main" id="{705B2EC6-D0BA-5EA0-30C1-1E68AB57F7CD}"/>
              </a:ext>
            </a:extLst>
          </p:cNvPr>
          <p:cNvPicPr>
            <a:picLocks noChangeAspect="1"/>
          </p:cNvPicPr>
          <p:nvPr/>
        </p:nvPicPr>
        <p:blipFill rotWithShape="1">
          <a:blip r:embed="rId7"/>
          <a:srcRect t="8561"/>
          <a:stretch/>
        </p:blipFill>
        <p:spPr>
          <a:xfrm>
            <a:off x="4182332" y="4814689"/>
            <a:ext cx="1102616" cy="1512332"/>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31" name="Picture 30" descr="A person in a graduation gown&#10;&#10;Description automatically generated">
            <a:extLst>
              <a:ext uri="{FF2B5EF4-FFF2-40B4-BE49-F238E27FC236}">
                <a16:creationId xmlns:a16="http://schemas.microsoft.com/office/drawing/2014/main" id="{487AE92D-C9B4-6C52-4963-C7617592AE56}"/>
              </a:ext>
            </a:extLst>
          </p:cNvPr>
          <p:cNvPicPr>
            <a:picLocks noChangeAspect="1"/>
          </p:cNvPicPr>
          <p:nvPr/>
        </p:nvPicPr>
        <p:blipFill rotWithShape="1">
          <a:blip r:embed="rId8"/>
          <a:srcRect t="12957"/>
          <a:stretch/>
        </p:blipFill>
        <p:spPr>
          <a:xfrm>
            <a:off x="5426539" y="4823289"/>
            <a:ext cx="1139681" cy="1488294"/>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sp>
        <p:nvSpPr>
          <p:cNvPr id="32" name="TextBox 31">
            <a:extLst>
              <a:ext uri="{FF2B5EF4-FFF2-40B4-BE49-F238E27FC236}">
                <a16:creationId xmlns:a16="http://schemas.microsoft.com/office/drawing/2014/main" id="{4A689633-1636-3F25-3A31-823841CDD9A2}"/>
              </a:ext>
            </a:extLst>
          </p:cNvPr>
          <p:cNvSpPr txBox="1"/>
          <p:nvPr/>
        </p:nvSpPr>
        <p:spPr>
          <a:xfrm>
            <a:off x="263669" y="6269998"/>
            <a:ext cx="1186180" cy="230832"/>
          </a:xfrm>
          <a:prstGeom prst="rect">
            <a:avLst/>
          </a:prstGeom>
          <a:noFill/>
        </p:spPr>
        <p:txBody>
          <a:bodyPr wrap="square" rtlCol="0">
            <a:spAutoFit/>
          </a:bodyPr>
          <a:lstStyle/>
          <a:p>
            <a:pPr algn="ctr"/>
            <a:r>
              <a:rPr lang="en-CA" sz="900" dirty="0">
                <a:latin typeface="Baguet Script" panose="020F0502020204030204" pitchFamily="2" charset="0"/>
              </a:rPr>
              <a:t>AURORA</a:t>
            </a:r>
            <a:endParaRPr lang="en-US" sz="900" dirty="0">
              <a:latin typeface="Baguet Script" panose="020F0502020204030204" pitchFamily="2" charset="0"/>
            </a:endParaRPr>
          </a:p>
        </p:txBody>
      </p:sp>
      <p:sp>
        <p:nvSpPr>
          <p:cNvPr id="35" name="TextBox 34">
            <a:extLst>
              <a:ext uri="{FF2B5EF4-FFF2-40B4-BE49-F238E27FC236}">
                <a16:creationId xmlns:a16="http://schemas.microsoft.com/office/drawing/2014/main" id="{7349408F-6690-D167-2BF6-9174DEC4114A}"/>
              </a:ext>
            </a:extLst>
          </p:cNvPr>
          <p:cNvSpPr txBox="1"/>
          <p:nvPr/>
        </p:nvSpPr>
        <p:spPr>
          <a:xfrm>
            <a:off x="1602089" y="6268194"/>
            <a:ext cx="1162439" cy="230832"/>
          </a:xfrm>
          <a:prstGeom prst="rect">
            <a:avLst/>
          </a:prstGeom>
          <a:noFill/>
        </p:spPr>
        <p:txBody>
          <a:bodyPr wrap="square" rtlCol="0">
            <a:spAutoFit/>
          </a:bodyPr>
          <a:lstStyle/>
          <a:p>
            <a:pPr algn="ctr"/>
            <a:r>
              <a:rPr lang="en-CA" sz="900" dirty="0">
                <a:latin typeface="Baguet Script" panose="00000500000000000000" pitchFamily="2" charset="0"/>
              </a:rPr>
              <a:t>TANNER</a:t>
            </a:r>
            <a:endParaRPr lang="en-US" sz="900" dirty="0">
              <a:latin typeface="Baguet Script" panose="00000500000000000000" pitchFamily="2" charset="0"/>
            </a:endParaRPr>
          </a:p>
        </p:txBody>
      </p:sp>
      <p:sp>
        <p:nvSpPr>
          <p:cNvPr id="36" name="TextBox 35">
            <a:extLst>
              <a:ext uri="{FF2B5EF4-FFF2-40B4-BE49-F238E27FC236}">
                <a16:creationId xmlns:a16="http://schemas.microsoft.com/office/drawing/2014/main" id="{5E2A25BC-4DA3-631C-51E0-F0E88B0DCF03}"/>
              </a:ext>
            </a:extLst>
          </p:cNvPr>
          <p:cNvSpPr txBox="1"/>
          <p:nvPr/>
        </p:nvSpPr>
        <p:spPr>
          <a:xfrm>
            <a:off x="2912461" y="6268194"/>
            <a:ext cx="1139810" cy="230832"/>
          </a:xfrm>
          <a:prstGeom prst="rect">
            <a:avLst/>
          </a:prstGeom>
          <a:noFill/>
        </p:spPr>
        <p:txBody>
          <a:bodyPr wrap="square" rtlCol="0">
            <a:spAutoFit/>
          </a:bodyPr>
          <a:lstStyle/>
          <a:p>
            <a:pPr algn="ctr"/>
            <a:r>
              <a:rPr lang="en-US" sz="900" dirty="0">
                <a:latin typeface="Baguet Script" panose="00000500000000000000" pitchFamily="2" charset="0"/>
              </a:rPr>
              <a:t>AIDAN</a:t>
            </a:r>
          </a:p>
        </p:txBody>
      </p:sp>
      <p:sp>
        <p:nvSpPr>
          <p:cNvPr id="37" name="TextBox 36">
            <a:extLst>
              <a:ext uri="{FF2B5EF4-FFF2-40B4-BE49-F238E27FC236}">
                <a16:creationId xmlns:a16="http://schemas.microsoft.com/office/drawing/2014/main" id="{E6D4375B-4507-8405-FF1A-512C75FD393C}"/>
              </a:ext>
            </a:extLst>
          </p:cNvPr>
          <p:cNvSpPr txBox="1"/>
          <p:nvPr/>
        </p:nvSpPr>
        <p:spPr>
          <a:xfrm>
            <a:off x="4187638" y="6265605"/>
            <a:ext cx="1090968" cy="230832"/>
          </a:xfrm>
          <a:prstGeom prst="rect">
            <a:avLst/>
          </a:prstGeom>
          <a:noFill/>
        </p:spPr>
        <p:txBody>
          <a:bodyPr wrap="square" rtlCol="0">
            <a:spAutoFit/>
          </a:bodyPr>
          <a:lstStyle/>
          <a:p>
            <a:pPr algn="ctr"/>
            <a:r>
              <a:rPr lang="en-CA" sz="900" dirty="0">
                <a:latin typeface="Baguet Script" panose="00000500000000000000" pitchFamily="2" charset="0"/>
              </a:rPr>
              <a:t>OLIVIA</a:t>
            </a:r>
            <a:endParaRPr lang="en-US" sz="900" dirty="0">
              <a:latin typeface="Baguet Script" panose="00000500000000000000" pitchFamily="2" charset="0"/>
            </a:endParaRPr>
          </a:p>
        </p:txBody>
      </p:sp>
      <p:sp>
        <p:nvSpPr>
          <p:cNvPr id="38" name="TextBox 37">
            <a:extLst>
              <a:ext uri="{FF2B5EF4-FFF2-40B4-BE49-F238E27FC236}">
                <a16:creationId xmlns:a16="http://schemas.microsoft.com/office/drawing/2014/main" id="{5AB4CB25-583B-9B29-C004-46EBE35D0647}"/>
              </a:ext>
            </a:extLst>
          </p:cNvPr>
          <p:cNvSpPr txBox="1"/>
          <p:nvPr/>
        </p:nvSpPr>
        <p:spPr>
          <a:xfrm>
            <a:off x="5442594" y="6265605"/>
            <a:ext cx="1186180" cy="230832"/>
          </a:xfrm>
          <a:prstGeom prst="rect">
            <a:avLst/>
          </a:prstGeom>
          <a:noFill/>
        </p:spPr>
        <p:txBody>
          <a:bodyPr wrap="square" rtlCol="0">
            <a:spAutoFit/>
          </a:bodyPr>
          <a:lstStyle/>
          <a:p>
            <a:pPr algn="ctr"/>
            <a:r>
              <a:rPr lang="en-CA" sz="900" dirty="0">
                <a:latin typeface="Baguet Script" panose="00000500000000000000" pitchFamily="2" charset="0"/>
              </a:rPr>
              <a:t>ARNIKO</a:t>
            </a:r>
            <a:endParaRPr lang="en-US" sz="900" dirty="0">
              <a:latin typeface="Baguet Script" panose="00000500000000000000" pitchFamily="2" charset="0"/>
            </a:endParaRPr>
          </a:p>
        </p:txBody>
      </p:sp>
      <p:pic>
        <p:nvPicPr>
          <p:cNvPr id="1030" name="Picture 6" descr="Congratulations Class of 2024 greeting sign. Congrats Graduated. Congrats  banner. Handwritten brush lettering. Isolated vector text for graduation  design, greeting card, poster, invitation 26781847 Vector Art at Vecteezy">
            <a:extLst>
              <a:ext uri="{FF2B5EF4-FFF2-40B4-BE49-F238E27FC236}">
                <a16:creationId xmlns:a16="http://schemas.microsoft.com/office/drawing/2014/main" id="{952297EE-F901-165B-2218-D534E039C36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9103" y="3261512"/>
            <a:ext cx="4182332" cy="209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51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100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descr="A school supplies on a desk&#10;&#10;Description automatically generated">
            <a:extLst>
              <a:ext uri="{FF2B5EF4-FFF2-40B4-BE49-F238E27FC236}">
                <a16:creationId xmlns:a16="http://schemas.microsoft.com/office/drawing/2014/main" id="{2E28BAB9-B717-965D-832B-0DBF611A8859}"/>
              </a:ext>
            </a:extLst>
          </p:cNvPr>
          <p:cNvPicPr>
            <a:picLocks noChangeAspect="1"/>
          </p:cNvPicPr>
          <p:nvPr/>
        </p:nvPicPr>
        <p:blipFill rotWithShape="1">
          <a:blip r:embed="rId2"/>
          <a:srcRect t="4441" b="26116"/>
          <a:stretch/>
        </p:blipFill>
        <p:spPr>
          <a:xfrm>
            <a:off x="0" y="892552"/>
            <a:ext cx="6858000" cy="2570414"/>
          </a:xfrm>
          <a:prstGeom prst="rect">
            <a:avLst/>
          </a:prstGeom>
        </p:spPr>
      </p:pic>
      <p:pic>
        <p:nvPicPr>
          <p:cNvPr id="4" name="Picture 3" descr="A school supplies on a desk&#10;&#10;Description automatically generated">
            <a:extLst>
              <a:ext uri="{FF2B5EF4-FFF2-40B4-BE49-F238E27FC236}">
                <a16:creationId xmlns:a16="http://schemas.microsoft.com/office/drawing/2014/main" id="{5161F731-4236-1325-AFF7-7A9DB4FA43D1}"/>
              </a:ext>
            </a:extLst>
          </p:cNvPr>
          <p:cNvPicPr>
            <a:picLocks noChangeAspect="1"/>
          </p:cNvPicPr>
          <p:nvPr/>
        </p:nvPicPr>
        <p:blipFill rotWithShape="1">
          <a:blip r:embed="rId2"/>
          <a:srcRect l="19062" t="69553" r="69684" b="26141"/>
          <a:stretch/>
        </p:blipFill>
        <p:spPr>
          <a:xfrm>
            <a:off x="704675" y="3312093"/>
            <a:ext cx="771788" cy="159390"/>
          </a:xfrm>
          <a:prstGeom prst="rect">
            <a:avLst/>
          </a:prstGeom>
          <a:effectLst>
            <a:softEdge rad="12700"/>
          </a:effectLst>
        </p:spPr>
      </p:pic>
      <p:sp>
        <p:nvSpPr>
          <p:cNvPr id="2" name="TextBox 1">
            <a:extLst>
              <a:ext uri="{FF2B5EF4-FFF2-40B4-BE49-F238E27FC236}">
                <a16:creationId xmlns:a16="http://schemas.microsoft.com/office/drawing/2014/main" id="{85C1561A-A7CB-68CB-1FF6-AFCE774C2435}"/>
              </a:ext>
            </a:extLst>
          </p:cNvPr>
          <p:cNvSpPr txBox="1"/>
          <p:nvPr/>
        </p:nvSpPr>
        <p:spPr>
          <a:xfrm>
            <a:off x="0" y="0"/>
            <a:ext cx="6815357" cy="892552"/>
          </a:xfrm>
          <a:prstGeom prst="rect">
            <a:avLst/>
          </a:prstGeom>
          <a:noFill/>
        </p:spPr>
        <p:txBody>
          <a:bodyPr wrap="square" rtlCol="0">
            <a:spAutoFit/>
          </a:bodyPr>
          <a:lstStyle/>
          <a:p>
            <a:pPr algn="just"/>
            <a:r>
              <a:rPr lang="en-CA" sz="1300" dirty="0">
                <a:solidFill>
                  <a:schemeClr val="bg1"/>
                </a:solidFill>
                <a:latin typeface="Century Gothic" panose="020B0502020202020204" pitchFamily="34" charset="0"/>
              </a:rPr>
              <a:t>Our graduates </a:t>
            </a:r>
            <a:r>
              <a:rPr lang="en-CA" sz="1300" b="0" i="0" dirty="0">
                <a:solidFill>
                  <a:schemeClr val="bg1"/>
                </a:solidFill>
                <a:effectLst/>
                <a:latin typeface="Century Gothic" panose="020B0502020202020204" pitchFamily="34" charset="0"/>
              </a:rPr>
              <a:t>have worked very hard over the past few years, overcoming many obstacles and showing great resiliency in the pursuit of their diploma and life goals. We wish them all the best and would like to extend an open invitation for all them to come by and visit at any time. Way to go class of 2024!</a:t>
            </a:r>
            <a:endParaRPr lang="en-US" sz="1300"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7988342B-3E81-6B8E-9D59-A59E2EAFEC4C}"/>
              </a:ext>
            </a:extLst>
          </p:cNvPr>
          <p:cNvSpPr txBox="1"/>
          <p:nvPr/>
        </p:nvSpPr>
        <p:spPr>
          <a:xfrm>
            <a:off x="3762375" y="3511181"/>
            <a:ext cx="3095625" cy="3293209"/>
          </a:xfrm>
          <a:prstGeom prst="rect">
            <a:avLst/>
          </a:prstGeom>
          <a:noFill/>
        </p:spPr>
        <p:txBody>
          <a:bodyPr wrap="square">
            <a:spAutoFit/>
          </a:bodyPr>
          <a:lstStyle/>
          <a:p>
            <a:r>
              <a:rPr lang="en-CA" sz="1300" b="0" i="0" dirty="0">
                <a:solidFill>
                  <a:schemeClr val="bg1"/>
                </a:solidFill>
                <a:effectLst/>
                <a:latin typeface="Century Gothic" panose="020B0502020202020204" pitchFamily="34" charset="0"/>
              </a:rPr>
              <a:t>As we reach the conclusion of the school year, I would like to compliment the students on the hard work they have shown throughout the year. Congratulations to our students who successfully completed their required core courses. Physical Education, Yoga, Art and Foods provided our students with great option choices, the students participating in them have been very successful. Congratulations to our five graduating students, all your hard work paid off, I am very proud of you. Have a great summer!!!</a:t>
            </a:r>
            <a:endParaRPr lang="en-CA" sz="1300" dirty="0">
              <a:solidFill>
                <a:schemeClr val="bg1"/>
              </a:solidFill>
              <a:latin typeface="Century Gothic" panose="020B0502020202020204" pitchFamily="34" charset="0"/>
            </a:endParaRPr>
          </a:p>
        </p:txBody>
      </p:sp>
      <p:pic>
        <p:nvPicPr>
          <p:cNvPr id="9" name="Picture 8" descr="Two men standing in a room&#10;&#10;Description automatically generated">
            <a:extLst>
              <a:ext uri="{FF2B5EF4-FFF2-40B4-BE49-F238E27FC236}">
                <a16:creationId xmlns:a16="http://schemas.microsoft.com/office/drawing/2014/main" id="{3FDB9A82-FC8E-D24A-6A2A-0CFA70498F76}"/>
              </a:ext>
            </a:extLst>
          </p:cNvPr>
          <p:cNvPicPr>
            <a:picLocks noChangeAspect="1"/>
          </p:cNvPicPr>
          <p:nvPr/>
        </p:nvPicPr>
        <p:blipFill rotWithShape="1">
          <a:blip r:embed="rId3"/>
          <a:srcRect l="18241" t="13255" r="34965" b="14524"/>
          <a:stretch/>
        </p:blipFill>
        <p:spPr>
          <a:xfrm rot="5400000">
            <a:off x="419894" y="3476414"/>
            <a:ext cx="2905125" cy="3362745"/>
          </a:xfrm>
          <a:prstGeom prst="rect">
            <a:avLst/>
          </a:prstGeom>
          <a:ln w="127000" cap="sq">
            <a:solidFill>
              <a:schemeClr val="bg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0699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ell phone&#10;&#10;Description automatically generated">
            <a:extLst>
              <a:ext uri="{FF2B5EF4-FFF2-40B4-BE49-F238E27FC236}">
                <a16:creationId xmlns:a16="http://schemas.microsoft.com/office/drawing/2014/main" id="{F3234908-3C7B-D315-CC4B-442AFB817099}"/>
              </a:ext>
            </a:extLst>
          </p:cNvPr>
          <p:cNvPicPr>
            <a:picLocks noChangeAspect="1"/>
          </p:cNvPicPr>
          <p:nvPr/>
        </p:nvPicPr>
        <p:blipFill rotWithShape="1">
          <a:blip r:embed="rId2">
            <a:clrChange>
              <a:clrFrom>
                <a:srgbClr val="FFFFFE"/>
              </a:clrFrom>
              <a:clrTo>
                <a:srgbClr val="FFFFFE">
                  <a:alpha val="0"/>
                </a:srgbClr>
              </a:clrTo>
            </a:clrChange>
          </a:blip>
          <a:srcRect r="36683" b="20580"/>
          <a:stretch/>
        </p:blipFill>
        <p:spPr>
          <a:xfrm>
            <a:off x="19051" y="4493691"/>
            <a:ext cx="4091772" cy="2315644"/>
          </a:xfrm>
          <a:prstGeom prst="rect">
            <a:avLst/>
          </a:prstGeom>
        </p:spPr>
      </p:pic>
      <p:sp>
        <p:nvSpPr>
          <p:cNvPr id="10" name="Rectangle 9">
            <a:extLst>
              <a:ext uri="{FF2B5EF4-FFF2-40B4-BE49-F238E27FC236}">
                <a16:creationId xmlns:a16="http://schemas.microsoft.com/office/drawing/2014/main" id="{4064B468-48B7-BC8A-34C8-0799D0E248D0}"/>
              </a:ext>
            </a:extLst>
          </p:cNvPr>
          <p:cNvSpPr/>
          <p:nvPr/>
        </p:nvSpPr>
        <p:spPr>
          <a:xfrm>
            <a:off x="3929091" y="4548830"/>
            <a:ext cx="2911447" cy="2276352"/>
          </a:xfrm>
          <a:prstGeom prst="rect">
            <a:avLst/>
          </a:prstGeom>
          <a:noFill/>
        </p:spPr>
        <p:txBody>
          <a:bodyPr wrap="square">
            <a:spAutoFit/>
          </a:bodyPr>
          <a:lstStyle/>
          <a:p>
            <a:pPr>
              <a:lnSpc>
                <a:spcPct val="107000"/>
              </a:lnSpc>
              <a:spcAft>
                <a:spcPts val="599"/>
              </a:spcAft>
            </a:pPr>
            <a:r>
              <a:rPr lang="en-US" sz="1197" dirty="0">
                <a:solidFill>
                  <a:schemeClr val="bg2">
                    <a:lumMod val="25000"/>
                  </a:schemeClr>
                </a:solidFill>
                <a:latin typeface="Century Gothic" panose="020B0502020202020204" pitchFamily="34" charset="0"/>
                <a:ea typeface="Calibri" panose="020F0502020204030204" pitchFamily="34" charset="0"/>
                <a:cs typeface="Times New Roman" panose="02020603050405020304" pitchFamily="18" charset="0"/>
              </a:rPr>
              <a:t>Please feel free to follow the CC family and join Cameron Crossing School’s </a:t>
            </a:r>
            <a:r>
              <a:rPr lang="en-US" sz="1197" b="1" dirty="0">
                <a:solidFill>
                  <a:schemeClr val="bg2">
                    <a:lumMod val="25000"/>
                  </a:schemeClr>
                </a:solidFill>
                <a:latin typeface="Century Gothic" panose="020B0502020202020204" pitchFamily="34" charset="0"/>
                <a:ea typeface="Calibri" panose="020F0502020204030204" pitchFamily="34" charset="0"/>
                <a:cs typeface="Times New Roman" panose="02020603050405020304" pitchFamily="18" charset="0"/>
              </a:rPr>
              <a:t>Instagram</a:t>
            </a:r>
            <a:r>
              <a:rPr lang="en-US" sz="1197" dirty="0">
                <a:solidFill>
                  <a:schemeClr val="bg2">
                    <a:lumMod val="25000"/>
                  </a:schemeClr>
                </a:solidFill>
                <a:latin typeface="Century Gothic" panose="020B0502020202020204" pitchFamily="34" charset="0"/>
                <a:ea typeface="Calibri" panose="020F0502020204030204" pitchFamily="34" charset="0"/>
                <a:cs typeface="Times New Roman" panose="02020603050405020304" pitchFamily="18" charset="0"/>
              </a:rPr>
              <a:t> account: </a:t>
            </a:r>
            <a:r>
              <a:rPr lang="en-US" sz="1197" b="1" dirty="0">
                <a:solidFill>
                  <a:schemeClr val="bg2">
                    <a:lumMod val="25000"/>
                  </a:schemeClr>
                </a:solidFill>
                <a:latin typeface="Century Gothic" panose="020B0502020202020204" pitchFamily="34" charset="0"/>
                <a:ea typeface="Calibri" panose="020F0502020204030204" pitchFamily="34" charset="0"/>
                <a:cs typeface="Times New Roman" panose="02020603050405020304" pitchFamily="18" charset="0"/>
              </a:rPr>
              <a:t>@cameron.crossing.school              </a:t>
            </a:r>
            <a:r>
              <a:rPr lang="en-US" sz="1197" dirty="0">
                <a:solidFill>
                  <a:schemeClr val="bg2">
                    <a:lumMod val="25000"/>
                  </a:schemeClr>
                </a:solidFill>
                <a:latin typeface="Century Gothic" panose="020B0502020202020204" pitchFamily="34" charset="0"/>
                <a:ea typeface="Calibri" panose="020F0502020204030204" pitchFamily="34" charset="0"/>
                <a:cs typeface="Times New Roman" panose="02020603050405020304" pitchFamily="18" charset="0"/>
              </a:rPr>
              <a:t>It’s a great way to celebrate all the fantastic participation from our students &amp; staff!</a:t>
            </a:r>
          </a:p>
          <a:p>
            <a:pPr>
              <a:lnSpc>
                <a:spcPct val="107000"/>
              </a:lnSpc>
              <a:spcAft>
                <a:spcPts val="599"/>
              </a:spcAft>
            </a:pPr>
            <a:r>
              <a:rPr lang="en-US" sz="1197" dirty="0">
                <a:solidFill>
                  <a:schemeClr val="bg2">
                    <a:lumMod val="25000"/>
                  </a:schemeClr>
                </a:solidFill>
                <a:latin typeface="Century Gothic" panose="020B0502020202020204" pitchFamily="34" charset="0"/>
                <a:cs typeface="Times New Roman" panose="02020603050405020304" pitchFamily="18" charset="0"/>
              </a:rPr>
              <a:t>Cameron Crossing School also has a webpage through the Foothills School Division. Check it out at: </a:t>
            </a:r>
            <a:r>
              <a:rPr lang="en-US" sz="898" b="1" dirty="0">
                <a:solidFill>
                  <a:schemeClr val="bg2">
                    <a:lumMod val="25000"/>
                  </a:schemeClr>
                </a:solidFill>
                <a:latin typeface="Century Gothic" panose="020B0502020202020204" pitchFamily="34" charset="0"/>
                <a:hlinkClick r:id="rId3">
                  <a:extLst>
                    <a:ext uri="{A12FA001-AC4F-418D-AE19-62706E023703}">
                      <ahyp:hlinkClr xmlns:ahyp="http://schemas.microsoft.com/office/drawing/2018/hyperlinkcolor" val="tx"/>
                    </a:ext>
                  </a:extLst>
                </a:hlinkClick>
              </a:rPr>
              <a:t>www.foothillsschooldivision.ca/cameroncrossing</a:t>
            </a:r>
            <a:endParaRPr lang="en-US" sz="1197" dirty="0">
              <a:solidFill>
                <a:schemeClr val="bg2">
                  <a:lumMod val="25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B6F61F06-83DF-AB52-FFA6-8912B533D445}"/>
              </a:ext>
            </a:extLst>
          </p:cNvPr>
          <p:cNvSpPr/>
          <p:nvPr/>
        </p:nvSpPr>
        <p:spPr>
          <a:xfrm>
            <a:off x="712574" y="6438867"/>
            <a:ext cx="2648028" cy="337692"/>
          </a:xfrm>
          <a:prstGeom prst="rect">
            <a:avLst/>
          </a:prstGeom>
        </p:spPr>
        <p:txBody>
          <a:bodyPr wrap="square">
            <a:spAutoFit/>
          </a:bodyPr>
          <a:lstStyle/>
          <a:p>
            <a:pPr algn="ctr"/>
            <a:r>
              <a:rPr lang="en-US" sz="798" b="1" dirty="0">
                <a:latin typeface="Century Gothic" panose="020B0502020202020204" pitchFamily="34" charset="0"/>
                <a:ea typeface="Calibri" panose="020F0502020204030204" pitchFamily="34" charset="0"/>
                <a:cs typeface="Times New Roman" panose="02020603050405020304" pitchFamily="18" charset="0"/>
              </a:rPr>
              <a:t>Instagram:</a:t>
            </a:r>
          </a:p>
          <a:p>
            <a:pPr algn="ctr"/>
            <a:r>
              <a:rPr lang="en-US" sz="798" b="1" dirty="0">
                <a:solidFill>
                  <a:schemeClr val="bg2">
                    <a:lumMod val="25000"/>
                  </a:schemeClr>
                </a:solidFill>
                <a:latin typeface="Century Gothic" panose="020B0502020202020204" pitchFamily="34" charset="0"/>
              </a:rPr>
              <a:t>@cameron.crossing.school</a:t>
            </a:r>
          </a:p>
        </p:txBody>
      </p:sp>
      <p:pic>
        <p:nvPicPr>
          <p:cNvPr id="21" name="Picture 4" descr="Image result for instagram">
            <a:extLst>
              <a:ext uri="{FF2B5EF4-FFF2-40B4-BE49-F238E27FC236}">
                <a16:creationId xmlns:a16="http://schemas.microsoft.com/office/drawing/2014/main" id="{381382D3-0278-CAD3-85D4-1AA5757BC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602" y="4570771"/>
            <a:ext cx="568490" cy="5771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3C892227-10C2-29BE-7B56-8F8FFD8D2A76}"/>
              </a:ext>
            </a:extLst>
          </p:cNvPr>
          <p:cNvCxnSpPr/>
          <p:nvPr/>
        </p:nvCxnSpPr>
        <p:spPr>
          <a:xfrm>
            <a:off x="0" y="6825182"/>
            <a:ext cx="6840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Enjoy the Summer PNG+JPG+EPS+SVG Illustration par Ifter Nishat · Creative  Fabrica">
            <a:extLst>
              <a:ext uri="{FF2B5EF4-FFF2-40B4-BE49-F238E27FC236}">
                <a16:creationId xmlns:a16="http://schemas.microsoft.com/office/drawing/2014/main" id="{D1370323-FA97-D944-54F7-CF6B441F6CC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8386" y="-278701"/>
            <a:ext cx="2256331" cy="1615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ADA9DA-63FE-4B18-650C-6E97236AA486}"/>
              </a:ext>
            </a:extLst>
          </p:cNvPr>
          <p:cNvSpPr txBox="1"/>
          <p:nvPr/>
        </p:nvSpPr>
        <p:spPr>
          <a:xfrm>
            <a:off x="2" y="31203"/>
            <a:ext cx="5010148" cy="1107996"/>
          </a:xfrm>
          <a:prstGeom prst="rect">
            <a:avLst/>
          </a:prstGeom>
          <a:noFill/>
        </p:spPr>
        <p:txBody>
          <a:bodyPr wrap="square">
            <a:spAutoFit/>
          </a:bodyPr>
          <a:lstStyle/>
          <a:p>
            <a:pPr algn="just" fontAlgn="base"/>
            <a:r>
              <a:rPr lang="en-CA" sz="1100" b="0" i="0" dirty="0">
                <a:solidFill>
                  <a:srgbClr val="000000"/>
                </a:solidFill>
                <a:effectLst/>
                <a:highlight>
                  <a:srgbClr val="FFFFFF"/>
                </a:highlight>
                <a:latin typeface="Century Gothic" panose="020B0502020202020204" pitchFamily="34" charset="0"/>
              </a:rPr>
              <a:t>Dear Cameron Crossing families,</a:t>
            </a:r>
          </a:p>
          <a:p>
            <a:pPr algn="just" fontAlgn="base"/>
            <a:r>
              <a:rPr lang="en-CA" sz="1100" b="0" i="0" dirty="0">
                <a:solidFill>
                  <a:srgbClr val="000000"/>
                </a:solidFill>
                <a:effectLst/>
                <a:highlight>
                  <a:srgbClr val="FFFFFF"/>
                </a:highlight>
                <a:latin typeface="Century Gothic" panose="020B0502020202020204" pitchFamily="34" charset="0"/>
              </a:rPr>
              <a:t>What a wonderful, wild ride this school year has been. New staff, new students, new program, and new spaces on the horizon. There have been many highlights from this year, from the development of our PECC parent and caregiver council and our first ever Student Council, to the many engagement and volunteer hours students</a:t>
            </a:r>
          </a:p>
        </p:txBody>
      </p:sp>
      <p:sp>
        <p:nvSpPr>
          <p:cNvPr id="5" name="TextBox 4">
            <a:extLst>
              <a:ext uri="{FF2B5EF4-FFF2-40B4-BE49-F238E27FC236}">
                <a16:creationId xmlns:a16="http://schemas.microsoft.com/office/drawing/2014/main" id="{DCADD578-B0CC-DD0E-5FEB-AAB9D9DC1A41}"/>
              </a:ext>
            </a:extLst>
          </p:cNvPr>
          <p:cNvSpPr txBox="1"/>
          <p:nvPr/>
        </p:nvSpPr>
        <p:spPr>
          <a:xfrm>
            <a:off x="2" y="1045019"/>
            <a:ext cx="6840536" cy="1615827"/>
          </a:xfrm>
          <a:prstGeom prst="rect">
            <a:avLst/>
          </a:prstGeom>
          <a:noFill/>
        </p:spPr>
        <p:txBody>
          <a:bodyPr wrap="square">
            <a:spAutoFit/>
          </a:bodyPr>
          <a:lstStyle/>
          <a:p>
            <a:pPr algn="just" fontAlgn="base"/>
            <a:r>
              <a:rPr lang="en-CA" sz="1100" b="0" i="0" dirty="0">
                <a:solidFill>
                  <a:srgbClr val="000000"/>
                </a:solidFill>
                <a:effectLst/>
                <a:highlight>
                  <a:srgbClr val="FFFFFF"/>
                </a:highlight>
                <a:latin typeface="Century Gothic" panose="020B0502020202020204" pitchFamily="34" charset="0"/>
              </a:rPr>
              <a:t>put in at Millerville Christmas Market, Town of Okotoks Seniors Luncheon, Students Matters, Foothills Mental Health Summit, and many more. And of course, the culmination of the accomplishments of our grade 12s with our graduation ceremony. All of our students have demonstrated resiliency and grace as we navigated new and changing waters together.  There is a Blackfoot saying, </a:t>
            </a:r>
            <a:r>
              <a:rPr lang="en-CA" sz="1100" b="0" i="1" dirty="0" err="1">
                <a:solidFill>
                  <a:srgbClr val="000000"/>
                </a:solidFill>
                <a:effectLst/>
                <a:highlight>
                  <a:srgbClr val="FFFFFF"/>
                </a:highlight>
                <a:latin typeface="Century Gothic" panose="020B0502020202020204" pitchFamily="34" charset="0"/>
              </a:rPr>
              <a:t>Aahsa</a:t>
            </a:r>
            <a:r>
              <a:rPr lang="en-CA" sz="1100" b="0" i="1" dirty="0">
                <a:solidFill>
                  <a:srgbClr val="000000"/>
                </a:solidFill>
                <a:effectLst/>
                <a:highlight>
                  <a:srgbClr val="FFFFFF"/>
                </a:highlight>
                <a:latin typeface="Century Gothic" panose="020B0502020202020204" pitchFamily="34" charset="0"/>
              </a:rPr>
              <a:t> </a:t>
            </a:r>
            <a:r>
              <a:rPr lang="en-CA" sz="1100" b="0" i="1" dirty="0" err="1">
                <a:solidFill>
                  <a:srgbClr val="000000"/>
                </a:solidFill>
                <a:effectLst/>
                <a:highlight>
                  <a:srgbClr val="FFFFFF"/>
                </a:highlight>
                <a:latin typeface="Century Gothic" panose="020B0502020202020204" pitchFamily="34" charset="0"/>
              </a:rPr>
              <a:t>kitsikimmoki</a:t>
            </a:r>
            <a:r>
              <a:rPr lang="en-CA" sz="1100" b="0" i="1" dirty="0">
                <a:solidFill>
                  <a:srgbClr val="000000"/>
                </a:solidFill>
                <a:effectLst/>
                <a:highlight>
                  <a:srgbClr val="FFFFFF"/>
                </a:highlight>
                <a:latin typeface="Century Gothic" panose="020B0502020202020204" pitchFamily="34" charset="0"/>
              </a:rPr>
              <a:t>?</a:t>
            </a:r>
            <a:r>
              <a:rPr lang="en-CA" sz="1100" b="0" i="0" dirty="0">
                <a:solidFill>
                  <a:srgbClr val="000000"/>
                </a:solidFill>
                <a:effectLst/>
                <a:highlight>
                  <a:srgbClr val="FFFFFF"/>
                </a:highlight>
                <a:latin typeface="Century Gothic" panose="020B0502020202020204" pitchFamily="34" charset="0"/>
              </a:rPr>
              <a:t> or </a:t>
            </a:r>
            <a:r>
              <a:rPr lang="en-CA" sz="1100" b="0" i="1" dirty="0">
                <a:solidFill>
                  <a:srgbClr val="000000"/>
                </a:solidFill>
                <a:effectLst/>
                <a:highlight>
                  <a:srgbClr val="FFFFFF"/>
                </a:highlight>
                <a:latin typeface="Century Gothic" panose="020B0502020202020204" pitchFamily="34" charset="0"/>
              </a:rPr>
              <a:t>What is it that cares for you?</a:t>
            </a:r>
            <a:r>
              <a:rPr lang="en-CA" sz="1100" b="0" i="0" dirty="0">
                <a:solidFill>
                  <a:srgbClr val="000000"/>
                </a:solidFill>
                <a:effectLst/>
                <a:highlight>
                  <a:srgbClr val="FFFFFF"/>
                </a:highlight>
                <a:latin typeface="Century Gothic" panose="020B0502020202020204" pitchFamily="34" charset="0"/>
              </a:rPr>
              <a:t> The Cameron Crossing family, as we who were new this year learned of and felt its warm embrace, cares for us. Thank you.</a:t>
            </a:r>
          </a:p>
          <a:p>
            <a:pPr algn="just" fontAlgn="base"/>
            <a:r>
              <a:rPr lang="en-CA" sz="1100" b="0" i="0" dirty="0">
                <a:solidFill>
                  <a:srgbClr val="000000"/>
                </a:solidFill>
                <a:effectLst/>
                <a:highlight>
                  <a:srgbClr val="FFFFFF"/>
                </a:highlight>
                <a:latin typeface="Century Gothic" panose="020B0502020202020204" pitchFamily="34" charset="0"/>
              </a:rPr>
              <a:t>We look forward to continuing to learn and grow alongside you all next year. In the meantime, from all of our Cameron Crossing staff: have a wonderful, restful, and safe summer. </a:t>
            </a:r>
            <a:r>
              <a:rPr lang="en-CA" sz="1100" dirty="0">
                <a:solidFill>
                  <a:srgbClr val="000000"/>
                </a:solidFill>
                <a:highlight>
                  <a:srgbClr val="FFFFFF"/>
                </a:highlight>
                <a:latin typeface="Century Gothic" panose="020B0502020202020204" pitchFamily="34" charset="0"/>
              </a:rPr>
              <a:t>                                                                                          	                                                                                                              </a:t>
            </a:r>
            <a:r>
              <a:rPr lang="en-CA" sz="1100" b="0" i="0" dirty="0">
                <a:solidFill>
                  <a:srgbClr val="000000"/>
                </a:solidFill>
                <a:effectLst/>
                <a:highlight>
                  <a:srgbClr val="FFFFFF"/>
                </a:highlight>
                <a:latin typeface="Century Gothic" panose="020B0502020202020204" pitchFamily="34" charset="0"/>
              </a:rPr>
              <a:t>Principal ~ Ms. Monica Crane</a:t>
            </a:r>
          </a:p>
        </p:txBody>
      </p:sp>
      <p:pic>
        <p:nvPicPr>
          <p:cNvPr id="4098" name="Picture 2">
            <a:extLst>
              <a:ext uri="{FF2B5EF4-FFF2-40B4-BE49-F238E27FC236}">
                <a16:creationId xmlns:a16="http://schemas.microsoft.com/office/drawing/2014/main" id="{40C8BE15-E4C5-48A4-D9EF-8E99673A8E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9749" b="22778"/>
          <a:stretch/>
        </p:blipFill>
        <p:spPr bwMode="auto">
          <a:xfrm>
            <a:off x="-19051" y="2598605"/>
            <a:ext cx="6840538" cy="192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78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8B9B1B-8D2A-F0CC-5D3D-DD94F5FE1AB2}"/>
              </a:ext>
            </a:extLst>
          </p:cNvPr>
          <p:cNvSpPr txBox="1"/>
          <p:nvPr/>
        </p:nvSpPr>
        <p:spPr>
          <a:xfrm>
            <a:off x="0" y="2262539"/>
            <a:ext cx="6840538" cy="4493538"/>
          </a:xfrm>
          <a:prstGeom prst="rect">
            <a:avLst/>
          </a:prstGeom>
          <a:noFill/>
        </p:spPr>
        <p:txBody>
          <a:bodyPr wrap="square">
            <a:spAutoFit/>
          </a:bodyPr>
          <a:lstStyle/>
          <a:p>
            <a:r>
              <a:rPr lang="en-CA" sz="1100" b="0" i="0" dirty="0">
                <a:solidFill>
                  <a:srgbClr val="000000"/>
                </a:solidFill>
                <a:effectLst/>
                <a:latin typeface="Century Gothic" panose="020B0502020202020204" pitchFamily="34" charset="0"/>
              </a:rPr>
              <a:t>			It is hard to believe that we are at the end of the school year! As we soak up 			the sun and enjoy our summer break, let's also remember to take care of 				ourselves. Remember, taking care of your mental health is important year</a:t>
            </a:r>
          </a:p>
          <a:p>
            <a:r>
              <a:rPr lang="en-CA" sz="1100" b="0" i="0" dirty="0">
                <a:solidFill>
                  <a:srgbClr val="000000"/>
                </a:solidFill>
                <a:effectLst/>
                <a:latin typeface="Century Gothic" panose="020B0502020202020204" pitchFamily="34" charset="0"/>
              </a:rPr>
              <a:t>			round, including during the summer months, see you in the fall.</a:t>
            </a:r>
          </a:p>
          <a:p>
            <a:endParaRPr lang="en-CA" sz="1100" b="0" i="0" dirty="0">
              <a:solidFill>
                <a:srgbClr val="000000"/>
              </a:solidFill>
              <a:effectLst/>
              <a:latin typeface="Century Gothic" panose="020B0502020202020204" pitchFamily="34" charset="0"/>
            </a:endParaRPr>
          </a:p>
          <a:p>
            <a:r>
              <a:rPr lang="en-CA" sz="1100" b="1" i="0" u="sng" dirty="0">
                <a:solidFill>
                  <a:srgbClr val="FFCC66"/>
                </a:solidFill>
                <a:effectLst/>
                <a:latin typeface="Century Gothic" panose="020B0502020202020204" pitchFamily="34" charset="0"/>
              </a:rPr>
              <a:t>Get Outside: </a:t>
            </a:r>
            <a:r>
              <a:rPr lang="en-CA" sz="1100" b="0" i="0" dirty="0">
                <a:solidFill>
                  <a:srgbClr val="000000"/>
                </a:solidFill>
                <a:effectLst/>
                <a:latin typeface="Century Gothic" panose="020B0502020202020204" pitchFamily="34" charset="0"/>
              </a:rPr>
              <a:t>Take advantage of the longer daylight hours and sunshine by spending time outdoors. Vitamin D from sunlight can help improve mood.</a:t>
            </a:r>
          </a:p>
          <a:p>
            <a:r>
              <a:rPr lang="en-CA" sz="1100" b="1" i="0" u="sng" dirty="0">
                <a:solidFill>
                  <a:srgbClr val="FFCC66"/>
                </a:solidFill>
                <a:effectLst/>
                <a:latin typeface="Century Gothic" panose="020B0502020202020204" pitchFamily="34" charset="0"/>
              </a:rPr>
              <a:t>Stay Active: </a:t>
            </a:r>
            <a:r>
              <a:rPr lang="en-CA" sz="1100" b="0" i="0" dirty="0">
                <a:solidFill>
                  <a:srgbClr val="000000"/>
                </a:solidFill>
                <a:effectLst/>
                <a:latin typeface="Century Gothic" panose="020B0502020202020204" pitchFamily="34" charset="0"/>
              </a:rPr>
              <a:t>Engage in physical activities you enjoy, whether it's swimming, hiking, biking, or playing sports. Exercise releases endorphins that boost mood and reduce stress.</a:t>
            </a:r>
          </a:p>
          <a:p>
            <a:r>
              <a:rPr lang="en-CA" sz="1100" b="1" i="0" u="sng" dirty="0">
                <a:solidFill>
                  <a:srgbClr val="FFCC66"/>
                </a:solidFill>
                <a:effectLst/>
                <a:latin typeface="Century Gothic" panose="020B0502020202020204" pitchFamily="34" charset="0"/>
              </a:rPr>
              <a:t>Practice Mindfulness: </a:t>
            </a:r>
            <a:r>
              <a:rPr lang="en-CA" sz="1100" b="0" i="0" dirty="0">
                <a:solidFill>
                  <a:srgbClr val="000000"/>
                </a:solidFill>
                <a:effectLst/>
                <a:latin typeface="Century Gothic" panose="020B0502020202020204" pitchFamily="34" charset="0"/>
              </a:rPr>
              <a:t>Use the summer downtime to practice mindfulness or meditation. It can help calm the mind, reduce anxiety, and improve overall well-being.</a:t>
            </a:r>
          </a:p>
          <a:p>
            <a:r>
              <a:rPr lang="en-CA" sz="1100" b="1" i="0" u="sng" dirty="0">
                <a:solidFill>
                  <a:srgbClr val="FFCC66"/>
                </a:solidFill>
                <a:effectLst/>
                <a:latin typeface="Century Gothic" panose="020B0502020202020204" pitchFamily="34" charset="0"/>
              </a:rPr>
              <a:t>Stay Hydrated: </a:t>
            </a:r>
            <a:r>
              <a:rPr lang="en-CA" sz="1100" b="0" i="0" dirty="0">
                <a:solidFill>
                  <a:srgbClr val="000000"/>
                </a:solidFill>
                <a:effectLst/>
                <a:latin typeface="Century Gothic" panose="020B0502020202020204" pitchFamily="34" charset="0"/>
              </a:rPr>
              <a:t>Drink plenty of water throughout the day to stay hydrated. Dehydration can affect mood and cognitive function.</a:t>
            </a:r>
          </a:p>
          <a:p>
            <a:r>
              <a:rPr lang="en-CA" sz="1100" b="1" i="0" u="sng" dirty="0">
                <a:solidFill>
                  <a:srgbClr val="FFCC66"/>
                </a:solidFill>
                <a:effectLst/>
                <a:latin typeface="Century Gothic" panose="020B0502020202020204" pitchFamily="34" charset="0"/>
              </a:rPr>
              <a:t>Maintain a Routine: </a:t>
            </a:r>
            <a:r>
              <a:rPr lang="en-CA" sz="1100" b="0" i="0" dirty="0">
                <a:solidFill>
                  <a:srgbClr val="000000"/>
                </a:solidFill>
                <a:effectLst/>
                <a:latin typeface="Century Gothic" panose="020B0502020202020204" pitchFamily="34" charset="0"/>
              </a:rPr>
              <a:t>While it's tempting to sleep in and stay up late during summer, try to maintain a regular sleep schedule. Sufficient sleep is crucial for mental health.</a:t>
            </a:r>
          </a:p>
          <a:p>
            <a:r>
              <a:rPr lang="en-CA" sz="1100" b="1" i="0" u="sng" dirty="0">
                <a:solidFill>
                  <a:srgbClr val="FFCC66"/>
                </a:solidFill>
                <a:effectLst/>
                <a:latin typeface="Century Gothic" panose="020B0502020202020204" pitchFamily="34" charset="0"/>
              </a:rPr>
              <a:t>Connect with Others: </a:t>
            </a:r>
            <a:r>
              <a:rPr lang="en-CA" sz="1100" b="0" i="0" dirty="0">
                <a:solidFill>
                  <a:srgbClr val="000000"/>
                </a:solidFill>
                <a:effectLst/>
                <a:latin typeface="Century Gothic" panose="020B0502020202020204" pitchFamily="34" charset="0"/>
              </a:rPr>
              <a:t>Spend time with friends and family, whether it's through outdoor activities, gatherings, or virtual meetups. Social connections are vital for mental health.</a:t>
            </a:r>
          </a:p>
          <a:p>
            <a:r>
              <a:rPr lang="en-CA" sz="1100" b="1" i="0" u="sng" dirty="0">
                <a:solidFill>
                  <a:srgbClr val="FFCC66"/>
                </a:solidFill>
                <a:effectLst/>
                <a:latin typeface="Century Gothic" panose="020B0502020202020204" pitchFamily="34" charset="0"/>
              </a:rPr>
              <a:t>Limit Screen Time: </a:t>
            </a:r>
            <a:r>
              <a:rPr lang="en-CA" sz="1100" b="0" i="0" dirty="0">
                <a:solidFill>
                  <a:srgbClr val="000000"/>
                </a:solidFill>
                <a:effectLst/>
                <a:latin typeface="Century Gothic" panose="020B0502020202020204" pitchFamily="34" charset="0"/>
              </a:rPr>
              <a:t>Balance screen time with outdoor activities and face-to-face interactions. Too much screen time can contribute to feelings of isolation and impact sleep quality.</a:t>
            </a:r>
          </a:p>
          <a:p>
            <a:r>
              <a:rPr lang="en-CA" sz="1100" b="1" i="0" u="sng" dirty="0">
                <a:solidFill>
                  <a:srgbClr val="FFCC66"/>
                </a:solidFill>
                <a:effectLst/>
                <a:latin typeface="Century Gothic" panose="020B0502020202020204" pitchFamily="34" charset="0"/>
              </a:rPr>
              <a:t>Set Realistic Goals: </a:t>
            </a:r>
            <a:r>
              <a:rPr lang="en-CA" sz="1100" b="0" i="0" dirty="0">
                <a:solidFill>
                  <a:srgbClr val="000000"/>
                </a:solidFill>
                <a:effectLst/>
                <a:latin typeface="Century Gothic" panose="020B0502020202020204" pitchFamily="34" charset="0"/>
              </a:rPr>
              <a:t>Use the summer to set and achieve personal goals, whether they're related to 				hobbies, fitness, or self-improvement. Accomplishments boost self-					esteem and motivation.</a:t>
            </a:r>
          </a:p>
          <a:p>
            <a:r>
              <a:rPr lang="en-CA" sz="1100" b="1" i="0" dirty="0">
                <a:solidFill>
                  <a:srgbClr val="FFCC66"/>
                </a:solidFill>
                <a:effectLst/>
                <a:latin typeface="Century Gothic" panose="020B0502020202020204" pitchFamily="34" charset="0"/>
              </a:rPr>
              <a:t>				</a:t>
            </a:r>
            <a:r>
              <a:rPr lang="en-CA" sz="1100" b="1" i="0" u="sng" dirty="0">
                <a:solidFill>
                  <a:srgbClr val="FFCC66"/>
                </a:solidFill>
                <a:effectLst/>
                <a:latin typeface="Century Gothic" panose="020B0502020202020204" pitchFamily="34" charset="0"/>
              </a:rPr>
              <a:t>Seek Help if Needed: </a:t>
            </a:r>
            <a:r>
              <a:rPr lang="en-CA" sz="1100" b="0" i="0" dirty="0">
                <a:solidFill>
                  <a:srgbClr val="000000"/>
                </a:solidFill>
                <a:effectLst/>
                <a:latin typeface="Century Gothic" panose="020B0502020202020204" pitchFamily="34" charset="0"/>
              </a:rPr>
              <a:t>If you're struggling with your mental health, don’t 				hesitate to reach out to a trusted friend, family member, or mental 					health professional for support.</a:t>
            </a:r>
          </a:p>
          <a:p>
            <a:r>
              <a:rPr lang="en-CA" sz="1100" b="1" i="0" dirty="0">
                <a:solidFill>
                  <a:srgbClr val="FFCC66"/>
                </a:solidFill>
                <a:effectLst/>
                <a:latin typeface="Century Gothic" panose="020B0502020202020204" pitchFamily="34" charset="0"/>
              </a:rPr>
              <a:t>				</a:t>
            </a:r>
            <a:r>
              <a:rPr lang="en-CA" sz="1100" b="1" i="0" u="sng" dirty="0">
                <a:solidFill>
                  <a:srgbClr val="FFCC66"/>
                </a:solidFill>
                <a:effectLst/>
                <a:latin typeface="Century Gothic" panose="020B0502020202020204" pitchFamily="34" charset="0"/>
              </a:rPr>
              <a:t>Enjoy the Moment: </a:t>
            </a:r>
            <a:r>
              <a:rPr lang="en-CA" sz="1100" b="0" i="0" dirty="0">
                <a:solidFill>
                  <a:srgbClr val="000000"/>
                </a:solidFill>
                <a:effectLst/>
                <a:latin typeface="Century Gothic" panose="020B0502020202020204" pitchFamily="34" charset="0"/>
              </a:rPr>
              <a:t>Finally, savor the simple pleasures of summer.</a:t>
            </a:r>
          </a:p>
        </p:txBody>
      </p:sp>
      <p:sp>
        <p:nvSpPr>
          <p:cNvPr id="13" name="AutoShape 2" descr="Foothills Logo">
            <a:extLst>
              <a:ext uri="{FF2B5EF4-FFF2-40B4-BE49-F238E27FC236}">
                <a16:creationId xmlns:a16="http://schemas.microsoft.com/office/drawing/2014/main" id="{B00BB5F6-FA1D-4906-AD59-7B6DE610EA6B}"/>
              </a:ext>
            </a:extLst>
          </p:cNvPr>
          <p:cNvSpPr>
            <a:spLocks noChangeAspect="1" noChangeArrowheads="1"/>
          </p:cNvSpPr>
          <p:nvPr/>
        </p:nvSpPr>
        <p:spPr bwMode="auto">
          <a:xfrm>
            <a:off x="3306260" y="3306260"/>
            <a:ext cx="228018" cy="2280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05" tIns="34203" rIns="68405" bIns="34203" numCol="1" anchor="t" anchorCtr="0" compatLnSpc="1">
            <a:prstTxWarp prst="textNoShape">
              <a:avLst/>
            </a:prstTxWarp>
          </a:bodyPr>
          <a:lstStyle/>
          <a:p>
            <a:endParaRPr lang="en-CA" sz="1151"/>
          </a:p>
        </p:txBody>
      </p:sp>
      <p:pic>
        <p:nvPicPr>
          <p:cNvPr id="2" name="Picture 8" descr="25+ Inspirational Summer Quotes To Add Sun To Your Day">
            <a:extLst>
              <a:ext uri="{FF2B5EF4-FFF2-40B4-BE49-F238E27FC236}">
                <a16:creationId xmlns:a16="http://schemas.microsoft.com/office/drawing/2014/main" id="{C48C1623-443A-BF08-2297-C2E3D1FCE583}"/>
              </a:ext>
            </a:extLst>
          </p:cNvPr>
          <p:cNvPicPr>
            <a:picLocks noChangeAspect="1" noChangeArrowheads="1"/>
          </p:cNvPicPr>
          <p:nvPr/>
        </p:nvPicPr>
        <p:blipFill rotWithShape="1">
          <a:blip r:embed="rId2">
            <a:clrChange>
              <a:clrFrom>
                <a:srgbClr val="FFFFFD"/>
              </a:clrFrom>
              <a:clrTo>
                <a:srgbClr val="FFFFFD">
                  <a:alpha val="0"/>
                </a:srgbClr>
              </a:clrTo>
            </a:clrChange>
            <a:extLst>
              <a:ext uri="{28A0092B-C50C-407E-A947-70E740481C1C}">
                <a14:useLocalDpi xmlns:a14="http://schemas.microsoft.com/office/drawing/2010/main" val="0"/>
              </a:ext>
            </a:extLst>
          </a:blip>
          <a:srcRect t="29171" r="13602" b="40829"/>
          <a:stretch/>
        </p:blipFill>
        <p:spPr bwMode="auto">
          <a:xfrm>
            <a:off x="-332448" y="2279032"/>
            <a:ext cx="1875498" cy="703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ck with a white hands&#10;&#10;Description automatically generated">
            <a:extLst>
              <a:ext uri="{FF2B5EF4-FFF2-40B4-BE49-F238E27FC236}">
                <a16:creationId xmlns:a16="http://schemas.microsoft.com/office/drawing/2014/main" id="{878F680F-FB9F-4A0D-1528-D5459BC320D6}"/>
              </a:ext>
            </a:extLst>
          </p:cNvPr>
          <p:cNvPicPr>
            <a:picLocks noChangeAspect="1"/>
          </p:cNvPicPr>
          <p:nvPr/>
        </p:nvPicPr>
        <p:blipFill rotWithShape="1">
          <a:blip r:embed="rId3"/>
          <a:srcRect l="25001" t="31728" r="-1"/>
          <a:stretch/>
        </p:blipFill>
        <p:spPr>
          <a:xfrm>
            <a:off x="0" y="-5304"/>
            <a:ext cx="4299045" cy="2133601"/>
          </a:xfrm>
          <a:prstGeom prst="rect">
            <a:avLst/>
          </a:prstGeom>
        </p:spPr>
      </p:pic>
      <p:pic>
        <p:nvPicPr>
          <p:cNvPr id="8" name="Picture 7" descr="Two women standing in a room&#10;&#10;Description automatically generated">
            <a:extLst>
              <a:ext uri="{FF2B5EF4-FFF2-40B4-BE49-F238E27FC236}">
                <a16:creationId xmlns:a16="http://schemas.microsoft.com/office/drawing/2014/main" id="{C916D8AE-4823-8A31-DE01-F98F1351EBF2}"/>
              </a:ext>
            </a:extLst>
          </p:cNvPr>
          <p:cNvPicPr>
            <a:picLocks noChangeAspect="1"/>
          </p:cNvPicPr>
          <p:nvPr/>
        </p:nvPicPr>
        <p:blipFill rotWithShape="1">
          <a:blip r:embed="rId4"/>
          <a:srcRect l="10690" t="38424" r="59801" b="14710"/>
          <a:stretch/>
        </p:blipFill>
        <p:spPr>
          <a:xfrm rot="5400000">
            <a:off x="4505642" y="-206597"/>
            <a:ext cx="2128299" cy="2541493"/>
          </a:xfrm>
          <a:prstGeom prst="rect">
            <a:avLst/>
          </a:prstGeom>
          <a:ln w="127000" cap="sq">
            <a:noFill/>
            <a:miter lim="800000"/>
          </a:ln>
          <a:effectLst/>
        </p:spPr>
      </p:pic>
      <p:pic>
        <p:nvPicPr>
          <p:cNvPr id="2054" name="Picture 6" descr="How to Grow Sunflowers Step by Step | Nestlé Cereals">
            <a:extLst>
              <a:ext uri="{FF2B5EF4-FFF2-40B4-BE49-F238E27FC236}">
                <a16:creationId xmlns:a16="http://schemas.microsoft.com/office/drawing/2014/main" id="{40AE58BE-4141-4230-33F0-EAA10A502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43575"/>
            <a:ext cx="1875498" cy="1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2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9E303DF-7ECD-E43B-5B11-1F64C3F7CFC4}"/>
              </a:ext>
            </a:extLst>
          </p:cNvPr>
          <p:cNvPicPr>
            <a:picLocks noChangeAspect="1"/>
          </p:cNvPicPr>
          <p:nvPr/>
        </p:nvPicPr>
        <p:blipFill rotWithShape="1">
          <a:blip r:embed="rId2"/>
          <a:srcRect b="70153"/>
          <a:stretch/>
        </p:blipFill>
        <p:spPr>
          <a:xfrm>
            <a:off x="-1" y="0"/>
            <a:ext cx="6886107" cy="205530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3D670462-9A2D-48A0-C585-DCF9CBC2A92F}"/>
              </a:ext>
            </a:extLst>
          </p:cNvPr>
          <p:cNvSpPr txBox="1"/>
          <p:nvPr/>
        </p:nvSpPr>
        <p:spPr>
          <a:xfrm>
            <a:off x="2171699" y="2173774"/>
            <a:ext cx="4668839" cy="2123658"/>
          </a:xfrm>
          <a:prstGeom prst="rect">
            <a:avLst/>
          </a:prstGeom>
          <a:noFill/>
        </p:spPr>
        <p:txBody>
          <a:bodyPr wrap="square">
            <a:spAutoFit/>
          </a:bodyPr>
          <a:lstStyle/>
          <a:p>
            <a:pPr algn="just" fontAlgn="base"/>
            <a:r>
              <a:rPr lang="en-CA" sz="1200" i="0" dirty="0">
                <a:solidFill>
                  <a:schemeClr val="accent6"/>
                </a:solidFill>
                <a:effectLst/>
                <a:latin typeface="Century Gothic" panose="020B0502020202020204" pitchFamily="34" charset="0"/>
              </a:rPr>
              <a:t>As we reach the end of another incredible year, we want to take a moment to congratulate each and every one of you on fostering such a wonderful school culture. Your enthusiasm, kindness, and dedication have made our school a vibrant and welcoming place for all.</a:t>
            </a:r>
          </a:p>
          <a:p>
            <a:pPr algn="just" fontAlgn="base"/>
            <a:r>
              <a:rPr lang="en-CA" sz="1200" i="0" dirty="0">
                <a:solidFill>
                  <a:schemeClr val="accent6"/>
                </a:solidFill>
                <a:effectLst/>
                <a:latin typeface="Century Gothic" panose="020B0502020202020204" pitchFamily="34" charset="0"/>
              </a:rPr>
              <a:t>From the spirited participation in events to the everyday acts of support and friendship, you have shown what it means to be part of a truly exceptional community. Your hard work, creativity, and positive attitudes have not only shaped our school environment but have also set a remarkable example for others to follow.</a:t>
            </a:r>
          </a:p>
        </p:txBody>
      </p:sp>
      <p:pic>
        <p:nvPicPr>
          <p:cNvPr id="9" name="Picture 8" descr="A person sitting at a table with a plate of food&#10;&#10;Description automatically generated">
            <a:extLst>
              <a:ext uri="{FF2B5EF4-FFF2-40B4-BE49-F238E27FC236}">
                <a16:creationId xmlns:a16="http://schemas.microsoft.com/office/drawing/2014/main" id="{442AE4C8-4A82-AB17-03F4-46820E66FDDA}"/>
              </a:ext>
            </a:extLst>
          </p:cNvPr>
          <p:cNvPicPr>
            <a:picLocks noChangeAspect="1"/>
          </p:cNvPicPr>
          <p:nvPr/>
        </p:nvPicPr>
        <p:blipFill>
          <a:blip r:embed="rId3"/>
          <a:stretch>
            <a:fillRect/>
          </a:stretch>
        </p:blipFill>
        <p:spPr>
          <a:xfrm rot="5400000">
            <a:off x="4780334" y="4828040"/>
            <a:ext cx="2055304" cy="1541478"/>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3" name="Picture 12" descr="A group of people sitting on a bench&#10;&#10;Description automatically generated">
            <a:extLst>
              <a:ext uri="{FF2B5EF4-FFF2-40B4-BE49-F238E27FC236}">
                <a16:creationId xmlns:a16="http://schemas.microsoft.com/office/drawing/2014/main" id="{F16CD924-B703-3725-5E1E-1A01D5F44B7F}"/>
              </a:ext>
            </a:extLst>
          </p:cNvPr>
          <p:cNvPicPr>
            <a:picLocks noChangeAspect="1"/>
          </p:cNvPicPr>
          <p:nvPr/>
        </p:nvPicPr>
        <p:blipFill rotWithShape="1">
          <a:blip r:embed="rId4"/>
          <a:srcRect l="9992" r="16069" b="30707"/>
          <a:stretch/>
        </p:blipFill>
        <p:spPr>
          <a:xfrm>
            <a:off x="1958181" y="4571128"/>
            <a:ext cx="2924175" cy="2055303"/>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7" name="Picture 16" descr="A person in a black jacket&#10;&#10;Description automatically generated">
            <a:extLst>
              <a:ext uri="{FF2B5EF4-FFF2-40B4-BE49-F238E27FC236}">
                <a16:creationId xmlns:a16="http://schemas.microsoft.com/office/drawing/2014/main" id="{CB57B341-9CBD-4BC5-9A5D-6D11A94C2C46}"/>
              </a:ext>
            </a:extLst>
          </p:cNvPr>
          <p:cNvPicPr>
            <a:picLocks noChangeAspect="1"/>
          </p:cNvPicPr>
          <p:nvPr/>
        </p:nvPicPr>
        <p:blipFill rotWithShape="1">
          <a:blip r:embed="rId5"/>
          <a:srcRect t="12216" r="30830"/>
          <a:stretch/>
        </p:blipFill>
        <p:spPr>
          <a:xfrm rot="5400000">
            <a:off x="217058" y="2373753"/>
            <a:ext cx="1858578" cy="1769071"/>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7" name="Picture 6" descr="Two women holding bowls of food&#10;&#10;Description automatically generated">
            <a:extLst>
              <a:ext uri="{FF2B5EF4-FFF2-40B4-BE49-F238E27FC236}">
                <a16:creationId xmlns:a16="http://schemas.microsoft.com/office/drawing/2014/main" id="{6B3C40BC-ED32-A667-B544-F529D5A30F6C}"/>
              </a:ext>
            </a:extLst>
          </p:cNvPr>
          <p:cNvPicPr>
            <a:picLocks noChangeAspect="1"/>
          </p:cNvPicPr>
          <p:nvPr/>
        </p:nvPicPr>
        <p:blipFill rotWithShape="1">
          <a:blip r:embed="rId6"/>
          <a:srcRect l="7814" t="12216" r="15695" b="12216"/>
          <a:stretch/>
        </p:blipFill>
        <p:spPr>
          <a:xfrm rot="5400000">
            <a:off x="-4389" y="4837329"/>
            <a:ext cx="2055303" cy="1522900"/>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3597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D9161286-EDAD-C558-2076-54F8DA36F1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652" t="25310" b="16460"/>
          <a:stretch/>
        </p:blipFill>
        <p:spPr bwMode="auto">
          <a:xfrm>
            <a:off x="2630794" y="1314870"/>
            <a:ext cx="1696394" cy="1633842"/>
          </a:xfrm>
          <a:prstGeom prst="rect">
            <a:avLst/>
          </a:prstGeom>
          <a:ln w="127000" cap="sq">
            <a:solidFill>
              <a:schemeClr val="accent6"/>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9" name="Picture 28" descr="A blackboard with white text&#10;&#10;Description automatically generated">
            <a:extLst>
              <a:ext uri="{FF2B5EF4-FFF2-40B4-BE49-F238E27FC236}">
                <a16:creationId xmlns:a16="http://schemas.microsoft.com/office/drawing/2014/main" id="{E23D8148-5F6B-4D60-CE19-DF9B0B25F110}"/>
              </a:ext>
            </a:extLst>
          </p:cNvPr>
          <p:cNvPicPr>
            <a:picLocks noChangeAspect="1"/>
          </p:cNvPicPr>
          <p:nvPr/>
        </p:nvPicPr>
        <p:blipFill rotWithShape="1">
          <a:blip r:embed="rId3"/>
          <a:srcRect b="70494"/>
          <a:stretch/>
        </p:blipFill>
        <p:spPr>
          <a:xfrm>
            <a:off x="0" y="0"/>
            <a:ext cx="6840538" cy="1135340"/>
          </a:xfrm>
          <a:prstGeom prst="rect">
            <a:avLst/>
          </a:prstGeom>
        </p:spPr>
      </p:pic>
      <p:pic>
        <p:nvPicPr>
          <p:cNvPr id="4" name="Picture 3" descr="Two women posing for a picture&#10;&#10;Description automatically generated">
            <a:extLst>
              <a:ext uri="{FF2B5EF4-FFF2-40B4-BE49-F238E27FC236}">
                <a16:creationId xmlns:a16="http://schemas.microsoft.com/office/drawing/2014/main" id="{2526EE98-F73F-7451-5984-5640B3EF1F08}"/>
              </a:ext>
            </a:extLst>
          </p:cNvPr>
          <p:cNvPicPr>
            <a:picLocks noChangeAspect="1"/>
          </p:cNvPicPr>
          <p:nvPr/>
        </p:nvPicPr>
        <p:blipFill rotWithShape="1">
          <a:blip r:embed="rId4"/>
          <a:srcRect l="18380" r="15201"/>
          <a:stretch/>
        </p:blipFill>
        <p:spPr>
          <a:xfrm rot="5400000">
            <a:off x="5135858" y="2931639"/>
            <a:ext cx="1398315" cy="1578967"/>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6" name="Picture 5" descr="Two men standing in a room&#10;&#10;Description automatically generated">
            <a:extLst>
              <a:ext uri="{FF2B5EF4-FFF2-40B4-BE49-F238E27FC236}">
                <a16:creationId xmlns:a16="http://schemas.microsoft.com/office/drawing/2014/main" id="{80FAAB65-5FA0-3374-2263-8A14ED95DBD7}"/>
              </a:ext>
            </a:extLst>
          </p:cNvPr>
          <p:cNvPicPr>
            <a:picLocks noChangeAspect="1"/>
          </p:cNvPicPr>
          <p:nvPr/>
        </p:nvPicPr>
        <p:blipFill rotWithShape="1">
          <a:blip r:embed="rId5"/>
          <a:srcRect l="9886" t="15483" b="13967"/>
          <a:stretch/>
        </p:blipFill>
        <p:spPr>
          <a:xfrm rot="5400000">
            <a:off x="-466832" y="3599745"/>
            <a:ext cx="3173413" cy="1863349"/>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9" name="Picture 8" descr="A group of women standing in a room&#10;&#10;Description automatically generated">
            <a:extLst>
              <a:ext uri="{FF2B5EF4-FFF2-40B4-BE49-F238E27FC236}">
                <a16:creationId xmlns:a16="http://schemas.microsoft.com/office/drawing/2014/main" id="{1EA4A5AB-D6C4-E281-9A4F-47E7BB601921}"/>
              </a:ext>
            </a:extLst>
          </p:cNvPr>
          <p:cNvPicPr>
            <a:picLocks noChangeAspect="1"/>
          </p:cNvPicPr>
          <p:nvPr/>
        </p:nvPicPr>
        <p:blipFill rotWithShape="1">
          <a:blip r:embed="rId6"/>
          <a:srcRect l="12671" t="9356" r="5871" b="11368"/>
          <a:stretch/>
        </p:blipFill>
        <p:spPr>
          <a:xfrm rot="5400000">
            <a:off x="2186016" y="3655664"/>
            <a:ext cx="2725048" cy="1989052"/>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2" name="Picture 11" descr="Two women standing in a room&#10;&#10;Description automatically generated">
            <a:extLst>
              <a:ext uri="{FF2B5EF4-FFF2-40B4-BE49-F238E27FC236}">
                <a16:creationId xmlns:a16="http://schemas.microsoft.com/office/drawing/2014/main" id="{F88DE1BB-EC54-8464-0D25-D1EB04728D83}"/>
              </a:ext>
            </a:extLst>
          </p:cNvPr>
          <p:cNvPicPr>
            <a:picLocks noChangeAspect="1"/>
          </p:cNvPicPr>
          <p:nvPr/>
        </p:nvPicPr>
        <p:blipFill rotWithShape="1">
          <a:blip r:embed="rId7"/>
          <a:srcRect t="20125" r="52100" b="4127"/>
          <a:stretch/>
        </p:blipFill>
        <p:spPr>
          <a:xfrm rot="4758044">
            <a:off x="543206" y="1145530"/>
            <a:ext cx="1506313" cy="1786557"/>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4" name="Picture 13" descr="A group of people standing together&#10;&#10;Description automatically generated">
            <a:extLst>
              <a:ext uri="{FF2B5EF4-FFF2-40B4-BE49-F238E27FC236}">
                <a16:creationId xmlns:a16="http://schemas.microsoft.com/office/drawing/2014/main" id="{5750D002-349B-721B-B6E3-61AE4571D873}"/>
              </a:ext>
            </a:extLst>
          </p:cNvPr>
          <p:cNvPicPr>
            <a:picLocks noChangeAspect="1"/>
          </p:cNvPicPr>
          <p:nvPr/>
        </p:nvPicPr>
        <p:blipFill rotWithShape="1">
          <a:blip r:embed="rId8"/>
          <a:srcRect l="27570" r="4340"/>
          <a:stretch/>
        </p:blipFill>
        <p:spPr>
          <a:xfrm rot="4515279">
            <a:off x="854305" y="5107679"/>
            <a:ext cx="1507166" cy="1660117"/>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18" name="Picture 17" descr="A group of people sitting in a room&#10;&#10;Description automatically generated">
            <a:extLst>
              <a:ext uri="{FF2B5EF4-FFF2-40B4-BE49-F238E27FC236}">
                <a16:creationId xmlns:a16="http://schemas.microsoft.com/office/drawing/2014/main" id="{954CF529-3E31-DDA9-A28B-2D124945E291}"/>
              </a:ext>
            </a:extLst>
          </p:cNvPr>
          <p:cNvPicPr>
            <a:picLocks noChangeAspect="1"/>
          </p:cNvPicPr>
          <p:nvPr/>
        </p:nvPicPr>
        <p:blipFill rotWithShape="1">
          <a:blip r:embed="rId9"/>
          <a:srcRect l="19494" t="2672" r="26758" b="10996"/>
          <a:stretch/>
        </p:blipFill>
        <p:spPr>
          <a:xfrm rot="6431564">
            <a:off x="4934108" y="1189420"/>
            <a:ext cx="1299510" cy="1565471"/>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5122" name="Picture 2">
            <a:extLst>
              <a:ext uri="{FF2B5EF4-FFF2-40B4-BE49-F238E27FC236}">
                <a16:creationId xmlns:a16="http://schemas.microsoft.com/office/drawing/2014/main" id="{5A8A5C02-F66A-ADAE-6A73-227377DA53E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7897"/>
          <a:stretch/>
        </p:blipFill>
        <p:spPr bwMode="auto">
          <a:xfrm rot="729845">
            <a:off x="5097326" y="5202985"/>
            <a:ext cx="1774825" cy="1469502"/>
          </a:xfrm>
          <a:prstGeom prst="rect">
            <a:avLst/>
          </a:prstGeom>
          <a:ln w="127000" cap="sq">
            <a:solidFill>
              <a:schemeClr val="accent6"/>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1" name="Picture 20" descr="A person sitting in a chair&#10;&#10;Description automatically generated">
            <a:extLst>
              <a:ext uri="{FF2B5EF4-FFF2-40B4-BE49-F238E27FC236}">
                <a16:creationId xmlns:a16="http://schemas.microsoft.com/office/drawing/2014/main" id="{72A4C04F-6942-39E1-5256-03F9E37A81FF}"/>
              </a:ext>
            </a:extLst>
          </p:cNvPr>
          <p:cNvPicPr>
            <a:picLocks noChangeAspect="1"/>
          </p:cNvPicPr>
          <p:nvPr/>
        </p:nvPicPr>
        <p:blipFill rotWithShape="1">
          <a:blip r:embed="rId11"/>
          <a:srcRect l="21443" t="18083" r="24855" b="15824"/>
          <a:stretch/>
        </p:blipFill>
        <p:spPr>
          <a:xfrm rot="4711373">
            <a:off x="4243358" y="4314607"/>
            <a:ext cx="1243233" cy="1147600"/>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5126" name="Picture 6">
            <a:extLst>
              <a:ext uri="{FF2B5EF4-FFF2-40B4-BE49-F238E27FC236}">
                <a16:creationId xmlns:a16="http://schemas.microsoft.com/office/drawing/2014/main" id="{4B28F9F0-8187-BC7C-414E-4E8ECF63BCB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924" t="43825" r="19741" b="6007"/>
          <a:stretch/>
        </p:blipFill>
        <p:spPr bwMode="auto">
          <a:xfrm>
            <a:off x="2770764" y="5306797"/>
            <a:ext cx="1555551" cy="1724462"/>
          </a:xfrm>
          <a:prstGeom prst="rect">
            <a:avLst/>
          </a:prstGeom>
          <a:ln w="127000" cap="sq">
            <a:solidFill>
              <a:schemeClr val="accent6"/>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21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A5914D65-5A63-3DB8-727F-C9A3905BE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48163" b="29287"/>
          <a:stretch/>
        </p:blipFill>
        <p:spPr bwMode="auto">
          <a:xfrm>
            <a:off x="1709738" y="5345237"/>
            <a:ext cx="5130800" cy="1542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C7D00E-68B8-79ED-2C73-3E1D9FEC00A0}"/>
              </a:ext>
            </a:extLst>
          </p:cNvPr>
          <p:cNvSpPr txBox="1"/>
          <p:nvPr/>
        </p:nvSpPr>
        <p:spPr>
          <a:xfrm>
            <a:off x="1828800" y="2083854"/>
            <a:ext cx="5011738" cy="3308598"/>
          </a:xfrm>
          <a:prstGeom prst="rect">
            <a:avLst/>
          </a:prstGeom>
          <a:noFill/>
        </p:spPr>
        <p:txBody>
          <a:bodyPr wrap="square">
            <a:spAutoFit/>
          </a:bodyPr>
          <a:lstStyle/>
          <a:p>
            <a:pPr algn="just" fontAlgn="base"/>
            <a:r>
              <a:rPr lang="en-CA" sz="1100" b="1" i="0" dirty="0">
                <a:solidFill>
                  <a:schemeClr val="accent6"/>
                </a:solidFill>
                <a:effectLst/>
                <a:highlight>
                  <a:srgbClr val="FFFFFF"/>
                </a:highlight>
                <a:latin typeface="Century Gothic" panose="020B0502020202020204" pitchFamily="34" charset="0"/>
              </a:rPr>
              <a:t>WOW! </a:t>
            </a:r>
            <a:r>
              <a:rPr lang="en-CA" sz="1100" b="0" i="0" dirty="0">
                <a:solidFill>
                  <a:srgbClr val="000000"/>
                </a:solidFill>
                <a:effectLst/>
                <a:highlight>
                  <a:srgbClr val="FFFFFF"/>
                </a:highlight>
                <a:latin typeface="Century Gothic" panose="020B0502020202020204" pitchFamily="34" charset="0"/>
              </a:rPr>
              <a:t>Time flies when you are having fun, and I cannot believe that it is that time of year. It has truly been a pleasure watching all these amazing young people blossom and grow in their own unique, wonderful way. Thank you for allowing </a:t>
            </a:r>
            <a:r>
              <a:rPr lang="en-CA" sz="1100" dirty="0">
                <a:solidFill>
                  <a:srgbClr val="000000"/>
                </a:solidFill>
                <a:highlight>
                  <a:srgbClr val="FFFFFF"/>
                </a:highlight>
                <a:latin typeface="Century Gothic" panose="020B0502020202020204" pitchFamily="34" charset="0"/>
              </a:rPr>
              <a:t>us</a:t>
            </a:r>
            <a:r>
              <a:rPr lang="en-CA" sz="1100" b="0" i="0" dirty="0">
                <a:solidFill>
                  <a:srgbClr val="000000"/>
                </a:solidFill>
                <a:effectLst/>
                <a:highlight>
                  <a:srgbClr val="FFFFFF"/>
                </a:highlight>
                <a:latin typeface="Century Gothic" panose="020B0502020202020204" pitchFamily="34" charset="0"/>
              </a:rPr>
              <a:t> the opportunity to work with you all in so many ways. Congratulations and best wishes to all our graduates and to those students who will be returning in the fall, we look forward to seeing your faces and hearing all your summer stories. As we are moving into the summer, we would like all of you to remember to be mindful in taking some time for yourself and find gratitude in the little things. We are here in the moment, so embrace it, breathe, and always laugh and smile. If you are looking for some mindful exercises for the summer, here are some suggestions:</a:t>
            </a:r>
          </a:p>
          <a:p>
            <a:pPr algn="l" fontAlgn="base"/>
            <a:r>
              <a:rPr lang="en-CA" sz="1100" b="1" i="0" dirty="0">
                <a:solidFill>
                  <a:schemeClr val="accent6"/>
                </a:solidFill>
                <a:effectLst/>
                <a:highlight>
                  <a:srgbClr val="FFFFFF"/>
                </a:highlight>
                <a:latin typeface="Century Gothic" panose="020B0502020202020204" pitchFamily="34" charset="0"/>
              </a:rPr>
              <a:t>1. </a:t>
            </a:r>
            <a:r>
              <a:rPr lang="en-CA" sz="1100" b="0" i="0" dirty="0">
                <a:solidFill>
                  <a:srgbClr val="000000"/>
                </a:solidFill>
                <a:effectLst/>
                <a:highlight>
                  <a:srgbClr val="FFFFFF"/>
                </a:highlight>
                <a:latin typeface="Century Gothic" panose="020B0502020202020204" pitchFamily="34" charset="0"/>
              </a:rPr>
              <a:t>Mindful breathing - find where your anchor is and focus on that spot</a:t>
            </a:r>
          </a:p>
          <a:p>
            <a:pPr algn="l" fontAlgn="base"/>
            <a:r>
              <a:rPr lang="en-CA" sz="1100" b="1" i="0" dirty="0">
                <a:solidFill>
                  <a:schemeClr val="accent6"/>
                </a:solidFill>
                <a:effectLst/>
                <a:highlight>
                  <a:srgbClr val="FFFFFF"/>
                </a:highlight>
                <a:latin typeface="Century Gothic" panose="020B0502020202020204" pitchFamily="34" charset="0"/>
              </a:rPr>
              <a:t>2. </a:t>
            </a:r>
            <a:r>
              <a:rPr lang="en-CA" sz="1100" b="0" i="0" dirty="0">
                <a:solidFill>
                  <a:srgbClr val="000000"/>
                </a:solidFill>
                <a:effectLst/>
                <a:highlight>
                  <a:srgbClr val="FFFFFF"/>
                </a:highlight>
                <a:latin typeface="Century Gothic" panose="020B0502020202020204" pitchFamily="34" charset="0"/>
              </a:rPr>
              <a:t>Brain Dumps - write down what you need to get out</a:t>
            </a:r>
          </a:p>
          <a:p>
            <a:pPr algn="l" fontAlgn="base"/>
            <a:r>
              <a:rPr lang="en-CA" sz="1100" b="1" i="0" dirty="0">
                <a:solidFill>
                  <a:schemeClr val="accent6"/>
                </a:solidFill>
                <a:effectLst/>
                <a:highlight>
                  <a:srgbClr val="FFFFFF"/>
                </a:highlight>
                <a:latin typeface="Century Gothic" panose="020B0502020202020204" pitchFamily="34" charset="0"/>
              </a:rPr>
              <a:t>3. </a:t>
            </a:r>
            <a:r>
              <a:rPr lang="en-CA" sz="1100" b="0" i="0" dirty="0">
                <a:solidFill>
                  <a:srgbClr val="000000"/>
                </a:solidFill>
                <a:effectLst/>
                <a:highlight>
                  <a:srgbClr val="FFFFFF"/>
                </a:highlight>
                <a:latin typeface="Century Gothic" panose="020B0502020202020204" pitchFamily="34" charset="0"/>
              </a:rPr>
              <a:t>Mindful Appreciation - notice 5 things in the day that usually do unappreciated</a:t>
            </a:r>
          </a:p>
          <a:p>
            <a:pPr algn="l" fontAlgn="base"/>
            <a:r>
              <a:rPr lang="en-CA" sz="1100" b="1" i="0" dirty="0">
                <a:solidFill>
                  <a:schemeClr val="accent6"/>
                </a:solidFill>
                <a:effectLst/>
                <a:highlight>
                  <a:srgbClr val="FFFFFF"/>
                </a:highlight>
                <a:latin typeface="Century Gothic" panose="020B0502020202020204" pitchFamily="34" charset="0"/>
              </a:rPr>
              <a:t>4. </a:t>
            </a:r>
            <a:r>
              <a:rPr lang="en-CA" sz="1100" b="0" i="0" dirty="0">
                <a:solidFill>
                  <a:srgbClr val="000000"/>
                </a:solidFill>
                <a:effectLst/>
                <a:highlight>
                  <a:srgbClr val="FFFFFF"/>
                </a:highlight>
                <a:latin typeface="Century Gothic" panose="020B0502020202020204" pitchFamily="34" charset="0"/>
              </a:rPr>
              <a:t>Read a get book, color, draw - find your calm</a:t>
            </a:r>
          </a:p>
          <a:p>
            <a:pPr algn="l" fontAlgn="base"/>
            <a:r>
              <a:rPr lang="en-CA" sz="1100" b="1" i="0" dirty="0">
                <a:solidFill>
                  <a:schemeClr val="accent6"/>
                </a:solidFill>
                <a:effectLst/>
                <a:highlight>
                  <a:srgbClr val="FFFFFF"/>
                </a:highlight>
                <a:latin typeface="Century Gothic" panose="020B0502020202020204" pitchFamily="34" charset="0"/>
              </a:rPr>
              <a:t>5. </a:t>
            </a:r>
            <a:r>
              <a:rPr lang="en-CA" sz="1100" b="0" i="0" dirty="0">
                <a:solidFill>
                  <a:srgbClr val="000000"/>
                </a:solidFill>
                <a:effectLst/>
                <a:highlight>
                  <a:srgbClr val="FFFFFF"/>
                </a:highlight>
                <a:latin typeface="Century Gothic" panose="020B0502020202020204" pitchFamily="34" charset="0"/>
              </a:rPr>
              <a:t>Get outside - look around, gaze the sky and breathe in fresh air</a:t>
            </a:r>
          </a:p>
          <a:p>
            <a:pPr algn="l" fontAlgn="base"/>
            <a:r>
              <a:rPr lang="en-CA" sz="1100" b="1" i="0" dirty="0">
                <a:solidFill>
                  <a:schemeClr val="accent6"/>
                </a:solidFill>
                <a:effectLst/>
                <a:highlight>
                  <a:srgbClr val="FFFFFF"/>
                </a:highlight>
                <a:latin typeface="Century Gothic" panose="020B0502020202020204" pitchFamily="34" charset="0"/>
              </a:rPr>
              <a:t>6. </a:t>
            </a:r>
            <a:r>
              <a:rPr lang="en-CA" sz="1100" b="0" i="0" dirty="0">
                <a:solidFill>
                  <a:srgbClr val="000000"/>
                </a:solidFill>
                <a:effectLst/>
                <a:highlight>
                  <a:srgbClr val="FFFFFF"/>
                </a:highlight>
                <a:latin typeface="Century Gothic" panose="020B0502020202020204" pitchFamily="34" charset="0"/>
              </a:rPr>
              <a:t>Be KIND to yourselves and enjoy the break.</a:t>
            </a:r>
          </a:p>
        </p:txBody>
      </p:sp>
      <p:pic>
        <p:nvPicPr>
          <p:cNvPr id="3074" name="Picture 2">
            <a:extLst>
              <a:ext uri="{FF2B5EF4-FFF2-40B4-BE49-F238E27FC236}">
                <a16:creationId xmlns:a16="http://schemas.microsoft.com/office/drawing/2014/main" id="{96D3D4D3-730B-FE32-A4DD-730B6EB372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04" t="21411" r="20675"/>
          <a:stretch/>
        </p:blipFill>
        <p:spPr bwMode="auto">
          <a:xfrm>
            <a:off x="4400551" y="-7402"/>
            <a:ext cx="2439988" cy="20838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flower next to a rock&#10;&#10;Description automatically generated">
            <a:extLst>
              <a:ext uri="{FF2B5EF4-FFF2-40B4-BE49-F238E27FC236}">
                <a16:creationId xmlns:a16="http://schemas.microsoft.com/office/drawing/2014/main" id="{AD394BC2-5B23-EB62-D1B2-81C76D127E58}"/>
              </a:ext>
            </a:extLst>
          </p:cNvPr>
          <p:cNvPicPr>
            <a:picLocks noChangeAspect="1"/>
          </p:cNvPicPr>
          <p:nvPr/>
        </p:nvPicPr>
        <p:blipFill rotWithShape="1">
          <a:blip r:embed="rId5"/>
          <a:srcRect b="19103"/>
          <a:stretch/>
        </p:blipFill>
        <p:spPr>
          <a:xfrm>
            <a:off x="0" y="2"/>
            <a:ext cx="4563159" cy="2076448"/>
          </a:xfrm>
          <a:prstGeom prst="rect">
            <a:avLst/>
          </a:prstGeom>
        </p:spPr>
      </p:pic>
      <p:pic>
        <p:nvPicPr>
          <p:cNvPr id="3076" name="Picture 4">
            <a:extLst>
              <a:ext uri="{FF2B5EF4-FFF2-40B4-BE49-F238E27FC236}">
                <a16:creationId xmlns:a16="http://schemas.microsoft.com/office/drawing/2014/main" id="{B01EC5F5-8F29-CBA7-FA4C-547D478824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228" t="19634" r="12129" b="10722"/>
          <a:stretch/>
        </p:blipFill>
        <p:spPr bwMode="auto">
          <a:xfrm>
            <a:off x="0" y="2076449"/>
            <a:ext cx="1828800" cy="476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12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0" y="23198"/>
            <a:ext cx="6840536" cy="1105559"/>
          </a:xfrm>
          <a:prstGeom prst="rect">
            <a:avLst/>
          </a:prstGeom>
          <a:noFill/>
        </p:spPr>
        <p:txBody>
          <a:bodyPr wrap="square" rtlCol="0">
            <a:spAutoFit/>
          </a:bodyPr>
          <a:lstStyle/>
          <a:p>
            <a:pPr algn="ctr"/>
            <a:r>
              <a:rPr lang="en-US" sz="3292" b="1" dirty="0">
                <a:effectLst>
                  <a:outerShdw blurRad="38100" dist="38100" dir="2700000" algn="tl">
                    <a:srgbClr val="000000">
                      <a:alpha val="43137"/>
                    </a:srgbClr>
                  </a:outerShdw>
                </a:effectLst>
                <a:latin typeface="Century Gothic" panose="020B0502020202020204" pitchFamily="34" charset="0"/>
              </a:rPr>
              <a:t>CC Start-Up Dates</a:t>
            </a:r>
          </a:p>
          <a:p>
            <a:pPr algn="ctr"/>
            <a:r>
              <a:rPr lang="en-US" sz="3292" b="1" dirty="0">
                <a:effectLst>
                  <a:outerShdw blurRad="38100" dist="38100" dir="2700000" algn="tl">
                    <a:srgbClr val="000000">
                      <a:alpha val="43137"/>
                    </a:srgbClr>
                  </a:outerShdw>
                </a:effectLst>
                <a:latin typeface="Century Gothic" panose="020B0502020202020204" pitchFamily="34" charset="0"/>
              </a:rPr>
              <a:t>2024/2025 School Year</a:t>
            </a:r>
          </a:p>
        </p:txBody>
      </p:sp>
      <p:graphicFrame>
        <p:nvGraphicFramePr>
          <p:cNvPr id="5" name="Table 4">
            <a:extLst>
              <a:ext uri="{FF2B5EF4-FFF2-40B4-BE49-F238E27FC236}">
                <a16:creationId xmlns:a16="http://schemas.microsoft.com/office/drawing/2014/main" id="{48BB8B84-B202-4DA7-9AE1-9D65C96E633D}"/>
              </a:ext>
            </a:extLst>
          </p:cNvPr>
          <p:cNvGraphicFramePr>
            <a:graphicFrameLocks noGrp="1"/>
          </p:cNvGraphicFramePr>
          <p:nvPr>
            <p:extLst>
              <p:ext uri="{D42A27DB-BD31-4B8C-83A1-F6EECF244321}">
                <p14:modId xmlns:p14="http://schemas.microsoft.com/office/powerpoint/2010/main" val="827490550"/>
              </p:ext>
            </p:extLst>
          </p:nvPr>
        </p:nvGraphicFramePr>
        <p:xfrm>
          <a:off x="0" y="1187057"/>
          <a:ext cx="6840538" cy="3644015"/>
        </p:xfrm>
        <a:graphic>
          <a:graphicData uri="http://schemas.openxmlformats.org/drawingml/2006/table">
            <a:tbl>
              <a:tblPr firstRow="1" bandRow="1">
                <a:tableStyleId>{AF606853-7671-496A-8E4F-DF71F8EC918B}</a:tableStyleId>
              </a:tblPr>
              <a:tblGrid>
                <a:gridCol w="6840538">
                  <a:extLst>
                    <a:ext uri="{9D8B030D-6E8A-4147-A177-3AD203B41FA5}">
                      <a16:colId xmlns:a16="http://schemas.microsoft.com/office/drawing/2014/main" val="1543628383"/>
                    </a:ext>
                  </a:extLst>
                </a:gridCol>
              </a:tblGrid>
              <a:tr h="55064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dirty="0">
                          <a:solidFill>
                            <a:schemeClr val="bg1"/>
                          </a:solidFill>
                          <a:effectLst>
                            <a:outerShdw blurRad="38100" dist="38100" dir="2700000" algn="tl">
                              <a:srgbClr val="000000">
                                <a:alpha val="43137"/>
                              </a:srgbClr>
                            </a:outerShdw>
                          </a:effectLst>
                        </a:rPr>
                        <a:t>CC will have a staggered student entry for the beginning of the 2024/2025 school year: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dirty="0">
                          <a:solidFill>
                            <a:schemeClr val="bg1"/>
                          </a:solidFill>
                          <a:effectLst>
                            <a:outerShdw blurRad="38100" dist="38100" dir="2700000" algn="tl">
                              <a:srgbClr val="000000">
                                <a:alpha val="43137"/>
                              </a:srgbClr>
                            </a:outerShdw>
                          </a:effectLst>
                        </a:rPr>
                        <a:t> ‘Meet &amp; Greet - Welcome Back 2024/2025!’</a:t>
                      </a:r>
                    </a:p>
                  </a:txBody>
                  <a:tcPr marL="68405" marR="68405" marT="34203" marB="34203"/>
                </a:tc>
                <a:extLst>
                  <a:ext uri="{0D108BD9-81ED-4DB2-BD59-A6C34878D82A}">
                    <a16:rowId xmlns:a16="http://schemas.microsoft.com/office/drawing/2014/main" val="1338613966"/>
                  </a:ext>
                </a:extLst>
              </a:tr>
              <a:tr h="478838">
                <a:tc>
                  <a:txBody>
                    <a:bodyPr/>
                    <a:lstStyle/>
                    <a:p>
                      <a:pPr lvl="0" algn="ctr"/>
                      <a:r>
                        <a:rPr lang="en-US" sz="1600" b="1" u="sng" dirty="0">
                          <a:solidFill>
                            <a:schemeClr val="bg1"/>
                          </a:solidFill>
                          <a:effectLst>
                            <a:outerShdw blurRad="38100" dist="38100" dir="2700000" algn="tl">
                              <a:srgbClr val="000000">
                                <a:alpha val="43137"/>
                              </a:srgbClr>
                            </a:outerShdw>
                          </a:effectLst>
                        </a:rPr>
                        <a:t>CC Senior Students</a:t>
                      </a:r>
                    </a:p>
                    <a:p>
                      <a:pPr lvl="0" algn="ctr"/>
                      <a:r>
                        <a:rPr lang="en-US" sz="1600" b="1" u="sng" dirty="0">
                          <a:solidFill>
                            <a:schemeClr val="bg1"/>
                          </a:solidFill>
                          <a:effectLst>
                            <a:outerShdw blurRad="38100" dist="38100" dir="2700000" algn="tl">
                              <a:srgbClr val="000000">
                                <a:alpha val="43137"/>
                              </a:srgbClr>
                            </a:outerShdw>
                          </a:effectLst>
                        </a:rPr>
                        <a:t>Friday - August 30</a:t>
                      </a:r>
                      <a:r>
                        <a:rPr lang="en-US" sz="1600" b="1" u="sng" baseline="30000" dirty="0">
                          <a:solidFill>
                            <a:schemeClr val="bg1"/>
                          </a:solidFill>
                          <a:effectLst>
                            <a:outerShdw blurRad="38100" dist="38100" dir="2700000" algn="tl">
                              <a:srgbClr val="000000">
                                <a:alpha val="43137"/>
                              </a:srgbClr>
                            </a:outerShdw>
                          </a:effectLst>
                        </a:rPr>
                        <a:t>th</a:t>
                      </a:r>
                      <a:r>
                        <a:rPr lang="en-US" sz="1600" b="1" u="sng" dirty="0">
                          <a:solidFill>
                            <a:schemeClr val="bg1"/>
                          </a:solidFill>
                          <a:effectLst>
                            <a:outerShdw blurRad="38100" dist="38100" dir="2700000" algn="tl">
                              <a:srgbClr val="000000">
                                <a:alpha val="43137"/>
                              </a:srgbClr>
                            </a:outerShdw>
                          </a:effectLst>
                        </a:rPr>
                        <a:t>, 2024</a:t>
                      </a:r>
                    </a:p>
                    <a:p>
                      <a:pPr lvl="0" algn="ctr"/>
                      <a:endParaRPr lang="en-US" sz="1300" b="1" dirty="0">
                        <a:solidFill>
                          <a:schemeClr val="bg1"/>
                        </a:solidFill>
                        <a:effectLst>
                          <a:outerShdw blurRad="38100" dist="38100" dir="2700000" algn="tl">
                            <a:srgbClr val="000000">
                              <a:alpha val="43137"/>
                            </a:srgbClr>
                          </a:outerShdw>
                        </a:effectLst>
                      </a:endParaRPr>
                    </a:p>
                    <a:p>
                      <a:pPr lvl="0" algn="ctr"/>
                      <a:r>
                        <a:rPr lang="en-US" sz="1300" b="1" dirty="0">
                          <a:solidFill>
                            <a:schemeClr val="bg1"/>
                          </a:solidFill>
                          <a:effectLst>
                            <a:outerShdw blurRad="38100" dist="38100" dir="2700000" algn="tl">
                              <a:srgbClr val="000000">
                                <a:alpha val="43137"/>
                              </a:srgbClr>
                            </a:outerShdw>
                          </a:effectLst>
                        </a:rPr>
                        <a:t>GRADE 12’s &amp; RETURNING GRADE 12’s:</a:t>
                      </a:r>
                    </a:p>
                    <a:p>
                      <a:pPr lvl="0" algn="ctr"/>
                      <a:r>
                        <a:rPr lang="en-US" sz="1300" b="1" dirty="0">
                          <a:solidFill>
                            <a:schemeClr val="bg1"/>
                          </a:solidFill>
                          <a:effectLst>
                            <a:outerShdw blurRad="38100" dist="38100" dir="2700000" algn="tl">
                              <a:srgbClr val="000000">
                                <a:alpha val="43137"/>
                              </a:srgbClr>
                            </a:outerShdw>
                          </a:effectLst>
                        </a:rPr>
                        <a:t>9:00 am to 11:00 am  ‘Meet &amp; Greet - Welcome Back’</a:t>
                      </a:r>
                    </a:p>
                    <a:p>
                      <a:pPr lvl="0" algn="ctr"/>
                      <a:endParaRPr lang="en-US" sz="1300" b="1" dirty="0">
                        <a:solidFill>
                          <a:schemeClr val="bg1"/>
                        </a:solidFill>
                        <a:effectLst>
                          <a:outerShdw blurRad="38100" dist="38100" dir="2700000" algn="tl">
                            <a:srgbClr val="000000">
                              <a:alpha val="43137"/>
                            </a:srgbClr>
                          </a:outerShdw>
                        </a:effectLst>
                      </a:endParaRPr>
                    </a:p>
                    <a:p>
                      <a:pPr marL="0" marR="0" lvl="0" indent="0" algn="ctr" defTabSz="342031" rtl="0" eaLnBrk="1" fontAlgn="auto" latinLnBrk="0" hangingPunct="1">
                        <a:lnSpc>
                          <a:spcPct val="100000"/>
                        </a:lnSpc>
                        <a:spcBef>
                          <a:spcPts val="0"/>
                        </a:spcBef>
                        <a:spcAft>
                          <a:spcPts val="0"/>
                        </a:spcAft>
                        <a:buClrTx/>
                        <a:buSzTx/>
                        <a:buFontTx/>
                        <a:buNone/>
                        <a:tabLst/>
                        <a:defRPr/>
                      </a:pPr>
                      <a:r>
                        <a:rPr lang="en-US" sz="1300" b="1" dirty="0">
                          <a:solidFill>
                            <a:schemeClr val="bg1"/>
                          </a:solidFill>
                          <a:effectLst>
                            <a:outerShdw blurRad="38100" dist="38100" dir="2700000" algn="tl">
                              <a:srgbClr val="000000">
                                <a:alpha val="43137"/>
                              </a:srgbClr>
                            </a:outerShdw>
                          </a:effectLst>
                        </a:rPr>
                        <a:t>GRADE 10’s &amp; Grade 11’s:</a:t>
                      </a:r>
                    </a:p>
                    <a:p>
                      <a:pPr marL="0" marR="0" lvl="0" indent="0" algn="ctr" defTabSz="342031" rtl="0" eaLnBrk="1" fontAlgn="auto" latinLnBrk="0" hangingPunct="1">
                        <a:lnSpc>
                          <a:spcPct val="100000"/>
                        </a:lnSpc>
                        <a:spcBef>
                          <a:spcPts val="0"/>
                        </a:spcBef>
                        <a:spcAft>
                          <a:spcPts val="0"/>
                        </a:spcAft>
                        <a:buClrTx/>
                        <a:buSzTx/>
                        <a:buFontTx/>
                        <a:buNone/>
                        <a:tabLst/>
                        <a:defRPr/>
                      </a:pPr>
                      <a:r>
                        <a:rPr lang="en-US" sz="1300" b="1" dirty="0">
                          <a:solidFill>
                            <a:schemeClr val="bg1"/>
                          </a:solidFill>
                          <a:effectLst>
                            <a:outerShdw blurRad="38100" dist="38100" dir="2700000" algn="tl">
                              <a:srgbClr val="000000">
                                <a:alpha val="43137"/>
                              </a:srgbClr>
                            </a:outerShdw>
                          </a:effectLst>
                        </a:rPr>
                        <a:t>1:00 pm to 3:00 pm  ‘Meet &amp; Greet - Welcome Back’</a:t>
                      </a:r>
                    </a:p>
                    <a:p>
                      <a:pPr marL="0" marR="0" lvl="0" indent="0" algn="ctr" defTabSz="342031" rtl="0" eaLnBrk="1" fontAlgn="auto" latinLnBrk="0" hangingPunct="1">
                        <a:lnSpc>
                          <a:spcPct val="100000"/>
                        </a:lnSpc>
                        <a:spcBef>
                          <a:spcPts val="0"/>
                        </a:spcBef>
                        <a:spcAft>
                          <a:spcPts val="0"/>
                        </a:spcAft>
                        <a:buClrTx/>
                        <a:buSzTx/>
                        <a:buFontTx/>
                        <a:buNone/>
                        <a:tabLst/>
                        <a:defRPr/>
                      </a:pPr>
                      <a:endParaRPr lang="en-US" sz="1300" b="1" dirty="0">
                        <a:solidFill>
                          <a:schemeClr val="bg1"/>
                        </a:solidFill>
                        <a:effectLst>
                          <a:outerShdw blurRad="38100" dist="38100" dir="2700000" algn="tl">
                            <a:srgbClr val="000000">
                              <a:alpha val="43137"/>
                            </a:srgbClr>
                          </a:outerShdw>
                        </a:effectLst>
                      </a:endParaRPr>
                    </a:p>
                  </a:txBody>
                  <a:tcPr marL="68405" marR="68405" marT="34203" marB="34203"/>
                </a:tc>
                <a:extLst>
                  <a:ext uri="{0D108BD9-81ED-4DB2-BD59-A6C34878D82A}">
                    <a16:rowId xmlns:a16="http://schemas.microsoft.com/office/drawing/2014/main" val="3626062243"/>
                  </a:ext>
                </a:extLst>
              </a:tr>
              <a:tr h="505168">
                <a:tc>
                  <a:txBody>
                    <a:bodyPr/>
                    <a:lstStyle/>
                    <a:p>
                      <a:pPr marL="0" marR="0" lvl="0" indent="0" algn="ctr" defTabSz="342031" rtl="0" eaLnBrk="1" fontAlgn="auto" latinLnBrk="0" hangingPunct="1">
                        <a:lnSpc>
                          <a:spcPct val="100000"/>
                        </a:lnSpc>
                        <a:spcBef>
                          <a:spcPts val="0"/>
                        </a:spcBef>
                        <a:spcAft>
                          <a:spcPts val="0"/>
                        </a:spcAft>
                        <a:buClrTx/>
                        <a:buSzTx/>
                        <a:buFontTx/>
                        <a:buNone/>
                        <a:tabLst/>
                        <a:defRPr/>
                      </a:pPr>
                      <a:r>
                        <a:rPr lang="en-US" sz="1600" b="1" u="sng" dirty="0">
                          <a:solidFill>
                            <a:schemeClr val="bg1"/>
                          </a:solidFill>
                          <a:effectLst>
                            <a:outerShdw blurRad="38100" dist="38100" dir="2700000" algn="tl">
                              <a:srgbClr val="000000">
                                <a:alpha val="43137"/>
                              </a:srgbClr>
                            </a:outerShdw>
                          </a:effectLst>
                        </a:rPr>
                        <a:t>CC Junior &amp; Senior Students</a:t>
                      </a:r>
                    </a:p>
                    <a:p>
                      <a:pPr marL="0" marR="0" lvl="0" indent="0" algn="ctr" defTabSz="342031" rtl="0" eaLnBrk="1" fontAlgn="auto" latinLnBrk="0" hangingPunct="1">
                        <a:lnSpc>
                          <a:spcPct val="100000"/>
                        </a:lnSpc>
                        <a:spcBef>
                          <a:spcPts val="0"/>
                        </a:spcBef>
                        <a:spcAft>
                          <a:spcPts val="0"/>
                        </a:spcAft>
                        <a:buClrTx/>
                        <a:buSzTx/>
                        <a:buFontTx/>
                        <a:buNone/>
                        <a:tabLst/>
                        <a:defRPr/>
                      </a:pPr>
                      <a:r>
                        <a:rPr lang="en-US" sz="1600" b="1" u="sng" dirty="0">
                          <a:solidFill>
                            <a:schemeClr val="bg1"/>
                          </a:solidFill>
                          <a:effectLst>
                            <a:outerShdw blurRad="38100" dist="38100" dir="2700000" algn="tl">
                              <a:srgbClr val="000000">
                                <a:alpha val="43137"/>
                              </a:srgbClr>
                            </a:outerShdw>
                          </a:effectLst>
                        </a:rPr>
                        <a:t>Tuesday - September 3</a:t>
                      </a:r>
                      <a:r>
                        <a:rPr lang="en-US" sz="1600" b="1" u="sng" baseline="30000" dirty="0">
                          <a:solidFill>
                            <a:schemeClr val="bg1"/>
                          </a:solidFill>
                          <a:effectLst>
                            <a:outerShdw blurRad="38100" dist="38100" dir="2700000" algn="tl">
                              <a:srgbClr val="000000">
                                <a:alpha val="43137"/>
                              </a:srgbClr>
                            </a:outerShdw>
                          </a:effectLst>
                        </a:rPr>
                        <a:t>rd</a:t>
                      </a:r>
                      <a:r>
                        <a:rPr lang="en-US" sz="1600" b="1" u="sng" dirty="0">
                          <a:solidFill>
                            <a:schemeClr val="bg1"/>
                          </a:solidFill>
                          <a:effectLst>
                            <a:outerShdw blurRad="38100" dist="38100" dir="2700000" algn="tl">
                              <a:srgbClr val="000000">
                                <a:alpha val="43137"/>
                              </a:srgbClr>
                            </a:outerShdw>
                          </a:effectLst>
                        </a:rPr>
                        <a:t>, 2024</a:t>
                      </a:r>
                    </a:p>
                    <a:p>
                      <a:pPr lvl="0" algn="ctr"/>
                      <a:endParaRPr lang="en-US" sz="1300" b="1" dirty="0">
                        <a:solidFill>
                          <a:schemeClr val="bg1"/>
                        </a:solidFill>
                        <a:effectLst>
                          <a:outerShdw blurRad="38100" dist="38100" dir="2700000" algn="tl">
                            <a:srgbClr val="000000">
                              <a:alpha val="43137"/>
                            </a:srgbClr>
                          </a:outerShdw>
                        </a:effectLst>
                      </a:endParaRPr>
                    </a:p>
                    <a:p>
                      <a:pPr marL="0" marR="0" lvl="0" indent="0" algn="ctr" defTabSz="342031" rtl="0" eaLnBrk="1" fontAlgn="auto" latinLnBrk="0" hangingPunct="1">
                        <a:lnSpc>
                          <a:spcPct val="100000"/>
                        </a:lnSpc>
                        <a:spcBef>
                          <a:spcPts val="0"/>
                        </a:spcBef>
                        <a:spcAft>
                          <a:spcPts val="0"/>
                        </a:spcAft>
                        <a:buClrTx/>
                        <a:buSzTx/>
                        <a:buFontTx/>
                        <a:buNone/>
                        <a:tabLst/>
                        <a:defRPr/>
                      </a:pPr>
                      <a:r>
                        <a:rPr lang="en-US" sz="1300" b="1" dirty="0">
                          <a:solidFill>
                            <a:schemeClr val="bg1"/>
                          </a:solidFill>
                          <a:effectLst>
                            <a:outerShdw blurRad="38100" dist="38100" dir="2700000" algn="tl">
                              <a:srgbClr val="000000">
                                <a:alpha val="43137"/>
                              </a:srgbClr>
                            </a:outerShdw>
                          </a:effectLst>
                        </a:rPr>
                        <a:t>All CC Students First Day of Full Classes!</a:t>
                      </a:r>
                      <a:endParaRPr lang="en-US" sz="1300" b="0" dirty="0">
                        <a:solidFill>
                          <a:schemeClr val="bg1"/>
                        </a:solidFill>
                        <a:effectLst/>
                      </a:endParaRPr>
                    </a:p>
                    <a:p>
                      <a:pPr lvl="0" algn="ctr"/>
                      <a:endParaRPr lang="en-US" sz="1300" b="1" dirty="0">
                        <a:solidFill>
                          <a:schemeClr val="bg1"/>
                        </a:solidFill>
                        <a:effectLst>
                          <a:outerShdw blurRad="38100" dist="38100" dir="2700000" algn="tl">
                            <a:srgbClr val="000000">
                              <a:alpha val="43137"/>
                            </a:srgbClr>
                          </a:outerShdw>
                        </a:effectLst>
                      </a:endParaRPr>
                    </a:p>
                  </a:txBody>
                  <a:tcPr marL="68405" marR="68405" marT="34203" marB="34203"/>
                </a:tc>
                <a:extLst>
                  <a:ext uri="{0D108BD9-81ED-4DB2-BD59-A6C34878D82A}">
                    <a16:rowId xmlns:a16="http://schemas.microsoft.com/office/drawing/2014/main" val="1737116172"/>
                  </a:ext>
                </a:extLst>
              </a:tr>
            </a:tbl>
          </a:graphicData>
        </a:graphic>
      </p:graphicFrame>
      <p:cxnSp>
        <p:nvCxnSpPr>
          <p:cNvPr id="2" name="Straight Connector 1">
            <a:extLst>
              <a:ext uri="{FF2B5EF4-FFF2-40B4-BE49-F238E27FC236}">
                <a16:creationId xmlns:a16="http://schemas.microsoft.com/office/drawing/2014/main" id="{A51D91AF-66B9-6CBE-247A-7D779064C37C}"/>
              </a:ext>
            </a:extLst>
          </p:cNvPr>
          <p:cNvCxnSpPr/>
          <p:nvPr/>
        </p:nvCxnSpPr>
        <p:spPr>
          <a:xfrm>
            <a:off x="-2" y="18203"/>
            <a:ext cx="684053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descr="School's out for summer | Northcote School">
            <a:extLst>
              <a:ext uri="{FF2B5EF4-FFF2-40B4-BE49-F238E27FC236}">
                <a16:creationId xmlns:a16="http://schemas.microsoft.com/office/drawing/2014/main" id="{C7DC90EA-4456-6CE1-D763-8E21CA33DF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282"/>
          <a:stretch/>
        </p:blipFill>
        <p:spPr bwMode="auto">
          <a:xfrm>
            <a:off x="0" y="4831072"/>
            <a:ext cx="6840538" cy="2054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191272"/>
      </p:ext>
    </p:extLst>
  </p:cSld>
  <p:clrMapOvr>
    <a:masterClrMapping/>
  </p:clrMapOvr>
</p:sld>
</file>

<file path=ppt/theme/theme1.xml><?xml version="1.0" encoding="utf-8"?>
<a:theme xmlns:a="http://schemas.openxmlformats.org/drawingml/2006/main" name="Dividend">
  <a:themeElements>
    <a:clrScheme name="Custom 9">
      <a:dk1>
        <a:sysClr val="windowText" lastClr="000000"/>
      </a:dk1>
      <a:lt1>
        <a:sysClr val="window" lastClr="FFFFFF"/>
      </a:lt1>
      <a:dk2>
        <a:srgbClr val="3D3D3D"/>
      </a:dk2>
      <a:lt2>
        <a:srgbClr val="EBEBEB"/>
      </a:lt2>
      <a:accent1>
        <a:srgbClr val="465359"/>
      </a:accent1>
      <a:accent2>
        <a:srgbClr val="009999"/>
      </a:accent2>
      <a:accent3>
        <a:srgbClr val="000000"/>
      </a:accent3>
      <a:accent4>
        <a:srgbClr val="969FA7"/>
      </a:accent4>
      <a:accent5>
        <a:srgbClr val="ED8428"/>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e499ec3-72ba-4329-8c74-9fd67ceb562a" xsi:nil="true"/>
    <lcf76f155ced4ddcb4097134ff3c332f xmlns="4df5221f-a2ad-420e-a47a-46cab382db7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855E1B9AE9E342A7BABE580E842783" ma:contentTypeVersion="15" ma:contentTypeDescription="Create a new document." ma:contentTypeScope="" ma:versionID="3d7c735214dbb691e712977c52a71971">
  <xsd:schema xmlns:xsd="http://www.w3.org/2001/XMLSchema" xmlns:xs="http://www.w3.org/2001/XMLSchema" xmlns:p="http://schemas.microsoft.com/office/2006/metadata/properties" xmlns:ns2="4df5221f-a2ad-420e-a47a-46cab382db7b" xmlns:ns3="6e499ec3-72ba-4329-8c74-9fd67ceb562a" targetNamespace="http://schemas.microsoft.com/office/2006/metadata/properties" ma:root="true" ma:fieldsID="e78e7b2d343fd336d3f12905f45d04e4" ns2:_="" ns3:_="">
    <xsd:import namespace="4df5221f-a2ad-420e-a47a-46cab382db7b"/>
    <xsd:import namespace="6e499ec3-72ba-4329-8c74-9fd67ceb56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5221f-a2ad-420e-a47a-46cab382db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1896dae-c10b-4dfc-b53f-b0a07693160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499ec3-72ba-4329-8c74-9fd67ceb562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9d4a7af-c95d-462b-afac-2a81a3429334}" ma:internalName="TaxCatchAll" ma:showField="CatchAllData" ma:web="6e499ec3-72ba-4329-8c74-9fd67ceb562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list="UserInfo" ma:SearchPeopleOnly="false" ma:internalName="SharedWithUsers"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3989A3-A0DC-4988-845C-3484D7EF238A}">
  <ds:schemaRefs>
    <ds:schemaRef ds:uri="http://schemas.microsoft.com/sharepoint/v3/contenttype/forms"/>
  </ds:schemaRefs>
</ds:datastoreItem>
</file>

<file path=customXml/itemProps2.xml><?xml version="1.0" encoding="utf-8"?>
<ds:datastoreItem xmlns:ds="http://schemas.openxmlformats.org/officeDocument/2006/customXml" ds:itemID="{B4E19F44-0032-4A5B-B8BB-D655A6FD7AB4}">
  <ds:schemaRefs>
    <ds:schemaRef ds:uri="http://purl.org/dc/terms/"/>
    <ds:schemaRef ds:uri="http://purl.org/dc/elements/1.1/"/>
    <ds:schemaRef ds:uri="http://purl.org/dc/dcmitype/"/>
    <ds:schemaRef ds:uri="http://schemas.microsoft.com/office/2006/metadata/properties"/>
    <ds:schemaRef ds:uri="http://www.w3.org/XML/1998/namespace"/>
    <ds:schemaRef ds:uri="http://schemas.microsoft.com/office/2006/documentManagement/types"/>
    <ds:schemaRef ds:uri="4df5221f-a2ad-420e-a47a-46cab382db7b"/>
    <ds:schemaRef ds:uri="http://schemas.microsoft.com/office/infopath/2007/PartnerControls"/>
    <ds:schemaRef ds:uri="http://schemas.openxmlformats.org/package/2006/metadata/core-properties"/>
    <ds:schemaRef ds:uri="6e499ec3-72ba-4329-8c74-9fd67ceb562a"/>
  </ds:schemaRefs>
</ds:datastoreItem>
</file>

<file path=customXml/itemProps3.xml><?xml version="1.0" encoding="utf-8"?>
<ds:datastoreItem xmlns:ds="http://schemas.openxmlformats.org/officeDocument/2006/customXml" ds:itemID="{9CD3CB5E-E011-4697-8AC7-A9A4F59851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5221f-a2ad-420e-a47a-46cab382db7b"/>
    <ds:schemaRef ds:uri="6e499ec3-72ba-4329-8c74-9fd67ceb5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Dividend</Template>
  <TotalTime>8591</TotalTime>
  <Words>1286</Words>
  <Application>Microsoft Office PowerPoint</Application>
  <PresentationFormat>Custom</PresentationFormat>
  <Paragraphs>53</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Baguet Script</vt:lpstr>
      <vt:lpstr>Century Gothic</vt:lpstr>
      <vt:lpstr>Gill Sans MT</vt:lpstr>
      <vt:lpstr>Wingdings 2</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Foothills School Division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Brookes</dc:creator>
  <cp:lastModifiedBy>Meegan Selby</cp:lastModifiedBy>
  <cp:revision>224</cp:revision>
  <dcterms:created xsi:type="dcterms:W3CDTF">2018-06-12T19:39:28Z</dcterms:created>
  <dcterms:modified xsi:type="dcterms:W3CDTF">2024-06-29T21:55:03Z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0x010100F2855E1B9AE9E342A7BABE580E842783</vt:lpwstr>
  </property>
  <property fmtid="{D5CDD505-2E9C-101B-9397-08002B2CF9AE}" pid="3" name="Order">
    <vt:r8>479800</vt:r8>
  </property>
  <property fmtid="{D5CDD505-2E9C-101B-9397-08002B2CF9AE}" pid="4" name="MediaServiceImageTags">
    <vt:lpwstr/>
  </property>
</Properties>
</file>