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5"/>
  </p:notesMasterIdLst>
  <p:sldIdLst>
    <p:sldId id="256" r:id="rId2"/>
    <p:sldId id="257" r:id="rId3"/>
    <p:sldId id="307" r:id="rId4"/>
    <p:sldId id="259" r:id="rId5"/>
    <p:sldId id="260" r:id="rId6"/>
    <p:sldId id="264" r:id="rId7"/>
    <p:sldId id="266" r:id="rId8"/>
    <p:sldId id="267" r:id="rId9"/>
    <p:sldId id="268" r:id="rId10"/>
    <p:sldId id="304" r:id="rId11"/>
    <p:sldId id="271" r:id="rId12"/>
    <p:sldId id="306" r:id="rId13"/>
    <p:sldId id="284" r:id="rId14"/>
  </p:sldIdLst>
  <p:sldSz cx="9144000" cy="5143500" type="screen16x9"/>
  <p:notesSz cx="6858000" cy="9144000"/>
  <p:embeddedFontLst>
    <p:embeddedFont>
      <p:font typeface="Bradley Hand ITC" panose="03070402050302030203" pitchFamily="66" charset="0"/>
      <p:regular r:id="rId16"/>
    </p:embeddedFont>
    <p:embeddedFont>
      <p:font typeface="Didact Gothic" panose="00000500000000000000" pitchFamily="2" charset="0"/>
      <p:regular r:id="rId17"/>
    </p:embeddedFont>
    <p:embeddedFont>
      <p:font typeface="Varela" panose="020B0604020202020204" charset="0"/>
      <p:regular r:id="rId18"/>
    </p:embeddedFon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iam Ramzy" initials="" lastIdx="2" clrIdx="0"/>
  <p:cmAuthor id="1" name="Miriam Ramzy" initials="MR" lastIdx="2" clrIdx="1">
    <p:extLst>
      <p:ext uri="{19B8F6BF-5375-455C-9EA6-DF929625EA0E}">
        <p15:presenceInfo xmlns:p15="http://schemas.microsoft.com/office/powerpoint/2012/main" userId="S::ramzym@fsd38.ab.ca::36ac68c9-f811-4e32-a004-6787fb2d82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788B3-16A4-42F2-AC19-9D60166D354B}" v="8" dt="2023-01-27T14:44:47.397"/>
    <p1510:client id="{2C6E986D-43F2-97F2-1E1E-398035628D5E}" v="193" dt="2023-01-30T23:26:36.757"/>
    <p1510:client id="{37FEA936-CF17-3B80-5763-3FC66360CAE0}" v="31" dt="2023-01-31T22:36:46.139"/>
    <p1510:client id="{75898245-BDDD-9EB7-40B7-8CDB513A47AE}" v="25" dt="2023-01-31T22:43:33.418"/>
    <p1510:client id="{7A94CBE0-6E7C-BC2C-8CA9-B5A8186E2EF7}" v="1" dt="2023-02-01T00:35:20.917"/>
    <p1510:client id="{BCE8B380-EC67-C25B-FDE8-9C50DA92DA91}" v="4" dt="2023-02-01T20:19:42.421"/>
    <p1510:client id="{D6F2A5A4-75BE-5575-01EB-E7333CAFCFB4}" v="196" dt="2023-01-31T22:40:55.457"/>
  </p1510:revLst>
</p1510:revInfo>
</file>

<file path=ppt/tableStyles.xml><?xml version="1.0" encoding="utf-8"?>
<a:tblStyleLst xmlns:a="http://schemas.openxmlformats.org/drawingml/2006/main" def="{3E6A45AF-33B7-45B9-A7CF-55478AF2C38F}">
  <a:tblStyle styleId="{3E6A45AF-33B7-45B9-A7CF-55478AF2C3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pen.alberta.ca/dataset/fcbbce6e-d872-4133-a635-71f58dc8c461/resource/bdc66913-9a4f-468d-8449-934fa0b7b949/download/2011-lets-talk-early-years-early-childhood-developmen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urriculum.learnalberta.ca/curriculum/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b3565767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b3565767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7"/>
        <p:cNvGrpSpPr/>
        <p:nvPr/>
      </p:nvGrpSpPr>
      <p:grpSpPr>
        <a:xfrm>
          <a:off x="0" y="0"/>
          <a:ext cx="0" cy="0"/>
          <a:chOff x="0" y="0"/>
          <a:chExt cx="0" cy="0"/>
        </a:xfrm>
      </p:grpSpPr>
      <p:sp>
        <p:nvSpPr>
          <p:cNvPr id="2528" name="Google Shape;2528;gb4206e6b31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9" name="Google Shape;2529;gb4206e6b31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Amy – ***please provide any reports </a:t>
            </a:r>
            <a:r>
              <a:rPr lang="en-US" err="1"/>
              <a:t>etc</a:t>
            </a:r>
            <a:r>
              <a:rPr lang="en-US"/>
              <a:t>… you may have (Psych, Medical, OT/PT/Speech to the school upon registration </a:t>
            </a:r>
            <a:endParaRPr/>
          </a:p>
        </p:txBody>
      </p:sp>
    </p:spTree>
    <p:extLst>
      <p:ext uri="{BB962C8B-B14F-4D97-AF65-F5344CB8AC3E}">
        <p14:creationId xmlns:p14="http://schemas.microsoft.com/office/powerpoint/2010/main" val="3773677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5"/>
        <p:cNvGrpSpPr/>
        <p:nvPr/>
      </p:nvGrpSpPr>
      <p:grpSpPr>
        <a:xfrm>
          <a:off x="0" y="0"/>
          <a:ext cx="0" cy="0"/>
          <a:chOff x="0" y="0"/>
          <a:chExt cx="0" cy="0"/>
        </a:xfrm>
      </p:grpSpPr>
      <p:sp>
        <p:nvSpPr>
          <p:cNvPr id="2836" name="Google Shape;2836;g8f4f65bf5d_0_4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7" name="Google Shape;2837;g8f4f65bf5d_0_4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Alana </a:t>
            </a:r>
          </a:p>
          <a:p>
            <a:pPr marL="0" indent="0">
              <a:buNone/>
            </a:pPr>
            <a:r>
              <a:rPr lang="en-US"/>
              <a:t>FSLC provides short term counseling, small group skills training, and universal classroom supports around social-emotional learning, along with connecting caregivers to outside agencies for long-term supports.</a:t>
            </a:r>
          </a:p>
          <a:p>
            <a:pPr marL="0" lvl="0" indent="0" algn="l" rtl="0">
              <a:spcBef>
                <a:spcPts val="0"/>
              </a:spcBef>
              <a:spcAft>
                <a:spcPts val="0"/>
              </a:spcAft>
              <a:buNone/>
            </a:pPr>
            <a:endParaRPr lang="en-US"/>
          </a:p>
          <a:p>
            <a:pPr marL="0" lvl="0" indent="0" algn="l" rtl="0">
              <a:spcBef>
                <a:spcPts val="0"/>
              </a:spcBef>
              <a:spcAft>
                <a:spcPts val="0"/>
              </a:spcAft>
              <a:buNone/>
            </a:pPr>
            <a:r>
              <a:rPr lang="en-US"/>
              <a:t>To help your child prepare emotionally and socially for kindergarten you can:</a:t>
            </a:r>
          </a:p>
          <a:p>
            <a:pPr marL="228600" lvl="0" indent="-228600" algn="l" rtl="0">
              <a:spcBef>
                <a:spcPts val="0"/>
              </a:spcBef>
              <a:spcAft>
                <a:spcPts val="0"/>
              </a:spcAft>
              <a:buAutoNum type="arabicPeriod"/>
            </a:pPr>
            <a:r>
              <a:rPr lang="en-US"/>
              <a:t>Visit the school throughout the summer and play at the school park.  Try reading books related to starting school and show enthusiasm for the new experience.</a:t>
            </a:r>
          </a:p>
          <a:p>
            <a:pPr marL="228600" lvl="0" indent="-228600" algn="l" rtl="0">
              <a:spcBef>
                <a:spcPts val="0"/>
              </a:spcBef>
              <a:spcAft>
                <a:spcPts val="0"/>
              </a:spcAft>
              <a:buAutoNum type="arabicPeriod"/>
            </a:pPr>
            <a:r>
              <a:rPr lang="en-US"/>
              <a:t>Start school routines early to increase comfort.  </a:t>
            </a:r>
          </a:p>
          <a:p>
            <a:pPr marL="228600" lvl="0" indent="-228600" algn="l" rtl="0">
              <a:spcBef>
                <a:spcPts val="0"/>
              </a:spcBef>
              <a:spcAft>
                <a:spcPts val="0"/>
              </a:spcAft>
              <a:buAutoNum type="arabicPeriod"/>
            </a:pPr>
            <a:r>
              <a:rPr lang="en-US"/>
              <a:t>Provide opportunities to develop social skills through play dates away from parents, helping them resolve conflict with their words, practice following directions like they would in their new classroom </a:t>
            </a:r>
            <a:r>
              <a:rPr lang="en-US" err="1"/>
              <a:t>etc</a:t>
            </a:r>
            <a:r>
              <a:rPr lang="en-US"/>
              <a:t>…</a:t>
            </a:r>
          </a:p>
          <a:p>
            <a:pPr marL="228600" indent="-228600">
              <a:buAutoNum type="arabicPeriod"/>
            </a:pPr>
            <a:r>
              <a:rPr lang="en-US"/>
              <a:t>Role model positive ways to cope with changes.  Children learn from the adults around them. Show your child how you manage changes.</a:t>
            </a:r>
          </a:p>
          <a:p>
            <a:pPr marL="228600" lvl="0" indent="-228600" algn="l" rtl="0">
              <a:spcBef>
                <a:spcPts val="0"/>
              </a:spcBef>
              <a:spcAft>
                <a:spcPts val="0"/>
              </a:spcAft>
              <a:buAutoNum type="arabicPeriod"/>
            </a:pPr>
            <a:r>
              <a:rPr lang="en-US"/>
              <a:t>Talk about activities your child will do at school like play Lego and make new friends, and how they’ll learn new skills like reading and writing</a:t>
            </a:r>
          </a:p>
          <a:p>
            <a:pPr marL="228600" indent="-228600">
              <a:buAutoNum type="arabicPeriod"/>
            </a:pPr>
            <a:r>
              <a:rPr lang="en-US"/>
              <a:t>Create a good-bye ritual and stick to it.  Keep it short and sweet so your kiddo isn’t preoccupied with your presence.</a:t>
            </a:r>
          </a:p>
          <a:p>
            <a:pPr marL="228600" indent="-228600">
              <a:buAutoNum type="arabicPeriod"/>
            </a:pPr>
            <a:r>
              <a:rPr lang="en-US"/>
              <a:t>Celebrate successes, not matter how small to instill a sense of confidence. "Kids can do hard things".</a:t>
            </a:r>
          </a:p>
          <a:p>
            <a:pPr marL="228600" lvl="0" indent="-228600" algn="l" rtl="0">
              <a:spcBef>
                <a:spcPts val="0"/>
              </a:spcBef>
              <a:spcAft>
                <a:spcPts val="0"/>
              </a:spcAft>
              <a:buAutoNum type="arabicPeriod"/>
            </a:pPr>
            <a:endParaRPr lang="en-US"/>
          </a:p>
          <a:p>
            <a:pPr marL="0" indent="0">
              <a:buNone/>
            </a:pPr>
            <a:r>
              <a:rPr lang="en-US"/>
              <a:t>Zones of Regulation – a social-emotional curriculum that support children with developing self-management skills.  Your child will be learning about their emotions and strategies that they can use when they have a big feeling.</a:t>
            </a:r>
          </a:p>
          <a:p>
            <a:pPr marL="0" indent="0">
              <a:buNone/>
            </a:pPr>
            <a:endParaRPr lang="en-US"/>
          </a:p>
          <a:p>
            <a:pPr marL="0" indent="0">
              <a:buNone/>
            </a:pPr>
            <a:r>
              <a:rPr lang="en-US"/>
              <a:t>To help your child prepare for zones you can help them to name their feelings and find appropriate ways to express these feelings.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b4206e6b31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b4206e6b3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None/>
            </a:pPr>
            <a:r>
              <a:rPr lang="en" sz="1200"/>
              <a:t>David</a:t>
            </a:r>
          </a:p>
          <a:p>
            <a:pPr marL="0" indent="0">
              <a:buClr>
                <a:schemeClr val="dk1"/>
              </a:buClr>
              <a:buNone/>
            </a:pPr>
            <a:r>
              <a:rPr lang="en" sz="1200"/>
              <a:t>Kindergarten students are normally assessed in 5 areas. As we are unsure if screening will occur online or in person, we don't know if we will assess all 5 areas or not.</a:t>
            </a:r>
            <a:endParaRPr lang="en-US" sz="1200"/>
          </a:p>
          <a:p>
            <a:pPr marL="0" indent="0">
              <a:buNone/>
            </a:pPr>
            <a:endParaRPr lang="en" sz="1200"/>
          </a:p>
          <a:p>
            <a:pPr marL="0" indent="0">
              <a:buNone/>
            </a:pPr>
            <a:r>
              <a:rPr lang="en" sz="1200"/>
              <a:t>If we are screening online, we will focus in on 2 areas (#2, #3), indicated below. </a:t>
            </a:r>
            <a:endParaRPr sz="1200"/>
          </a:p>
          <a:p>
            <a:pPr marL="457200" lvl="0" indent="-304800" algn="l" rtl="0">
              <a:lnSpc>
                <a:spcPct val="100000"/>
              </a:lnSpc>
              <a:spcBef>
                <a:spcPts val="1600"/>
              </a:spcBef>
              <a:spcAft>
                <a:spcPts val="0"/>
              </a:spcAft>
              <a:buClr>
                <a:srgbClr val="000000"/>
              </a:buClr>
              <a:buSzPts val="1200"/>
              <a:buFont typeface="Arial"/>
              <a:buAutoNum type="arabicParenR"/>
            </a:pPr>
            <a:r>
              <a:rPr lang="en" sz="1200"/>
              <a:t>Awareness of Self &amp; Environment (understanding the world)</a:t>
            </a:r>
            <a:endParaRPr sz="1200"/>
          </a:p>
          <a:p>
            <a:pPr marL="457200" lvl="0" indent="-304800" algn="l" rtl="0">
              <a:lnSpc>
                <a:spcPct val="100000"/>
              </a:lnSpc>
              <a:spcBef>
                <a:spcPts val="0"/>
              </a:spcBef>
              <a:spcAft>
                <a:spcPts val="0"/>
              </a:spcAft>
              <a:buClr>
                <a:srgbClr val="000000"/>
              </a:buClr>
              <a:buSzPts val="1200"/>
              <a:buFont typeface="Arial"/>
              <a:buAutoNum type="arabicParenR"/>
            </a:pPr>
            <a:r>
              <a:rPr lang="en" sz="1200">
                <a:highlight>
                  <a:srgbClr val="FFE599"/>
                </a:highlight>
              </a:rPr>
              <a:t>Cognitive Skills (letters &amp; sounds, counting)</a:t>
            </a:r>
            <a:endParaRPr sz="1200">
              <a:highlight>
                <a:srgbClr val="FFE599"/>
              </a:highlight>
            </a:endParaRPr>
          </a:p>
          <a:p>
            <a:pPr marL="457200" lvl="0" indent="-304800" algn="l" rtl="0">
              <a:lnSpc>
                <a:spcPct val="100000"/>
              </a:lnSpc>
              <a:spcBef>
                <a:spcPts val="0"/>
              </a:spcBef>
              <a:spcAft>
                <a:spcPts val="0"/>
              </a:spcAft>
              <a:buClr>
                <a:srgbClr val="000000"/>
              </a:buClr>
              <a:buSzPts val="1200"/>
              <a:buFont typeface="Arial"/>
              <a:buAutoNum type="arabicParenR"/>
            </a:pPr>
            <a:r>
              <a:rPr lang="en" sz="1200">
                <a:highlight>
                  <a:srgbClr val="FFE599"/>
                </a:highlight>
              </a:rPr>
              <a:t>Language and Communication (including listening, full sentences)</a:t>
            </a:r>
            <a:endParaRPr sz="1200">
              <a:highlight>
                <a:srgbClr val="FFE599"/>
              </a:highlight>
            </a:endParaRPr>
          </a:p>
          <a:p>
            <a:pPr marL="457200" lvl="0" indent="-304800" algn="l" rtl="0">
              <a:lnSpc>
                <a:spcPct val="100000"/>
              </a:lnSpc>
              <a:spcBef>
                <a:spcPts val="0"/>
              </a:spcBef>
              <a:spcAft>
                <a:spcPts val="0"/>
              </a:spcAft>
              <a:buClr>
                <a:srgbClr val="000000"/>
              </a:buClr>
              <a:buSzPts val="1200"/>
              <a:buFont typeface="Arial"/>
              <a:buAutoNum type="arabicParenR"/>
            </a:pPr>
            <a:r>
              <a:rPr lang="en" sz="1200"/>
              <a:t>Physical Development (fine and gross motor)</a:t>
            </a:r>
            <a:endParaRPr sz="1200"/>
          </a:p>
          <a:p>
            <a:pPr marL="457200" lvl="0" indent="-304800" algn="l" rtl="0">
              <a:lnSpc>
                <a:spcPct val="100000"/>
              </a:lnSpc>
              <a:spcBef>
                <a:spcPts val="0"/>
              </a:spcBef>
              <a:spcAft>
                <a:spcPts val="0"/>
              </a:spcAft>
              <a:buClr>
                <a:srgbClr val="000000"/>
              </a:buClr>
              <a:buSzPts val="1200"/>
              <a:buFont typeface="Arial"/>
              <a:buAutoNum type="arabicParenR"/>
            </a:pPr>
            <a:r>
              <a:rPr lang="en" sz="1200"/>
              <a:t>Social Skills / Approaches to Learning (taking turns, following rules, playing with others)</a:t>
            </a:r>
            <a:endParaRPr sz="1200"/>
          </a:p>
          <a:p>
            <a:pPr marL="0" lvl="0" indent="0" algn="l" rtl="0">
              <a:lnSpc>
                <a:spcPct val="100000"/>
              </a:lnSpc>
              <a:spcBef>
                <a:spcPts val="1600"/>
              </a:spcBef>
              <a:spcAft>
                <a:spcPts val="0"/>
              </a:spcAft>
              <a:buNone/>
            </a:pPr>
            <a:endParaRPr sz="1200"/>
          </a:p>
        </p:txBody>
      </p:sp>
    </p:spTree>
    <p:extLst>
      <p:ext uri="{BB962C8B-B14F-4D97-AF65-F5344CB8AC3E}">
        <p14:creationId xmlns:p14="http://schemas.microsoft.com/office/powerpoint/2010/main" val="130733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5"/>
        <p:cNvGrpSpPr/>
        <p:nvPr/>
      </p:nvGrpSpPr>
      <p:grpSpPr>
        <a:xfrm>
          <a:off x="0" y="0"/>
          <a:ext cx="0" cy="0"/>
          <a:chOff x="0" y="0"/>
          <a:chExt cx="0" cy="0"/>
        </a:xfrm>
      </p:grpSpPr>
      <p:sp>
        <p:nvSpPr>
          <p:cNvPr id="5546" name="Google Shape;5546;g9273f58441_0_7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7" name="Google Shape;5547;g9273f58441_0_7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8f4f65bf5d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8f4f65bf5d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8f4f65bf5d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8f4f65bf5d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73003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8f4f65bf5d_0_3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8f4f65bf5d_0_3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u="sng">
                <a:solidFill>
                  <a:schemeClr val="hlink"/>
                </a:solidFill>
              </a:rPr>
              <a:t>Lauren </a:t>
            </a:r>
          </a:p>
          <a:p>
            <a:pPr marL="0" lvl="0" indent="0" algn="l" rtl="0">
              <a:spcBef>
                <a:spcPts val="0"/>
              </a:spcBef>
              <a:spcAft>
                <a:spcPts val="0"/>
              </a:spcAft>
              <a:buNone/>
            </a:pPr>
            <a:r>
              <a:rPr lang="en" u="sng">
                <a:solidFill>
                  <a:schemeClr val="hlink"/>
                </a:solidFill>
                <a:hlinkClick r:id="rId3"/>
              </a:rPr>
              <a:t>https://open.alberta.ca/dataset/fcbbce6e-d872-4133-a635-71f58dc8c461/resource/bdc66913-9a4f-468d-8449-934fa0b7b949/download/2011-lets-talk-early-years-early-childhood-development.pdf</a:t>
            </a:r>
            <a:endParaRPr/>
          </a:p>
          <a:p>
            <a:pPr marL="0" lvl="0" indent="0" algn="l" rtl="0">
              <a:spcBef>
                <a:spcPts val="0"/>
              </a:spcBef>
              <a:spcAft>
                <a:spcPts val="0"/>
              </a:spcAft>
              <a:buNone/>
            </a:pPr>
            <a:endParaRPr/>
          </a:p>
          <a:p>
            <a:pPr marL="0" lvl="0" indent="0" algn="l" rtl="0">
              <a:spcBef>
                <a:spcPts val="0"/>
              </a:spcBef>
              <a:spcAft>
                <a:spcPts val="0"/>
              </a:spcAft>
              <a:buNone/>
            </a:pPr>
            <a:r>
              <a:rPr lang="en"/>
              <a:t>What happens in children’s earliest years can influence not only their immediate well-being, but also lay the foundation for competence and coping skills that affect learning, behavior and overall health throughout their lifetime. Developing the physical, emotional and social abilities of children is a foundational element of our Jr K and K programs.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8"/>
        <p:cNvGrpSpPr/>
        <p:nvPr/>
      </p:nvGrpSpPr>
      <p:grpSpPr>
        <a:xfrm>
          <a:off x="0" y="0"/>
          <a:ext cx="0" cy="0"/>
          <a:chOff x="0" y="0"/>
          <a:chExt cx="0" cy="0"/>
        </a:xfrm>
      </p:grpSpPr>
      <p:sp>
        <p:nvSpPr>
          <p:cNvPr id="2339" name="Google Shape;2339;g9273f58441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0" name="Google Shape;2340;g9273f58441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hlinkClick r:id="rId3"/>
              </a:rPr>
              <a:t>Lauren and Natasha </a:t>
            </a:r>
          </a:p>
          <a:p>
            <a:pPr marL="0" lvl="0" indent="0" algn="l">
              <a:spcBef>
                <a:spcPts val="0"/>
              </a:spcBef>
              <a:spcAft>
                <a:spcPts val="0"/>
              </a:spcAft>
              <a:buNone/>
            </a:pPr>
            <a:r>
              <a:rPr lang="en-US">
                <a:hlinkClick r:id="rId3"/>
              </a:rPr>
              <a:t>https://curriculum.learnalberta.ca/curriculum/en</a:t>
            </a:r>
            <a:endParaRPr lang="en-US"/>
          </a:p>
          <a:p>
            <a:pPr marL="0" indent="0">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6"/>
        <p:cNvGrpSpPr/>
        <p:nvPr/>
      </p:nvGrpSpPr>
      <p:grpSpPr>
        <a:xfrm>
          <a:off x="0" y="0"/>
          <a:ext cx="0" cy="0"/>
          <a:chOff x="0" y="0"/>
          <a:chExt cx="0" cy="0"/>
        </a:xfrm>
      </p:grpSpPr>
      <p:sp>
        <p:nvSpPr>
          <p:cNvPr id="2447" name="Google Shape;2447;gb3fbc5e0b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8" name="Google Shape;2448;gb3fbc5e0b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Brandy</a:t>
            </a:r>
          </a:p>
          <a:p>
            <a:pPr marL="0" indent="0">
              <a:buNone/>
            </a:pPr>
            <a:r>
              <a:rPr lang="en-US"/>
              <a:t>Link to PP to be posted on website next week </a:t>
            </a:r>
          </a:p>
          <a:p>
            <a:pPr marL="0" lvl="0" indent="0" algn="l" rtl="0">
              <a:spcBef>
                <a:spcPts val="0"/>
              </a:spcBef>
              <a:spcAft>
                <a:spcPts val="0"/>
              </a:spcAft>
              <a:buNone/>
            </a:pPr>
            <a:r>
              <a:rPr lang="en-US"/>
              <a:t>Lauren M/Natasha to email calendar near the end of the school year with welcome letter</a:t>
            </a:r>
          </a:p>
          <a:p>
            <a:pPr marL="0" indent="0">
              <a:buNone/>
            </a:pPr>
            <a:r>
              <a:rPr lang="en-US"/>
              <a:t>Date preference asked after registration when Brandy calls home to arrange a screening day/time.  An email confirmation will be sent once we ensure balanced classes taking into consideration size, needs, available supports </a:t>
            </a:r>
            <a:r>
              <a:rPr lang="en-US" err="1"/>
              <a:t>etc</a:t>
            </a:r>
            <a:r>
              <a:rPr lang="en-US"/>
              <a:t>… We try the best we can to make preferred dates work and appreciate the flexibility of those who can make either choice work</a:t>
            </a:r>
          </a:p>
          <a:p>
            <a:pPr marL="0" indent="0">
              <a:buNone/>
            </a:pPr>
            <a:r>
              <a:rPr lang="en-US"/>
              <a:t>Staggered start day to be set based upon which days your child will be attending and shared out when set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6"/>
        <p:cNvGrpSpPr/>
        <p:nvPr/>
      </p:nvGrpSpPr>
      <p:grpSpPr>
        <a:xfrm>
          <a:off x="0" y="0"/>
          <a:ext cx="0" cy="0"/>
          <a:chOff x="0" y="0"/>
          <a:chExt cx="0" cy="0"/>
        </a:xfrm>
      </p:grpSpPr>
      <p:sp>
        <p:nvSpPr>
          <p:cNvPr id="2497" name="Google Shape;2497;gb3fbc5e0b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8" name="Google Shape;2498;gb3fbc5e0b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Brandy – Recommend to go to the links as there are fees associated with bussing that you should be aware of, specifically if you are less than 2.4 km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b4206e6b31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b4206e6b3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None/>
            </a:pPr>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7"/>
        <p:cNvGrpSpPr/>
        <p:nvPr/>
      </p:nvGrpSpPr>
      <p:grpSpPr>
        <a:xfrm>
          <a:off x="0" y="0"/>
          <a:ext cx="0" cy="0"/>
          <a:chOff x="0" y="0"/>
          <a:chExt cx="0" cy="0"/>
        </a:xfrm>
      </p:grpSpPr>
      <p:sp>
        <p:nvSpPr>
          <p:cNvPr id="2528" name="Google Shape;2528;gb4206e6b31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9" name="Google Shape;2529;gb4206e6b31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Natasha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014101" y="-820"/>
            <a:ext cx="5170321" cy="5143674"/>
            <a:chOff x="3604794" y="-827"/>
            <a:chExt cx="5579884" cy="5143674"/>
          </a:xfrm>
        </p:grpSpPr>
        <p:sp>
          <p:nvSpPr>
            <p:cNvPr id="10" name="Google Shape;10;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41428"/>
                  </a:lnTo>
                  <a:cubicBezTo>
                    <a:pt x="195659" y="33290"/>
                    <a:pt x="181069" y="29126"/>
                    <a:pt x="166086" y="29126"/>
                  </a:cubicBezTo>
                  <a:cubicBezTo>
                    <a:pt x="157579" y="29126"/>
                    <a:pt x="148944" y="30468"/>
                    <a:pt x="140810" y="33188"/>
                  </a:cubicBezTo>
                  <a:cubicBezTo>
                    <a:pt x="136525" y="34619"/>
                    <a:pt x="132657" y="35260"/>
                    <a:pt x="129120" y="35260"/>
                  </a:cubicBezTo>
                  <a:cubicBezTo>
                    <a:pt x="108896" y="35260"/>
                    <a:pt x="99447" y="14298"/>
                    <a:pt x="84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720000" y="1031863"/>
            <a:ext cx="3650100" cy="20526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720000" y="3319050"/>
            <a:ext cx="3650100" cy="7926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2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720000" y="445025"/>
            <a:ext cx="5476200" cy="572700"/>
          </a:xfrm>
          <a:prstGeom prst="rect">
            <a:avLst/>
          </a:prstGeom>
        </p:spPr>
        <p:txBody>
          <a:bodyPr spcFirstLastPara="1" wrap="square" lIns="0" tIns="0" rIns="0" bIns="0"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720000" y="1152475"/>
            <a:ext cx="7704000" cy="3416400"/>
          </a:xfrm>
          <a:prstGeom prst="rect">
            <a:avLst/>
          </a:prstGeom>
        </p:spPr>
        <p:txBody>
          <a:bodyPr spcFirstLastPara="1" wrap="square" lIns="0" tIns="0" rIns="0" bIns="0" anchor="ctr" anchorCtr="0">
            <a:noAutofit/>
          </a:bodyPr>
          <a:lstStyle>
            <a:lvl1pPr marL="457200" lvl="0" indent="-355600">
              <a:lnSpc>
                <a:spcPct val="100000"/>
              </a:lnSpc>
              <a:spcBef>
                <a:spcPts val="0"/>
              </a:spcBef>
              <a:spcAft>
                <a:spcPts val="0"/>
              </a:spcAft>
              <a:buSzPts val="2000"/>
              <a:buChar char="●"/>
              <a:defRPr sz="1200"/>
            </a:lvl1pPr>
            <a:lvl2pPr marL="914400" lvl="1" indent="-330200">
              <a:spcBef>
                <a:spcPts val="1600"/>
              </a:spcBef>
              <a:spcAft>
                <a:spcPts val="0"/>
              </a:spcAft>
              <a:buSzPts val="1600"/>
              <a:buChar char="○"/>
              <a:defRPr/>
            </a:lvl2pPr>
            <a:lvl3pPr marL="1371600" lvl="2" indent="-330200">
              <a:spcBef>
                <a:spcPts val="1600"/>
              </a:spcBef>
              <a:spcAft>
                <a:spcPts val="0"/>
              </a:spcAft>
              <a:buSzPts val="1600"/>
              <a:buChar char="■"/>
              <a:defRPr/>
            </a:lvl3pPr>
            <a:lvl4pPr marL="1828800" lvl="3" indent="-330200">
              <a:spcBef>
                <a:spcPts val="1600"/>
              </a:spcBef>
              <a:spcAft>
                <a:spcPts val="0"/>
              </a:spcAft>
              <a:buSzPts val="1600"/>
              <a:buChar char="●"/>
              <a:defRPr/>
            </a:lvl4pPr>
            <a:lvl5pPr marL="2286000" lvl="4" indent="-330200">
              <a:spcBef>
                <a:spcPts val="1600"/>
              </a:spcBef>
              <a:spcAft>
                <a:spcPts val="0"/>
              </a:spcAft>
              <a:buSzPts val="1600"/>
              <a:buChar char="○"/>
              <a:defRPr/>
            </a:lvl5pPr>
            <a:lvl6pPr marL="2743200" lvl="5" indent="-330200">
              <a:spcBef>
                <a:spcPts val="1600"/>
              </a:spcBef>
              <a:spcAft>
                <a:spcPts val="0"/>
              </a:spcAft>
              <a:buSzPts val="1600"/>
              <a:buChar char="■"/>
              <a:defRPr/>
            </a:lvl6pPr>
            <a:lvl7pPr marL="3200400" lvl="6" indent="-330200">
              <a:spcBef>
                <a:spcPts val="1600"/>
              </a:spcBef>
              <a:spcAft>
                <a:spcPts val="0"/>
              </a:spcAft>
              <a:buSzPts val="1600"/>
              <a:buChar char="●"/>
              <a:defRPr/>
            </a:lvl7pPr>
            <a:lvl8pPr marL="3657600" lvl="7" indent="-330200">
              <a:spcBef>
                <a:spcPts val="1600"/>
              </a:spcBef>
              <a:spcAft>
                <a:spcPts val="0"/>
              </a:spcAft>
              <a:buSzPts val="1600"/>
              <a:buChar char="○"/>
              <a:defRPr/>
            </a:lvl8pPr>
            <a:lvl9pPr marL="4114800" lvl="8" indent="-330200">
              <a:spcBef>
                <a:spcPts val="1600"/>
              </a:spcBef>
              <a:spcAft>
                <a:spcPts val="1600"/>
              </a:spcAft>
              <a:buSzPts val="1600"/>
              <a:buChar char="■"/>
              <a:defRPr/>
            </a:lvl9pPr>
          </a:lstStyle>
          <a:p>
            <a:endParaRPr/>
          </a:p>
        </p:txBody>
      </p:sp>
      <p:sp>
        <p:nvSpPr>
          <p:cNvPr id="24" name="Google Shape;24;p4"/>
          <p:cNvSpPr/>
          <p:nvPr/>
        </p:nvSpPr>
        <p:spPr>
          <a:xfrm flipH="1">
            <a:off x="5656088" y="0"/>
            <a:ext cx="3487912" cy="927485"/>
          </a:xfrm>
          <a:custGeom>
            <a:avLst/>
            <a:gdLst/>
            <a:ahLst/>
            <a:cxnLst/>
            <a:rect l="l" t="t" r="r" b="b"/>
            <a:pathLst>
              <a:path w="60512" h="16091" extrusionOk="0">
                <a:moveTo>
                  <a:pt x="0" y="0"/>
                </a:moveTo>
                <a:lnTo>
                  <a:pt x="0" y="15915"/>
                </a:lnTo>
                <a:cubicBezTo>
                  <a:pt x="0" y="15915"/>
                  <a:pt x="1475" y="16091"/>
                  <a:pt x="4118" y="16091"/>
                </a:cubicBezTo>
                <a:cubicBezTo>
                  <a:pt x="10236" y="16091"/>
                  <a:pt x="22617" y="15151"/>
                  <a:pt x="37469" y="8921"/>
                </a:cubicBezTo>
                <a:lnTo>
                  <a:pt x="605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6196276" y="-6"/>
            <a:ext cx="2947721" cy="794480"/>
            <a:chOff x="6196276" y="-6"/>
            <a:chExt cx="2947721" cy="794480"/>
          </a:xfrm>
        </p:grpSpPr>
        <p:sp>
          <p:nvSpPr>
            <p:cNvPr id="26" name="Google Shape;26;p4"/>
            <p:cNvSpPr/>
            <p:nvPr/>
          </p:nvSpPr>
          <p:spPr>
            <a:xfrm>
              <a:off x="7616430" y="312761"/>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8156388" y="30483"/>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325572" y="35099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9012226" y="256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894635" y="64688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566472" y="-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823747" y="11753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4"/>
            <p:cNvGrpSpPr/>
            <p:nvPr/>
          </p:nvGrpSpPr>
          <p:grpSpPr>
            <a:xfrm rot="-2902616">
              <a:off x="8711742" y="319606"/>
              <a:ext cx="169066" cy="177310"/>
              <a:chOff x="4298580" y="207227"/>
              <a:chExt cx="169073" cy="177317"/>
            </a:xfrm>
          </p:grpSpPr>
          <p:sp>
            <p:nvSpPr>
              <p:cNvPr id="34" name="Google Shape;34;p4"/>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4"/>
            <p:cNvSpPr/>
            <p:nvPr/>
          </p:nvSpPr>
          <p:spPr>
            <a:xfrm>
              <a:off x="8525501" y="66827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4"/>
            <p:cNvGrpSpPr/>
            <p:nvPr/>
          </p:nvGrpSpPr>
          <p:grpSpPr>
            <a:xfrm>
              <a:off x="7969043" y="643769"/>
              <a:ext cx="76535" cy="82747"/>
              <a:chOff x="8698868" y="1511081"/>
              <a:chExt cx="76535" cy="82747"/>
            </a:xfrm>
          </p:grpSpPr>
          <p:sp>
            <p:nvSpPr>
              <p:cNvPr id="42" name="Google Shape;42;p4"/>
              <p:cNvSpPr/>
              <p:nvPr/>
            </p:nvSpPr>
            <p:spPr>
              <a:xfrm rot="10152957">
                <a:off x="8708276" y="1520572"/>
                <a:ext cx="58033" cy="65412"/>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152957">
                <a:off x="8705037" y="1516451"/>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p:nvPr/>
          </p:nvSpPr>
          <p:spPr>
            <a:xfrm>
              <a:off x="7336438" y="30483"/>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6196276" y="30483"/>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2700000">
              <a:off x="6574836" y="156681"/>
              <a:ext cx="54329" cy="76520"/>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4"/>
            <p:cNvGrpSpPr/>
            <p:nvPr/>
          </p:nvGrpSpPr>
          <p:grpSpPr>
            <a:xfrm rot="-1126754">
              <a:off x="6907678" y="151211"/>
              <a:ext cx="169061" cy="177304"/>
              <a:chOff x="4298580" y="207227"/>
              <a:chExt cx="169073" cy="177317"/>
            </a:xfrm>
          </p:grpSpPr>
          <p:sp>
            <p:nvSpPr>
              <p:cNvPr id="48" name="Google Shape;48;p4"/>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4"/>
            <p:cNvSpPr/>
            <p:nvPr/>
          </p:nvSpPr>
          <p:spPr>
            <a:xfrm rot="2700000">
              <a:off x="8071298" y="351006"/>
              <a:ext cx="54329" cy="76520"/>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4"/>
            <p:cNvGrpSpPr/>
            <p:nvPr/>
          </p:nvGrpSpPr>
          <p:grpSpPr>
            <a:xfrm>
              <a:off x="7300043" y="422356"/>
              <a:ext cx="76535" cy="82747"/>
              <a:chOff x="8698868" y="1511081"/>
              <a:chExt cx="76535" cy="82747"/>
            </a:xfrm>
          </p:grpSpPr>
          <p:sp>
            <p:nvSpPr>
              <p:cNvPr id="56" name="Google Shape;56;p4"/>
              <p:cNvSpPr/>
              <p:nvPr/>
            </p:nvSpPr>
            <p:spPr>
              <a:xfrm rot="10152957">
                <a:off x="8708276" y="1520572"/>
                <a:ext cx="58033" cy="65412"/>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152957">
                <a:off x="8705037" y="1516451"/>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sp>
        <p:nvSpPr>
          <p:cNvPr id="59" name="Google Shape;59;p5"/>
          <p:cNvSpPr txBox="1">
            <a:spLocks noGrp="1"/>
          </p:cNvSpPr>
          <p:nvPr>
            <p:ph type="title"/>
          </p:nvPr>
        </p:nvSpPr>
        <p:spPr>
          <a:xfrm>
            <a:off x="720000" y="445025"/>
            <a:ext cx="3852000" cy="572700"/>
          </a:xfrm>
          <a:prstGeom prst="rect">
            <a:avLst/>
          </a:prstGeom>
        </p:spPr>
        <p:txBody>
          <a:bodyPr spcFirstLastPara="1" wrap="square" lIns="0" tIns="0" rIns="0" bIns="0"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0" name="Google Shape;60;p5"/>
          <p:cNvSpPr txBox="1">
            <a:spLocks noGrp="1"/>
          </p:cNvSpPr>
          <p:nvPr>
            <p:ph type="subTitle" idx="1"/>
          </p:nvPr>
        </p:nvSpPr>
        <p:spPr>
          <a:xfrm>
            <a:off x="720000" y="2180775"/>
            <a:ext cx="2338200" cy="616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1" name="Google Shape;61;p5"/>
          <p:cNvSpPr txBox="1">
            <a:spLocks noGrp="1"/>
          </p:cNvSpPr>
          <p:nvPr>
            <p:ph type="subTitle" idx="2"/>
          </p:nvPr>
        </p:nvSpPr>
        <p:spPr>
          <a:xfrm>
            <a:off x="720000" y="3671900"/>
            <a:ext cx="2338200" cy="616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2" name="Google Shape;62;p5"/>
          <p:cNvSpPr txBox="1">
            <a:spLocks noGrp="1"/>
          </p:cNvSpPr>
          <p:nvPr>
            <p:ph type="title" idx="3"/>
          </p:nvPr>
        </p:nvSpPr>
        <p:spPr>
          <a:xfrm>
            <a:off x="720000" y="1608075"/>
            <a:ext cx="2338200" cy="5727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3" name="Google Shape;63;p5"/>
          <p:cNvSpPr txBox="1">
            <a:spLocks noGrp="1"/>
          </p:cNvSpPr>
          <p:nvPr>
            <p:ph type="title" idx="4"/>
          </p:nvPr>
        </p:nvSpPr>
        <p:spPr>
          <a:xfrm>
            <a:off x="720000" y="3099200"/>
            <a:ext cx="2338200" cy="5727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4" name="Google Shape;64;p5"/>
          <p:cNvSpPr/>
          <p:nvPr/>
        </p:nvSpPr>
        <p:spPr>
          <a:xfrm>
            <a:off x="4690474" y="-288070"/>
            <a:ext cx="4546115" cy="5525251"/>
          </a:xfrm>
          <a:custGeom>
            <a:avLst/>
            <a:gdLst/>
            <a:ahLst/>
            <a:cxnLst/>
            <a:rect l="l" t="t" r="r" b="b"/>
            <a:pathLst>
              <a:path w="118373" h="143868" extrusionOk="0">
                <a:moveTo>
                  <a:pt x="2260" y="0"/>
                </a:moveTo>
                <a:cubicBezTo>
                  <a:pt x="1" y="15613"/>
                  <a:pt x="2352" y="31864"/>
                  <a:pt x="8971" y="46176"/>
                </a:cubicBezTo>
                <a:lnTo>
                  <a:pt x="8971" y="46176"/>
                </a:lnTo>
                <a:cubicBezTo>
                  <a:pt x="12349" y="53457"/>
                  <a:pt x="16754" y="60213"/>
                  <a:pt x="20635" y="67243"/>
                </a:cubicBezTo>
                <a:lnTo>
                  <a:pt x="20635" y="67243"/>
                </a:lnTo>
                <a:cubicBezTo>
                  <a:pt x="22050" y="69777"/>
                  <a:pt x="23397" y="72379"/>
                  <a:pt x="24401" y="75095"/>
                </a:cubicBezTo>
                <a:lnTo>
                  <a:pt x="24401" y="75095"/>
                </a:lnTo>
                <a:cubicBezTo>
                  <a:pt x="27939" y="84842"/>
                  <a:pt x="26775" y="95615"/>
                  <a:pt x="24971" y="105841"/>
                </a:cubicBezTo>
                <a:lnTo>
                  <a:pt x="24971" y="105841"/>
                </a:lnTo>
                <a:cubicBezTo>
                  <a:pt x="24264" y="109904"/>
                  <a:pt x="23419" y="114035"/>
                  <a:pt x="21319" y="117573"/>
                </a:cubicBezTo>
                <a:lnTo>
                  <a:pt x="21319" y="117573"/>
                </a:lnTo>
                <a:cubicBezTo>
                  <a:pt x="18284" y="122617"/>
                  <a:pt x="13011" y="125859"/>
                  <a:pt x="9313" y="130424"/>
                </a:cubicBezTo>
                <a:lnTo>
                  <a:pt x="9313" y="130424"/>
                </a:lnTo>
                <a:cubicBezTo>
                  <a:pt x="6369" y="134076"/>
                  <a:pt x="4452" y="138572"/>
                  <a:pt x="3881" y="143251"/>
                </a:cubicBezTo>
                <a:lnTo>
                  <a:pt x="3881" y="143251"/>
                </a:lnTo>
                <a:lnTo>
                  <a:pt x="3744" y="143868"/>
                </a:lnTo>
                <a:lnTo>
                  <a:pt x="118373" y="143868"/>
                </a:lnTo>
                <a:lnTo>
                  <a:pt x="1183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6"/>
          <p:cNvSpPr txBox="1">
            <a:spLocks noGrp="1"/>
          </p:cNvSpPr>
          <p:nvPr>
            <p:ph type="title"/>
          </p:nvPr>
        </p:nvSpPr>
        <p:spPr>
          <a:xfrm>
            <a:off x="4572000" y="445025"/>
            <a:ext cx="3852000" cy="572700"/>
          </a:xfrm>
          <a:prstGeom prst="rect">
            <a:avLst/>
          </a:prstGeom>
        </p:spPr>
        <p:txBody>
          <a:bodyPr spcFirstLastPara="1" wrap="square" lIns="0" tIns="0" rIns="0" bIns="0" anchor="t" anchorCtr="0">
            <a:noAutofit/>
          </a:bodyPr>
          <a:lstStyle>
            <a:lvl1pPr lvl="0" algn="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67" name="Google Shape;67;p6"/>
          <p:cNvGrpSpPr/>
          <p:nvPr/>
        </p:nvGrpSpPr>
        <p:grpSpPr>
          <a:xfrm rot="696193" flipH="1">
            <a:off x="-1912170" y="-1048206"/>
            <a:ext cx="6437373" cy="5056008"/>
            <a:chOff x="1367400" y="1176700"/>
            <a:chExt cx="4985625" cy="2814325"/>
          </a:xfrm>
        </p:grpSpPr>
        <p:sp>
          <p:nvSpPr>
            <p:cNvPr id="68" name="Google Shape;68;p6"/>
            <p:cNvSpPr/>
            <p:nvPr/>
          </p:nvSpPr>
          <p:spPr>
            <a:xfrm>
              <a:off x="1367400" y="1176700"/>
              <a:ext cx="4985625" cy="2673425"/>
            </a:xfrm>
            <a:custGeom>
              <a:avLst/>
              <a:gdLst/>
              <a:ahLst/>
              <a:cxnLst/>
              <a:rect l="l" t="t" r="r" b="b"/>
              <a:pathLst>
                <a:path w="199425" h="106937" extrusionOk="0">
                  <a:moveTo>
                    <a:pt x="0" y="0"/>
                  </a:moveTo>
                  <a:cubicBezTo>
                    <a:pt x="20429" y="41793"/>
                    <a:pt x="122253" y="52247"/>
                    <a:pt x="134829" y="79957"/>
                  </a:cubicBezTo>
                  <a:lnTo>
                    <a:pt x="134829" y="79957"/>
                  </a:lnTo>
                  <a:cubicBezTo>
                    <a:pt x="145055" y="106937"/>
                    <a:pt x="166534" y="79569"/>
                    <a:pt x="170460" y="72995"/>
                  </a:cubicBezTo>
                  <a:lnTo>
                    <a:pt x="170460" y="72995"/>
                  </a:lnTo>
                  <a:cubicBezTo>
                    <a:pt x="179818" y="57337"/>
                    <a:pt x="199425" y="31431"/>
                    <a:pt x="198558" y="0"/>
                  </a:cubicBezTo>
                  <a:lnTo>
                    <a:pt x="1985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67400" y="1176700"/>
              <a:ext cx="4035525" cy="2814325"/>
            </a:xfrm>
            <a:custGeom>
              <a:avLst/>
              <a:gdLst/>
              <a:ahLst/>
              <a:cxnLst/>
              <a:rect l="l" t="t" r="r" b="b"/>
              <a:pathLst>
                <a:path w="161421" h="112573" extrusionOk="0">
                  <a:moveTo>
                    <a:pt x="0" y="0"/>
                  </a:moveTo>
                  <a:cubicBezTo>
                    <a:pt x="20429" y="41793"/>
                    <a:pt x="122253" y="52247"/>
                    <a:pt x="134829" y="79957"/>
                  </a:cubicBezTo>
                  <a:cubicBezTo>
                    <a:pt x="142686" y="100646"/>
                    <a:pt x="151721" y="112572"/>
                    <a:pt x="157623" y="112572"/>
                  </a:cubicBezTo>
                  <a:cubicBezTo>
                    <a:pt x="159111" y="112572"/>
                    <a:pt x="160400" y="111814"/>
                    <a:pt x="161421" y="110246"/>
                  </a:cubicBezTo>
                  <a:cubicBezTo>
                    <a:pt x="151560" y="35242"/>
                    <a:pt x="52590" y="33531"/>
                    <a:pt x="42227" y="0"/>
                  </a:cubicBezTo>
                  <a:close/>
                </a:path>
              </a:pathLst>
            </a:custGeom>
            <a:solidFill>
              <a:srgbClr val="424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6"/>
          <p:cNvGrpSpPr/>
          <p:nvPr/>
        </p:nvGrpSpPr>
        <p:grpSpPr>
          <a:xfrm>
            <a:off x="-68993" y="-1451991"/>
            <a:ext cx="4943004" cy="3278487"/>
            <a:chOff x="-68993" y="-1451991"/>
            <a:chExt cx="4943004" cy="3278487"/>
          </a:xfrm>
        </p:grpSpPr>
        <p:grpSp>
          <p:nvGrpSpPr>
            <p:cNvPr id="71" name="Google Shape;71;p6"/>
            <p:cNvGrpSpPr/>
            <p:nvPr/>
          </p:nvGrpSpPr>
          <p:grpSpPr>
            <a:xfrm rot="1338152">
              <a:off x="445478" y="497828"/>
              <a:ext cx="763847" cy="767550"/>
              <a:chOff x="7881969" y="1962328"/>
              <a:chExt cx="763841" cy="767544"/>
            </a:xfrm>
          </p:grpSpPr>
          <p:sp>
            <p:nvSpPr>
              <p:cNvPr id="72" name="Google Shape;72;p6"/>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6"/>
              <p:cNvGrpSpPr/>
              <p:nvPr/>
            </p:nvGrpSpPr>
            <p:grpSpPr>
              <a:xfrm>
                <a:off x="7881969" y="2107317"/>
                <a:ext cx="763841" cy="546655"/>
                <a:chOff x="7881969" y="2107317"/>
                <a:chExt cx="763841" cy="546655"/>
              </a:xfrm>
            </p:grpSpPr>
            <p:sp>
              <p:nvSpPr>
                <p:cNvPr id="95" name="Google Shape;95;p6"/>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8337911" y="2248603"/>
                  <a:ext cx="37031" cy="48762"/>
                </a:xfrm>
                <a:custGeom>
                  <a:avLst/>
                  <a:gdLst/>
                  <a:ahLst/>
                  <a:cxnLst/>
                  <a:rect l="l" t="t" r="r" b="b"/>
                  <a:pathLst>
                    <a:path w="1370" h="1804" extrusionOk="0">
                      <a:moveTo>
                        <a:pt x="1187" y="1"/>
                      </a:moveTo>
                      <a:cubicBezTo>
                        <a:pt x="1142" y="1"/>
                        <a:pt x="1096" y="24"/>
                        <a:pt x="1073" y="46"/>
                      </a:cubicBezTo>
                      <a:cubicBezTo>
                        <a:pt x="1055" y="40"/>
                        <a:pt x="1037" y="37"/>
                        <a:pt x="1019" y="37"/>
                      </a:cubicBezTo>
                      <a:cubicBezTo>
                        <a:pt x="971" y="37"/>
                        <a:pt x="930" y="59"/>
                        <a:pt x="913" y="92"/>
                      </a:cubicBezTo>
                      <a:cubicBezTo>
                        <a:pt x="868" y="115"/>
                        <a:pt x="868" y="161"/>
                        <a:pt x="845" y="183"/>
                      </a:cubicBezTo>
                      <a:lnTo>
                        <a:pt x="822" y="183"/>
                      </a:lnTo>
                      <a:cubicBezTo>
                        <a:pt x="799" y="161"/>
                        <a:pt x="754" y="161"/>
                        <a:pt x="731" y="161"/>
                      </a:cubicBezTo>
                      <a:cubicBezTo>
                        <a:pt x="731" y="115"/>
                        <a:pt x="731" y="69"/>
                        <a:pt x="708" y="46"/>
                      </a:cubicBezTo>
                      <a:cubicBezTo>
                        <a:pt x="685" y="24"/>
                        <a:pt x="662" y="24"/>
                        <a:pt x="640" y="24"/>
                      </a:cubicBezTo>
                      <a:cubicBezTo>
                        <a:pt x="594" y="24"/>
                        <a:pt x="571" y="24"/>
                        <a:pt x="548" y="46"/>
                      </a:cubicBezTo>
                      <a:cubicBezTo>
                        <a:pt x="540" y="42"/>
                        <a:pt x="531" y="40"/>
                        <a:pt x="523" y="40"/>
                      </a:cubicBezTo>
                      <a:cubicBezTo>
                        <a:pt x="487" y="40"/>
                        <a:pt x="453" y="78"/>
                        <a:pt x="434" y="115"/>
                      </a:cubicBezTo>
                      <a:cubicBezTo>
                        <a:pt x="388" y="229"/>
                        <a:pt x="366" y="366"/>
                        <a:pt x="320" y="480"/>
                      </a:cubicBezTo>
                      <a:cubicBezTo>
                        <a:pt x="297" y="617"/>
                        <a:pt x="274" y="731"/>
                        <a:pt x="229" y="868"/>
                      </a:cubicBezTo>
                      <a:cubicBezTo>
                        <a:pt x="183" y="982"/>
                        <a:pt x="160" y="1096"/>
                        <a:pt x="115" y="1211"/>
                      </a:cubicBezTo>
                      <a:cubicBezTo>
                        <a:pt x="92" y="1302"/>
                        <a:pt x="46" y="1370"/>
                        <a:pt x="23" y="1484"/>
                      </a:cubicBezTo>
                      <a:cubicBezTo>
                        <a:pt x="0" y="1530"/>
                        <a:pt x="23" y="1576"/>
                        <a:pt x="69" y="1599"/>
                      </a:cubicBezTo>
                      <a:cubicBezTo>
                        <a:pt x="92" y="1610"/>
                        <a:pt x="115" y="1616"/>
                        <a:pt x="137" y="1616"/>
                      </a:cubicBezTo>
                      <a:cubicBezTo>
                        <a:pt x="160" y="1616"/>
                        <a:pt x="183" y="1610"/>
                        <a:pt x="206" y="1599"/>
                      </a:cubicBezTo>
                      <a:cubicBezTo>
                        <a:pt x="229" y="1621"/>
                        <a:pt x="251" y="1644"/>
                        <a:pt x="297" y="1644"/>
                      </a:cubicBezTo>
                      <a:cubicBezTo>
                        <a:pt x="320" y="1667"/>
                        <a:pt x="343" y="1690"/>
                        <a:pt x="388" y="1713"/>
                      </a:cubicBezTo>
                      <a:cubicBezTo>
                        <a:pt x="434" y="1713"/>
                        <a:pt x="503" y="1713"/>
                        <a:pt x="548" y="1667"/>
                      </a:cubicBezTo>
                      <a:cubicBezTo>
                        <a:pt x="548" y="1690"/>
                        <a:pt x="571" y="1690"/>
                        <a:pt x="594" y="1690"/>
                      </a:cubicBezTo>
                      <a:cubicBezTo>
                        <a:pt x="594" y="1736"/>
                        <a:pt x="640" y="1758"/>
                        <a:pt x="662" y="1781"/>
                      </a:cubicBezTo>
                      <a:cubicBezTo>
                        <a:pt x="693" y="1796"/>
                        <a:pt x="728" y="1804"/>
                        <a:pt x="764" y="1804"/>
                      </a:cubicBezTo>
                      <a:cubicBezTo>
                        <a:pt x="835" y="1804"/>
                        <a:pt x="906" y="1774"/>
                        <a:pt x="936" y="1713"/>
                      </a:cubicBezTo>
                      <a:cubicBezTo>
                        <a:pt x="959" y="1644"/>
                        <a:pt x="982" y="1576"/>
                        <a:pt x="1005" y="1530"/>
                      </a:cubicBezTo>
                      <a:cubicBezTo>
                        <a:pt x="1005" y="1462"/>
                        <a:pt x="1028" y="1393"/>
                        <a:pt x="1050" y="1347"/>
                      </a:cubicBezTo>
                      <a:cubicBezTo>
                        <a:pt x="1073" y="1211"/>
                        <a:pt x="1119" y="1096"/>
                        <a:pt x="1165" y="982"/>
                      </a:cubicBezTo>
                      <a:cubicBezTo>
                        <a:pt x="1210" y="845"/>
                        <a:pt x="1256" y="708"/>
                        <a:pt x="1279" y="571"/>
                      </a:cubicBezTo>
                      <a:cubicBezTo>
                        <a:pt x="1301" y="503"/>
                        <a:pt x="1324" y="434"/>
                        <a:pt x="1347" y="389"/>
                      </a:cubicBezTo>
                      <a:cubicBezTo>
                        <a:pt x="1347" y="320"/>
                        <a:pt x="1370" y="275"/>
                        <a:pt x="1370" y="206"/>
                      </a:cubicBezTo>
                      <a:cubicBezTo>
                        <a:pt x="1370" y="183"/>
                        <a:pt x="1370" y="138"/>
                        <a:pt x="1347" y="92"/>
                      </a:cubicBezTo>
                      <a:cubicBezTo>
                        <a:pt x="1324" y="69"/>
                        <a:pt x="1301" y="46"/>
                        <a:pt x="1279" y="24"/>
                      </a:cubicBezTo>
                      <a:cubicBezTo>
                        <a:pt x="1256" y="24"/>
                        <a:pt x="1233" y="1"/>
                        <a:pt x="118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8154674" y="2248603"/>
                  <a:ext cx="12353" cy="25327"/>
                </a:xfrm>
                <a:custGeom>
                  <a:avLst/>
                  <a:gdLst/>
                  <a:ahLst/>
                  <a:cxnLst/>
                  <a:rect l="l" t="t" r="r" b="b"/>
                  <a:pathLst>
                    <a:path w="457" h="937" extrusionOk="0">
                      <a:moveTo>
                        <a:pt x="366" y="1"/>
                      </a:moveTo>
                      <a:cubicBezTo>
                        <a:pt x="320" y="1"/>
                        <a:pt x="297" y="24"/>
                        <a:pt x="274" y="46"/>
                      </a:cubicBezTo>
                      <a:cubicBezTo>
                        <a:pt x="229" y="183"/>
                        <a:pt x="183" y="298"/>
                        <a:pt x="137" y="434"/>
                      </a:cubicBezTo>
                      <a:cubicBezTo>
                        <a:pt x="92" y="571"/>
                        <a:pt x="46" y="686"/>
                        <a:pt x="0" y="823"/>
                      </a:cubicBezTo>
                      <a:cubicBezTo>
                        <a:pt x="0" y="845"/>
                        <a:pt x="0" y="868"/>
                        <a:pt x="0" y="891"/>
                      </a:cubicBezTo>
                      <a:cubicBezTo>
                        <a:pt x="23" y="914"/>
                        <a:pt x="23" y="914"/>
                        <a:pt x="46" y="937"/>
                      </a:cubicBezTo>
                      <a:cubicBezTo>
                        <a:pt x="92" y="937"/>
                        <a:pt x="137" y="937"/>
                        <a:pt x="160" y="891"/>
                      </a:cubicBezTo>
                      <a:cubicBezTo>
                        <a:pt x="206" y="754"/>
                        <a:pt x="229" y="640"/>
                        <a:pt x="274" y="526"/>
                      </a:cubicBezTo>
                      <a:cubicBezTo>
                        <a:pt x="320" y="389"/>
                        <a:pt x="366" y="252"/>
                        <a:pt x="434" y="115"/>
                      </a:cubicBezTo>
                      <a:cubicBezTo>
                        <a:pt x="457" y="69"/>
                        <a:pt x="434" y="24"/>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415027" y="2334369"/>
                  <a:ext cx="19164" cy="47086"/>
                </a:xfrm>
                <a:custGeom>
                  <a:avLst/>
                  <a:gdLst/>
                  <a:ahLst/>
                  <a:cxnLst/>
                  <a:rect l="l" t="t" r="r" b="b"/>
                  <a:pathLst>
                    <a:path w="709" h="1742" extrusionOk="0">
                      <a:moveTo>
                        <a:pt x="617" y="1"/>
                      </a:moveTo>
                      <a:cubicBezTo>
                        <a:pt x="594" y="1"/>
                        <a:pt x="548" y="46"/>
                        <a:pt x="548" y="69"/>
                      </a:cubicBezTo>
                      <a:cubicBezTo>
                        <a:pt x="503" y="206"/>
                        <a:pt x="457" y="343"/>
                        <a:pt x="411" y="480"/>
                      </a:cubicBezTo>
                      <a:cubicBezTo>
                        <a:pt x="366" y="594"/>
                        <a:pt x="320" y="708"/>
                        <a:pt x="297" y="822"/>
                      </a:cubicBezTo>
                      <a:cubicBezTo>
                        <a:pt x="206" y="1096"/>
                        <a:pt x="115" y="1370"/>
                        <a:pt x="1" y="1621"/>
                      </a:cubicBezTo>
                      <a:cubicBezTo>
                        <a:pt x="1" y="1667"/>
                        <a:pt x="23" y="1712"/>
                        <a:pt x="69" y="1735"/>
                      </a:cubicBezTo>
                      <a:cubicBezTo>
                        <a:pt x="77" y="1739"/>
                        <a:pt x="86" y="1741"/>
                        <a:pt x="94" y="1741"/>
                      </a:cubicBezTo>
                      <a:cubicBezTo>
                        <a:pt x="131" y="1741"/>
                        <a:pt x="165" y="1704"/>
                        <a:pt x="183" y="1667"/>
                      </a:cubicBezTo>
                      <a:cubicBezTo>
                        <a:pt x="274" y="1416"/>
                        <a:pt x="366" y="1142"/>
                        <a:pt x="434" y="891"/>
                      </a:cubicBezTo>
                      <a:cubicBezTo>
                        <a:pt x="480" y="777"/>
                        <a:pt x="526" y="662"/>
                        <a:pt x="548" y="548"/>
                      </a:cubicBezTo>
                      <a:cubicBezTo>
                        <a:pt x="594" y="411"/>
                        <a:pt x="640" y="252"/>
                        <a:pt x="708" y="115"/>
                      </a:cubicBezTo>
                      <a:cubicBezTo>
                        <a:pt x="708" y="69"/>
                        <a:pt x="685" y="23"/>
                        <a:pt x="640" y="23"/>
                      </a:cubicBezTo>
                      <a:cubicBezTo>
                        <a:pt x="640" y="23"/>
                        <a:pt x="617"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8465627" y="2345479"/>
                  <a:ext cx="21002" cy="49222"/>
                </a:xfrm>
                <a:custGeom>
                  <a:avLst/>
                  <a:gdLst/>
                  <a:ahLst/>
                  <a:cxnLst/>
                  <a:rect l="l" t="t" r="r" b="b"/>
                  <a:pathLst>
                    <a:path w="777" h="1821" extrusionOk="0">
                      <a:moveTo>
                        <a:pt x="685" y="0"/>
                      </a:moveTo>
                      <a:cubicBezTo>
                        <a:pt x="662" y="0"/>
                        <a:pt x="639" y="23"/>
                        <a:pt x="639" y="46"/>
                      </a:cubicBezTo>
                      <a:cubicBezTo>
                        <a:pt x="594" y="92"/>
                        <a:pt x="571" y="160"/>
                        <a:pt x="548" y="229"/>
                      </a:cubicBezTo>
                      <a:cubicBezTo>
                        <a:pt x="525" y="297"/>
                        <a:pt x="502" y="366"/>
                        <a:pt x="457" y="434"/>
                      </a:cubicBezTo>
                      <a:cubicBezTo>
                        <a:pt x="411" y="571"/>
                        <a:pt x="365" y="708"/>
                        <a:pt x="320" y="845"/>
                      </a:cubicBezTo>
                      <a:cubicBezTo>
                        <a:pt x="274" y="982"/>
                        <a:pt x="229" y="1119"/>
                        <a:pt x="183" y="1256"/>
                      </a:cubicBezTo>
                      <a:cubicBezTo>
                        <a:pt x="137" y="1416"/>
                        <a:pt x="69" y="1552"/>
                        <a:pt x="23" y="1712"/>
                      </a:cubicBezTo>
                      <a:cubicBezTo>
                        <a:pt x="0" y="1758"/>
                        <a:pt x="23" y="1804"/>
                        <a:pt x="69" y="1804"/>
                      </a:cubicBezTo>
                      <a:cubicBezTo>
                        <a:pt x="80" y="1815"/>
                        <a:pt x="92" y="1821"/>
                        <a:pt x="103" y="1821"/>
                      </a:cubicBezTo>
                      <a:cubicBezTo>
                        <a:pt x="114" y="1821"/>
                        <a:pt x="126" y="1815"/>
                        <a:pt x="137" y="1804"/>
                      </a:cubicBezTo>
                      <a:cubicBezTo>
                        <a:pt x="160" y="1804"/>
                        <a:pt x="160" y="1781"/>
                        <a:pt x="183" y="1758"/>
                      </a:cubicBezTo>
                      <a:cubicBezTo>
                        <a:pt x="229" y="1644"/>
                        <a:pt x="274" y="1507"/>
                        <a:pt x="320" y="1393"/>
                      </a:cubicBezTo>
                      <a:cubicBezTo>
                        <a:pt x="343" y="1324"/>
                        <a:pt x="365" y="1256"/>
                        <a:pt x="388" y="1164"/>
                      </a:cubicBezTo>
                      <a:cubicBezTo>
                        <a:pt x="411" y="1096"/>
                        <a:pt x="434" y="1027"/>
                        <a:pt x="457" y="959"/>
                      </a:cubicBezTo>
                      <a:cubicBezTo>
                        <a:pt x="502" y="845"/>
                        <a:pt x="525" y="731"/>
                        <a:pt x="571" y="617"/>
                      </a:cubicBezTo>
                      <a:cubicBezTo>
                        <a:pt x="617" y="503"/>
                        <a:pt x="662" y="366"/>
                        <a:pt x="708" y="251"/>
                      </a:cubicBezTo>
                      <a:cubicBezTo>
                        <a:pt x="731" y="206"/>
                        <a:pt x="753" y="160"/>
                        <a:pt x="776" y="137"/>
                      </a:cubicBezTo>
                      <a:cubicBezTo>
                        <a:pt x="776" y="114"/>
                        <a:pt x="776" y="92"/>
                        <a:pt x="776" y="69"/>
                      </a:cubicBezTo>
                      <a:cubicBezTo>
                        <a:pt x="776" y="46"/>
                        <a:pt x="753" y="23"/>
                        <a:pt x="753"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8524850" y="2363372"/>
                  <a:ext cx="12974" cy="33328"/>
                </a:xfrm>
                <a:custGeom>
                  <a:avLst/>
                  <a:gdLst/>
                  <a:ahLst/>
                  <a:cxnLst/>
                  <a:rect l="l" t="t" r="r" b="b"/>
                  <a:pathLst>
                    <a:path w="480" h="1233" extrusionOk="0">
                      <a:moveTo>
                        <a:pt x="389" y="0"/>
                      </a:moveTo>
                      <a:cubicBezTo>
                        <a:pt x="366" y="0"/>
                        <a:pt x="320" y="23"/>
                        <a:pt x="320" y="69"/>
                      </a:cubicBezTo>
                      <a:cubicBezTo>
                        <a:pt x="297" y="137"/>
                        <a:pt x="274" y="229"/>
                        <a:pt x="252" y="297"/>
                      </a:cubicBezTo>
                      <a:cubicBezTo>
                        <a:pt x="229" y="388"/>
                        <a:pt x="206" y="480"/>
                        <a:pt x="183" y="571"/>
                      </a:cubicBezTo>
                      <a:cubicBezTo>
                        <a:pt x="160" y="639"/>
                        <a:pt x="137" y="731"/>
                        <a:pt x="92" y="822"/>
                      </a:cubicBezTo>
                      <a:cubicBezTo>
                        <a:pt x="69" y="936"/>
                        <a:pt x="46" y="1027"/>
                        <a:pt x="0" y="1119"/>
                      </a:cubicBezTo>
                      <a:cubicBezTo>
                        <a:pt x="0" y="1164"/>
                        <a:pt x="23" y="1210"/>
                        <a:pt x="69" y="1233"/>
                      </a:cubicBezTo>
                      <a:cubicBezTo>
                        <a:pt x="115" y="1233"/>
                        <a:pt x="137" y="1210"/>
                        <a:pt x="160" y="1164"/>
                      </a:cubicBezTo>
                      <a:cubicBezTo>
                        <a:pt x="183" y="1073"/>
                        <a:pt x="229" y="982"/>
                        <a:pt x="252" y="868"/>
                      </a:cubicBezTo>
                      <a:cubicBezTo>
                        <a:pt x="297" y="776"/>
                        <a:pt x="320" y="685"/>
                        <a:pt x="343" y="617"/>
                      </a:cubicBezTo>
                      <a:cubicBezTo>
                        <a:pt x="366" y="525"/>
                        <a:pt x="389" y="434"/>
                        <a:pt x="411" y="343"/>
                      </a:cubicBezTo>
                      <a:cubicBezTo>
                        <a:pt x="434" y="274"/>
                        <a:pt x="457" y="183"/>
                        <a:pt x="480" y="114"/>
                      </a:cubicBezTo>
                      <a:cubicBezTo>
                        <a:pt x="480" y="69"/>
                        <a:pt x="457" y="23"/>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 name="Google Shape;148;p6"/>
            <p:cNvSpPr/>
            <p:nvPr/>
          </p:nvSpPr>
          <p:spPr>
            <a:xfrm flipH="1">
              <a:off x="364619" y="11"/>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flipH="1">
              <a:off x="2231008" y="8"/>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flipH="1">
              <a:off x="2258940" y="425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flipH="1">
              <a:off x="3174052" y="2556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rot="2902616" flipH="1">
              <a:off x="1638360" y="289131"/>
              <a:ext cx="169066" cy="177310"/>
              <a:chOff x="4298580" y="207227"/>
              <a:chExt cx="169073" cy="177317"/>
            </a:xfrm>
          </p:grpSpPr>
          <p:sp>
            <p:nvSpPr>
              <p:cNvPr id="153" name="Google Shape;153;p6"/>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6"/>
            <p:cNvSpPr/>
            <p:nvPr/>
          </p:nvSpPr>
          <p:spPr>
            <a:xfrm flipH="1">
              <a:off x="1600470" y="10177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6"/>
            <p:cNvGrpSpPr/>
            <p:nvPr/>
          </p:nvGrpSpPr>
          <p:grpSpPr>
            <a:xfrm rot="-3959737" flipH="1">
              <a:off x="3946362" y="-19477"/>
              <a:ext cx="275188" cy="229968"/>
              <a:chOff x="1192779" y="389220"/>
              <a:chExt cx="275192" cy="229971"/>
            </a:xfrm>
          </p:grpSpPr>
          <p:sp>
            <p:nvSpPr>
              <p:cNvPr id="161" name="Google Shape;161;p6"/>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6"/>
            <p:cNvGrpSpPr/>
            <p:nvPr/>
          </p:nvGrpSpPr>
          <p:grpSpPr>
            <a:xfrm>
              <a:off x="-68993" y="1501394"/>
              <a:ext cx="325081" cy="325102"/>
              <a:chOff x="2252932" y="2731382"/>
              <a:chExt cx="325081" cy="325102"/>
            </a:xfrm>
          </p:grpSpPr>
          <p:sp>
            <p:nvSpPr>
              <p:cNvPr id="168" name="Google Shape;168;p6"/>
              <p:cNvSpPr/>
              <p:nvPr/>
            </p:nvSpPr>
            <p:spPr>
              <a:xfrm flipH="1">
                <a:off x="2472649" y="2985600"/>
                <a:ext cx="77203" cy="60860"/>
              </a:xfrm>
              <a:custGeom>
                <a:avLst/>
                <a:gdLst/>
                <a:ahLst/>
                <a:cxnLst/>
                <a:rect l="l" t="t" r="r" b="b"/>
                <a:pathLst>
                  <a:path w="1941" h="1530" extrusionOk="0">
                    <a:moveTo>
                      <a:pt x="0" y="1"/>
                    </a:moveTo>
                    <a:lnTo>
                      <a:pt x="0" y="1"/>
                    </a:lnTo>
                    <a:cubicBezTo>
                      <a:pt x="480" y="685"/>
                      <a:pt x="1142" y="1233"/>
                      <a:pt x="1918" y="1530"/>
                    </a:cubicBezTo>
                    <a:cubicBezTo>
                      <a:pt x="1918" y="1302"/>
                      <a:pt x="1918" y="1096"/>
                      <a:pt x="1940" y="868"/>
                    </a:cubicBezTo>
                    <a:cubicBezTo>
                      <a:pt x="1210" y="777"/>
                      <a:pt x="548" y="457"/>
                      <a:pt x="0"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2262915" y="2779513"/>
                <a:ext cx="49997" cy="58155"/>
              </a:xfrm>
              <a:custGeom>
                <a:avLst/>
                <a:gdLst/>
                <a:ahLst/>
                <a:cxnLst/>
                <a:rect l="l" t="t" r="r" b="b"/>
                <a:pathLst>
                  <a:path w="1257" h="1462" extrusionOk="0">
                    <a:moveTo>
                      <a:pt x="297" y="0"/>
                    </a:moveTo>
                    <a:lnTo>
                      <a:pt x="297" y="0"/>
                    </a:lnTo>
                    <a:cubicBezTo>
                      <a:pt x="320" y="69"/>
                      <a:pt x="343" y="160"/>
                      <a:pt x="343" y="229"/>
                    </a:cubicBezTo>
                    <a:cubicBezTo>
                      <a:pt x="343" y="411"/>
                      <a:pt x="206" y="571"/>
                      <a:pt x="1" y="639"/>
                    </a:cubicBezTo>
                    <a:cubicBezTo>
                      <a:pt x="92" y="845"/>
                      <a:pt x="160" y="1050"/>
                      <a:pt x="229" y="1279"/>
                    </a:cubicBezTo>
                    <a:cubicBezTo>
                      <a:pt x="526" y="1301"/>
                      <a:pt x="891" y="1393"/>
                      <a:pt x="1256" y="1461"/>
                    </a:cubicBezTo>
                    <a:cubicBezTo>
                      <a:pt x="1051" y="913"/>
                      <a:pt x="708" y="411"/>
                      <a:pt x="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2256591" y="2920763"/>
                <a:ext cx="94426" cy="85760"/>
              </a:xfrm>
              <a:custGeom>
                <a:avLst/>
                <a:gdLst/>
                <a:ahLst/>
                <a:cxnLst/>
                <a:rect l="l" t="t" r="r" b="b"/>
                <a:pathLst>
                  <a:path w="2374" h="2156" extrusionOk="0">
                    <a:moveTo>
                      <a:pt x="1587" y="1"/>
                    </a:moveTo>
                    <a:cubicBezTo>
                      <a:pt x="1423" y="1"/>
                      <a:pt x="1251" y="15"/>
                      <a:pt x="1073" y="56"/>
                    </a:cubicBezTo>
                    <a:cubicBezTo>
                      <a:pt x="845" y="649"/>
                      <a:pt x="479" y="1174"/>
                      <a:pt x="0" y="1608"/>
                    </a:cubicBezTo>
                    <a:cubicBezTo>
                      <a:pt x="525" y="1745"/>
                      <a:pt x="1027" y="1950"/>
                      <a:pt x="1324" y="2156"/>
                    </a:cubicBezTo>
                    <a:cubicBezTo>
                      <a:pt x="1849" y="1585"/>
                      <a:pt x="2237" y="877"/>
                      <a:pt x="2374" y="79"/>
                    </a:cubicBezTo>
                    <a:cubicBezTo>
                      <a:pt x="2153" y="49"/>
                      <a:pt x="1884" y="1"/>
                      <a:pt x="1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2317407" y="3007398"/>
                <a:ext cx="109898" cy="49085"/>
              </a:xfrm>
              <a:custGeom>
                <a:avLst/>
                <a:gdLst/>
                <a:ahLst/>
                <a:cxnLst/>
                <a:rect l="l" t="t" r="r" b="b"/>
                <a:pathLst>
                  <a:path w="2763" h="1234" extrusionOk="0">
                    <a:moveTo>
                      <a:pt x="1051" y="0"/>
                    </a:moveTo>
                    <a:cubicBezTo>
                      <a:pt x="868" y="69"/>
                      <a:pt x="663" y="160"/>
                      <a:pt x="480" y="206"/>
                    </a:cubicBezTo>
                    <a:cubicBezTo>
                      <a:pt x="297" y="457"/>
                      <a:pt x="160" y="845"/>
                      <a:pt x="1" y="1233"/>
                    </a:cubicBezTo>
                    <a:lnTo>
                      <a:pt x="297" y="1233"/>
                    </a:lnTo>
                    <a:cubicBezTo>
                      <a:pt x="1233" y="1233"/>
                      <a:pt x="2078" y="914"/>
                      <a:pt x="2763" y="389"/>
                    </a:cubicBezTo>
                    <a:cubicBezTo>
                      <a:pt x="2238" y="252"/>
                      <a:pt x="1530" y="23"/>
                      <a:pt x="1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flipH="1">
                <a:off x="2303804" y="2735002"/>
                <a:ext cx="274209" cy="285165"/>
              </a:xfrm>
              <a:custGeom>
                <a:avLst/>
                <a:gdLst/>
                <a:ahLst/>
                <a:cxnLst/>
                <a:rect l="l" t="t" r="r" b="b"/>
                <a:pathLst>
                  <a:path w="6894" h="7169" extrusionOk="0">
                    <a:moveTo>
                      <a:pt x="4269" y="1"/>
                    </a:moveTo>
                    <a:lnTo>
                      <a:pt x="4269" y="1"/>
                    </a:lnTo>
                    <a:cubicBezTo>
                      <a:pt x="4589" y="457"/>
                      <a:pt x="4794" y="1028"/>
                      <a:pt x="4794" y="1644"/>
                    </a:cubicBezTo>
                    <a:cubicBezTo>
                      <a:pt x="4794" y="2786"/>
                      <a:pt x="4109" y="3790"/>
                      <a:pt x="3128" y="4224"/>
                    </a:cubicBezTo>
                    <a:cubicBezTo>
                      <a:pt x="3105" y="4246"/>
                      <a:pt x="3082" y="4246"/>
                      <a:pt x="3082" y="4246"/>
                    </a:cubicBezTo>
                    <a:cubicBezTo>
                      <a:pt x="2989" y="4677"/>
                      <a:pt x="2818" y="5031"/>
                      <a:pt x="2294" y="5031"/>
                    </a:cubicBezTo>
                    <a:cubicBezTo>
                      <a:pt x="2179" y="5031"/>
                      <a:pt x="2047" y="5014"/>
                      <a:pt x="1895" y="4977"/>
                    </a:cubicBezTo>
                    <a:cubicBezTo>
                      <a:pt x="1119" y="4771"/>
                      <a:pt x="434" y="4338"/>
                      <a:pt x="1" y="3813"/>
                    </a:cubicBezTo>
                    <a:cubicBezTo>
                      <a:pt x="1" y="3881"/>
                      <a:pt x="1" y="3927"/>
                      <a:pt x="1" y="3995"/>
                    </a:cubicBezTo>
                    <a:cubicBezTo>
                      <a:pt x="1" y="4863"/>
                      <a:pt x="252" y="5662"/>
                      <a:pt x="708" y="6301"/>
                    </a:cubicBezTo>
                    <a:cubicBezTo>
                      <a:pt x="1256" y="6757"/>
                      <a:pt x="1918" y="7077"/>
                      <a:pt x="2648" y="7168"/>
                    </a:cubicBezTo>
                    <a:cubicBezTo>
                      <a:pt x="2717" y="6734"/>
                      <a:pt x="2900" y="6346"/>
                      <a:pt x="3356" y="6164"/>
                    </a:cubicBezTo>
                    <a:cubicBezTo>
                      <a:pt x="3591" y="6077"/>
                      <a:pt x="3870" y="6039"/>
                      <a:pt x="4170" y="6039"/>
                    </a:cubicBezTo>
                    <a:cubicBezTo>
                      <a:pt x="4656" y="6039"/>
                      <a:pt x="5199" y="6137"/>
                      <a:pt x="5707" y="6278"/>
                    </a:cubicBezTo>
                    <a:cubicBezTo>
                      <a:pt x="6186" y="5844"/>
                      <a:pt x="6552" y="5319"/>
                      <a:pt x="6780" y="4726"/>
                    </a:cubicBezTo>
                    <a:lnTo>
                      <a:pt x="6780" y="4726"/>
                    </a:lnTo>
                    <a:cubicBezTo>
                      <a:pt x="6483" y="4771"/>
                      <a:pt x="6164" y="4931"/>
                      <a:pt x="5844" y="5205"/>
                    </a:cubicBezTo>
                    <a:cubicBezTo>
                      <a:pt x="5692" y="5343"/>
                      <a:pt x="5577" y="5403"/>
                      <a:pt x="5494" y="5403"/>
                    </a:cubicBezTo>
                    <a:cubicBezTo>
                      <a:pt x="5035" y="5403"/>
                      <a:pt x="5493" y="3607"/>
                      <a:pt x="5821" y="2854"/>
                    </a:cubicBezTo>
                    <a:cubicBezTo>
                      <a:pt x="5976" y="2505"/>
                      <a:pt x="6279" y="2387"/>
                      <a:pt x="6674" y="2387"/>
                    </a:cubicBezTo>
                    <a:cubicBezTo>
                      <a:pt x="6745" y="2387"/>
                      <a:pt x="6818" y="2391"/>
                      <a:pt x="6894" y="2398"/>
                    </a:cubicBezTo>
                    <a:cubicBezTo>
                      <a:pt x="6825" y="2169"/>
                      <a:pt x="6757" y="1964"/>
                      <a:pt x="6666" y="1758"/>
                    </a:cubicBezTo>
                    <a:cubicBezTo>
                      <a:pt x="6548" y="1811"/>
                      <a:pt x="6412" y="1840"/>
                      <a:pt x="6275" y="1840"/>
                    </a:cubicBezTo>
                    <a:cubicBezTo>
                      <a:pt x="5931" y="1840"/>
                      <a:pt x="5577" y="1654"/>
                      <a:pt x="5479" y="1165"/>
                    </a:cubicBezTo>
                    <a:cubicBezTo>
                      <a:pt x="5319" y="412"/>
                      <a:pt x="4794" y="115"/>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flipH="1">
                <a:off x="2385502" y="3007080"/>
                <a:ext cx="22712" cy="8512"/>
              </a:xfrm>
              <a:custGeom>
                <a:avLst/>
                <a:gdLst/>
                <a:ahLst/>
                <a:cxnLst/>
                <a:rect l="l" t="t" r="r" b="b"/>
                <a:pathLst>
                  <a:path w="571" h="214" extrusionOk="0">
                    <a:moveTo>
                      <a:pt x="427" y="1"/>
                    </a:moveTo>
                    <a:cubicBezTo>
                      <a:pt x="273" y="1"/>
                      <a:pt x="157" y="34"/>
                      <a:pt x="69" y="123"/>
                    </a:cubicBezTo>
                    <a:cubicBezTo>
                      <a:pt x="46" y="145"/>
                      <a:pt x="23" y="191"/>
                      <a:pt x="0" y="214"/>
                    </a:cubicBezTo>
                    <a:cubicBezTo>
                      <a:pt x="183" y="168"/>
                      <a:pt x="388" y="100"/>
                      <a:pt x="571" y="8"/>
                    </a:cubicBezTo>
                    <a:cubicBezTo>
                      <a:pt x="519" y="3"/>
                      <a:pt x="472" y="1"/>
                      <a:pt x="427" y="1"/>
                    </a:cubicBezTo>
                    <a:close/>
                  </a:path>
                </a:pathLst>
              </a:custGeom>
              <a:solidFill>
                <a:srgbClr val="7A8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flipH="1">
                <a:off x="2375518" y="2732297"/>
                <a:ext cx="187977" cy="171640"/>
              </a:xfrm>
              <a:custGeom>
                <a:avLst/>
                <a:gdLst/>
                <a:ahLst/>
                <a:cxnLst/>
                <a:rect l="l" t="t" r="r" b="b"/>
                <a:pathLst>
                  <a:path w="4726" h="4315" extrusionOk="0">
                    <a:moveTo>
                      <a:pt x="3379" y="0"/>
                    </a:moveTo>
                    <a:cubicBezTo>
                      <a:pt x="1873" y="115"/>
                      <a:pt x="594" y="1050"/>
                      <a:pt x="1" y="2374"/>
                    </a:cubicBezTo>
                    <a:cubicBezTo>
                      <a:pt x="226" y="2806"/>
                      <a:pt x="516" y="3369"/>
                      <a:pt x="951" y="3369"/>
                    </a:cubicBezTo>
                    <a:cubicBezTo>
                      <a:pt x="1090" y="3369"/>
                      <a:pt x="1244" y="3312"/>
                      <a:pt x="1416" y="3173"/>
                    </a:cubicBezTo>
                    <a:cubicBezTo>
                      <a:pt x="2409" y="2409"/>
                      <a:pt x="3083" y="1406"/>
                      <a:pt x="3677" y="1406"/>
                    </a:cubicBezTo>
                    <a:cubicBezTo>
                      <a:pt x="3793" y="1406"/>
                      <a:pt x="3906" y="1444"/>
                      <a:pt x="4018" y="1530"/>
                    </a:cubicBezTo>
                    <a:cubicBezTo>
                      <a:pt x="4726" y="2032"/>
                      <a:pt x="3973" y="2443"/>
                      <a:pt x="3196" y="2876"/>
                    </a:cubicBezTo>
                    <a:cubicBezTo>
                      <a:pt x="2808" y="3105"/>
                      <a:pt x="2808" y="3767"/>
                      <a:pt x="2717" y="4314"/>
                    </a:cubicBezTo>
                    <a:cubicBezTo>
                      <a:pt x="2717" y="4314"/>
                      <a:pt x="2740" y="4314"/>
                      <a:pt x="2763" y="4292"/>
                    </a:cubicBezTo>
                    <a:cubicBezTo>
                      <a:pt x="3744" y="3858"/>
                      <a:pt x="4429" y="2854"/>
                      <a:pt x="4429" y="1712"/>
                    </a:cubicBezTo>
                    <a:cubicBezTo>
                      <a:pt x="4429" y="1096"/>
                      <a:pt x="4224" y="525"/>
                      <a:pt x="3904" y="69"/>
                    </a:cubicBezTo>
                    <a:cubicBezTo>
                      <a:pt x="3721" y="23"/>
                      <a:pt x="3539" y="0"/>
                      <a:pt x="3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flipH="1">
                <a:off x="2252932" y="2830348"/>
                <a:ext cx="55446" cy="93557"/>
              </a:xfrm>
              <a:custGeom>
                <a:avLst/>
                <a:gdLst/>
                <a:ahLst/>
                <a:cxnLst/>
                <a:rect l="l" t="t" r="r" b="b"/>
                <a:pathLst>
                  <a:path w="1394" h="2352" extrusionOk="0">
                    <a:moveTo>
                      <a:pt x="115" y="1"/>
                    </a:moveTo>
                    <a:lnTo>
                      <a:pt x="115" y="1"/>
                    </a:lnTo>
                    <a:cubicBezTo>
                      <a:pt x="206" y="320"/>
                      <a:pt x="229" y="640"/>
                      <a:pt x="229" y="982"/>
                    </a:cubicBezTo>
                    <a:cubicBezTo>
                      <a:pt x="229" y="1461"/>
                      <a:pt x="161" y="1895"/>
                      <a:pt x="1" y="2329"/>
                    </a:cubicBezTo>
                    <a:cubicBezTo>
                      <a:pt x="179" y="2288"/>
                      <a:pt x="351" y="2274"/>
                      <a:pt x="515" y="2274"/>
                    </a:cubicBezTo>
                    <a:cubicBezTo>
                      <a:pt x="812" y="2274"/>
                      <a:pt x="1081" y="2322"/>
                      <a:pt x="1302" y="2352"/>
                    </a:cubicBezTo>
                    <a:cubicBezTo>
                      <a:pt x="1370" y="2123"/>
                      <a:pt x="1393" y="1849"/>
                      <a:pt x="1393" y="1598"/>
                    </a:cubicBezTo>
                    <a:cubicBezTo>
                      <a:pt x="1393" y="1096"/>
                      <a:pt x="1302" y="640"/>
                      <a:pt x="1142" y="183"/>
                    </a:cubicBezTo>
                    <a:cubicBezTo>
                      <a:pt x="777" y="115"/>
                      <a:pt x="412" y="23"/>
                      <a:pt x="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flipH="1">
                <a:off x="2299230" y="2829911"/>
                <a:ext cx="78556" cy="120009"/>
              </a:xfrm>
              <a:custGeom>
                <a:avLst/>
                <a:gdLst/>
                <a:ahLst/>
                <a:cxnLst/>
                <a:rect l="l" t="t" r="r" b="b"/>
                <a:pathLst>
                  <a:path w="1975" h="3017" extrusionOk="0">
                    <a:moveTo>
                      <a:pt x="1640" y="1"/>
                    </a:moveTo>
                    <a:cubicBezTo>
                      <a:pt x="1245" y="1"/>
                      <a:pt x="942" y="119"/>
                      <a:pt x="787" y="468"/>
                    </a:cubicBezTo>
                    <a:cubicBezTo>
                      <a:pt x="459" y="1221"/>
                      <a:pt x="1" y="3017"/>
                      <a:pt x="460" y="3017"/>
                    </a:cubicBezTo>
                    <a:cubicBezTo>
                      <a:pt x="543" y="3017"/>
                      <a:pt x="658" y="2957"/>
                      <a:pt x="810" y="2819"/>
                    </a:cubicBezTo>
                    <a:cubicBezTo>
                      <a:pt x="1130" y="2545"/>
                      <a:pt x="1449" y="2385"/>
                      <a:pt x="1746" y="2340"/>
                    </a:cubicBezTo>
                    <a:cubicBezTo>
                      <a:pt x="1906" y="1906"/>
                      <a:pt x="1974" y="1472"/>
                      <a:pt x="1974" y="993"/>
                    </a:cubicBezTo>
                    <a:cubicBezTo>
                      <a:pt x="1974" y="651"/>
                      <a:pt x="1951" y="331"/>
                      <a:pt x="1860" y="12"/>
                    </a:cubicBezTo>
                    <a:cubicBezTo>
                      <a:pt x="1784" y="5"/>
                      <a:pt x="1711" y="1"/>
                      <a:pt x="1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flipH="1">
                <a:off x="2408173" y="3015552"/>
                <a:ext cx="65430" cy="40931"/>
              </a:xfrm>
              <a:custGeom>
                <a:avLst/>
                <a:gdLst/>
                <a:ahLst/>
                <a:cxnLst/>
                <a:rect l="l" t="t" r="r" b="b"/>
                <a:pathLst>
                  <a:path w="1645" h="1029" extrusionOk="0">
                    <a:moveTo>
                      <a:pt x="1644" y="1"/>
                    </a:moveTo>
                    <a:cubicBezTo>
                      <a:pt x="1302" y="115"/>
                      <a:pt x="936" y="161"/>
                      <a:pt x="548" y="161"/>
                    </a:cubicBezTo>
                    <a:cubicBezTo>
                      <a:pt x="366" y="161"/>
                      <a:pt x="206" y="138"/>
                      <a:pt x="23" y="115"/>
                    </a:cubicBezTo>
                    <a:cubicBezTo>
                      <a:pt x="1" y="343"/>
                      <a:pt x="1" y="549"/>
                      <a:pt x="1" y="777"/>
                    </a:cubicBezTo>
                    <a:cubicBezTo>
                      <a:pt x="366" y="914"/>
                      <a:pt x="754" y="982"/>
                      <a:pt x="1165" y="1028"/>
                    </a:cubicBezTo>
                    <a:cubicBezTo>
                      <a:pt x="1324" y="640"/>
                      <a:pt x="1461" y="252"/>
                      <a:pt x="1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flipH="1">
                <a:off x="2298355" y="2984685"/>
                <a:ext cx="87187" cy="38186"/>
              </a:xfrm>
              <a:custGeom>
                <a:avLst/>
                <a:gdLst/>
                <a:ahLst/>
                <a:cxnLst/>
                <a:rect l="l" t="t" r="r" b="b"/>
                <a:pathLst>
                  <a:path w="2192" h="960" extrusionOk="0">
                    <a:moveTo>
                      <a:pt x="868" y="1"/>
                    </a:moveTo>
                    <a:cubicBezTo>
                      <a:pt x="617" y="229"/>
                      <a:pt x="320" y="412"/>
                      <a:pt x="1" y="571"/>
                    </a:cubicBezTo>
                    <a:cubicBezTo>
                      <a:pt x="480" y="594"/>
                      <a:pt x="1188" y="823"/>
                      <a:pt x="1713" y="960"/>
                    </a:cubicBezTo>
                    <a:cubicBezTo>
                      <a:pt x="1895" y="845"/>
                      <a:pt x="2055" y="686"/>
                      <a:pt x="2192" y="549"/>
                    </a:cubicBezTo>
                    <a:cubicBezTo>
                      <a:pt x="1895" y="343"/>
                      <a:pt x="1393" y="138"/>
                      <a:pt x="8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flipH="1">
                <a:off x="2350977" y="2975218"/>
                <a:ext cx="121712" cy="46739"/>
              </a:xfrm>
              <a:custGeom>
                <a:avLst/>
                <a:gdLst/>
                <a:ahLst/>
                <a:cxnLst/>
                <a:rect l="l" t="t" r="r" b="b"/>
                <a:pathLst>
                  <a:path w="3060" h="1175" extrusionOk="0">
                    <a:moveTo>
                      <a:pt x="1522" y="0"/>
                    </a:moveTo>
                    <a:cubicBezTo>
                      <a:pt x="1222" y="0"/>
                      <a:pt x="943" y="38"/>
                      <a:pt x="708" y="125"/>
                    </a:cubicBezTo>
                    <a:cubicBezTo>
                      <a:pt x="252" y="307"/>
                      <a:pt x="69" y="695"/>
                      <a:pt x="0" y="1129"/>
                    </a:cubicBezTo>
                    <a:cubicBezTo>
                      <a:pt x="183" y="1152"/>
                      <a:pt x="343" y="1175"/>
                      <a:pt x="525" y="1175"/>
                    </a:cubicBezTo>
                    <a:cubicBezTo>
                      <a:pt x="913" y="1175"/>
                      <a:pt x="1279" y="1129"/>
                      <a:pt x="1621" y="1015"/>
                    </a:cubicBezTo>
                    <a:cubicBezTo>
                      <a:pt x="1644" y="992"/>
                      <a:pt x="1667" y="946"/>
                      <a:pt x="1690" y="924"/>
                    </a:cubicBezTo>
                    <a:cubicBezTo>
                      <a:pt x="1778" y="835"/>
                      <a:pt x="1894" y="802"/>
                      <a:pt x="2048" y="802"/>
                    </a:cubicBezTo>
                    <a:cubicBezTo>
                      <a:pt x="2093" y="802"/>
                      <a:pt x="2140" y="804"/>
                      <a:pt x="2192" y="809"/>
                    </a:cubicBezTo>
                    <a:cubicBezTo>
                      <a:pt x="2511" y="650"/>
                      <a:pt x="2808" y="467"/>
                      <a:pt x="3059" y="239"/>
                    </a:cubicBezTo>
                    <a:cubicBezTo>
                      <a:pt x="2551" y="98"/>
                      <a:pt x="2008" y="0"/>
                      <a:pt x="15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flipH="1">
                <a:off x="2455386" y="2883929"/>
                <a:ext cx="122626" cy="51194"/>
              </a:xfrm>
              <a:custGeom>
                <a:avLst/>
                <a:gdLst/>
                <a:ahLst/>
                <a:cxnLst/>
                <a:rect l="l" t="t" r="r" b="b"/>
                <a:pathLst>
                  <a:path w="3083" h="1287" extrusionOk="0">
                    <a:moveTo>
                      <a:pt x="1" y="0"/>
                    </a:moveTo>
                    <a:cubicBezTo>
                      <a:pt x="1" y="23"/>
                      <a:pt x="1" y="46"/>
                      <a:pt x="1" y="69"/>
                    </a:cubicBezTo>
                    <a:cubicBezTo>
                      <a:pt x="434" y="594"/>
                      <a:pt x="1119" y="1027"/>
                      <a:pt x="1895" y="1233"/>
                    </a:cubicBezTo>
                    <a:cubicBezTo>
                      <a:pt x="2047" y="1270"/>
                      <a:pt x="2179" y="1287"/>
                      <a:pt x="2294" y="1287"/>
                    </a:cubicBezTo>
                    <a:cubicBezTo>
                      <a:pt x="2818" y="1287"/>
                      <a:pt x="2989" y="933"/>
                      <a:pt x="3082" y="502"/>
                    </a:cubicBezTo>
                    <a:lnTo>
                      <a:pt x="3082" y="502"/>
                    </a:lnTo>
                    <a:cubicBezTo>
                      <a:pt x="2717" y="662"/>
                      <a:pt x="2329" y="753"/>
                      <a:pt x="1941" y="753"/>
                    </a:cubicBezTo>
                    <a:cubicBezTo>
                      <a:pt x="1188" y="753"/>
                      <a:pt x="503" y="45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flipH="1">
                <a:off x="2375518" y="2788184"/>
                <a:ext cx="202495" cy="125737"/>
              </a:xfrm>
              <a:custGeom>
                <a:avLst/>
                <a:gdLst/>
                <a:ahLst/>
                <a:cxnLst/>
                <a:rect l="l" t="t" r="r" b="b"/>
                <a:pathLst>
                  <a:path w="5091" h="3161" extrusionOk="0">
                    <a:moveTo>
                      <a:pt x="4042" y="1"/>
                    </a:moveTo>
                    <a:cubicBezTo>
                      <a:pt x="3448" y="1"/>
                      <a:pt x="2774" y="1004"/>
                      <a:pt x="1781" y="1768"/>
                    </a:cubicBezTo>
                    <a:cubicBezTo>
                      <a:pt x="1609" y="1907"/>
                      <a:pt x="1455" y="1964"/>
                      <a:pt x="1316" y="1964"/>
                    </a:cubicBezTo>
                    <a:cubicBezTo>
                      <a:pt x="881" y="1964"/>
                      <a:pt x="591" y="1401"/>
                      <a:pt x="366" y="969"/>
                    </a:cubicBezTo>
                    <a:cubicBezTo>
                      <a:pt x="160" y="1426"/>
                      <a:pt x="24" y="1905"/>
                      <a:pt x="1" y="2407"/>
                    </a:cubicBezTo>
                    <a:cubicBezTo>
                      <a:pt x="503" y="2864"/>
                      <a:pt x="1188" y="3160"/>
                      <a:pt x="1941" y="3160"/>
                    </a:cubicBezTo>
                    <a:cubicBezTo>
                      <a:pt x="2329" y="3160"/>
                      <a:pt x="2717" y="3069"/>
                      <a:pt x="3082" y="2909"/>
                    </a:cubicBezTo>
                    <a:cubicBezTo>
                      <a:pt x="3173" y="2362"/>
                      <a:pt x="3173" y="1700"/>
                      <a:pt x="3561" y="1471"/>
                    </a:cubicBezTo>
                    <a:cubicBezTo>
                      <a:pt x="4338" y="1038"/>
                      <a:pt x="5091" y="627"/>
                      <a:pt x="4383" y="125"/>
                    </a:cubicBezTo>
                    <a:cubicBezTo>
                      <a:pt x="4271" y="39"/>
                      <a:pt x="4158" y="1"/>
                      <a:pt x="40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flipH="1">
                <a:off x="2299230" y="2735917"/>
                <a:ext cx="78118" cy="69054"/>
              </a:xfrm>
              <a:custGeom>
                <a:avLst/>
                <a:gdLst/>
                <a:ahLst/>
                <a:cxnLst/>
                <a:rect l="l" t="t" r="r" b="b"/>
                <a:pathLst>
                  <a:path w="1964" h="1736" extrusionOk="0">
                    <a:moveTo>
                      <a:pt x="0" y="1"/>
                    </a:moveTo>
                    <a:cubicBezTo>
                      <a:pt x="708" y="389"/>
                      <a:pt x="1278" y="1005"/>
                      <a:pt x="1621" y="1735"/>
                    </a:cubicBezTo>
                    <a:cubicBezTo>
                      <a:pt x="1826" y="1667"/>
                      <a:pt x="1963" y="1507"/>
                      <a:pt x="1963" y="1325"/>
                    </a:cubicBezTo>
                    <a:cubicBezTo>
                      <a:pt x="1963" y="1256"/>
                      <a:pt x="1940" y="1165"/>
                      <a:pt x="1917" y="1096"/>
                    </a:cubicBezTo>
                    <a:cubicBezTo>
                      <a:pt x="1392" y="571"/>
                      <a:pt x="731" y="18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flipH="1">
                <a:off x="2312873" y="2731382"/>
                <a:ext cx="97170" cy="76691"/>
              </a:xfrm>
              <a:custGeom>
                <a:avLst/>
                <a:gdLst/>
                <a:ahLst/>
                <a:cxnLst/>
                <a:rect l="l" t="t" r="r" b="b"/>
                <a:pathLst>
                  <a:path w="2443" h="1928" extrusionOk="0">
                    <a:moveTo>
                      <a:pt x="0" y="1"/>
                    </a:moveTo>
                    <a:cubicBezTo>
                      <a:pt x="0" y="23"/>
                      <a:pt x="23" y="46"/>
                      <a:pt x="46" y="92"/>
                    </a:cubicBezTo>
                    <a:cubicBezTo>
                      <a:pt x="571" y="206"/>
                      <a:pt x="1096" y="503"/>
                      <a:pt x="1256" y="1256"/>
                    </a:cubicBezTo>
                    <a:cubicBezTo>
                      <a:pt x="1355" y="1736"/>
                      <a:pt x="1718" y="1928"/>
                      <a:pt x="2066" y="1928"/>
                    </a:cubicBezTo>
                    <a:cubicBezTo>
                      <a:pt x="2199" y="1928"/>
                      <a:pt x="2329" y="1900"/>
                      <a:pt x="2443" y="1849"/>
                    </a:cubicBezTo>
                    <a:cubicBezTo>
                      <a:pt x="2100" y="1119"/>
                      <a:pt x="1530" y="503"/>
                      <a:pt x="822" y="115"/>
                    </a:cubicBezTo>
                    <a:cubicBezTo>
                      <a:pt x="548" y="46"/>
                      <a:pt x="274" y="2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flipH="1">
                <a:off x="2408173" y="2731382"/>
                <a:ext cx="20922" cy="3660"/>
              </a:xfrm>
              <a:custGeom>
                <a:avLst/>
                <a:gdLst/>
                <a:ahLst/>
                <a:cxnLst/>
                <a:rect l="l" t="t" r="r" b="b"/>
                <a:pathLst>
                  <a:path w="526" h="92" extrusionOk="0">
                    <a:moveTo>
                      <a:pt x="342" y="1"/>
                    </a:moveTo>
                    <a:cubicBezTo>
                      <a:pt x="228" y="1"/>
                      <a:pt x="114" y="1"/>
                      <a:pt x="0" y="23"/>
                    </a:cubicBezTo>
                    <a:cubicBezTo>
                      <a:pt x="160" y="23"/>
                      <a:pt x="342" y="46"/>
                      <a:pt x="525" y="92"/>
                    </a:cubicBezTo>
                    <a:cubicBezTo>
                      <a:pt x="502" y="46"/>
                      <a:pt x="479" y="23"/>
                      <a:pt x="479" y="1"/>
                    </a:cubicBezTo>
                    <a:close/>
                  </a:path>
                </a:pathLst>
              </a:custGeom>
              <a:solidFill>
                <a:srgbClr val="152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6"/>
            <p:cNvGrpSpPr/>
            <p:nvPr/>
          </p:nvGrpSpPr>
          <p:grpSpPr>
            <a:xfrm rot="-2603834">
              <a:off x="2630192" y="505795"/>
              <a:ext cx="301834" cy="319215"/>
              <a:chOff x="2669654" y="1177911"/>
              <a:chExt cx="226121" cy="239142"/>
            </a:xfrm>
          </p:grpSpPr>
          <p:sp>
            <p:nvSpPr>
              <p:cNvPr id="186" name="Google Shape;186;p6"/>
              <p:cNvSpPr/>
              <p:nvPr/>
            </p:nvSpPr>
            <p:spPr>
              <a:xfrm flipH="1">
                <a:off x="2758631" y="1178826"/>
                <a:ext cx="137144" cy="135323"/>
              </a:xfrm>
              <a:custGeom>
                <a:avLst/>
                <a:gdLst/>
                <a:ahLst/>
                <a:cxnLst/>
                <a:rect l="l" t="t" r="r" b="b"/>
                <a:pathLst>
                  <a:path w="3448" h="3402" extrusionOk="0">
                    <a:moveTo>
                      <a:pt x="115" y="0"/>
                    </a:moveTo>
                    <a:cubicBezTo>
                      <a:pt x="115" y="0"/>
                      <a:pt x="1" y="3333"/>
                      <a:pt x="115" y="3401"/>
                    </a:cubicBezTo>
                    <a:lnTo>
                      <a:pt x="3447" y="685"/>
                    </a:lnTo>
                    <a:lnTo>
                      <a:pt x="115" y="0"/>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flipH="1">
                <a:off x="2669654" y="1206074"/>
                <a:ext cx="221587" cy="210980"/>
              </a:xfrm>
              <a:custGeom>
                <a:avLst/>
                <a:gdLst/>
                <a:ahLst/>
                <a:cxnLst/>
                <a:rect l="l" t="t" r="r" b="b"/>
                <a:pathLst>
                  <a:path w="5571" h="5304" extrusionOk="0">
                    <a:moveTo>
                      <a:pt x="3333" y="0"/>
                    </a:moveTo>
                    <a:lnTo>
                      <a:pt x="1" y="2716"/>
                    </a:lnTo>
                    <a:lnTo>
                      <a:pt x="1462" y="4520"/>
                    </a:lnTo>
                    <a:cubicBezTo>
                      <a:pt x="1887" y="5035"/>
                      <a:pt x="2509" y="5303"/>
                      <a:pt x="3135" y="5303"/>
                    </a:cubicBezTo>
                    <a:cubicBezTo>
                      <a:pt x="3616" y="5303"/>
                      <a:pt x="4100" y="5144"/>
                      <a:pt x="4498" y="4816"/>
                    </a:cubicBezTo>
                    <a:cubicBezTo>
                      <a:pt x="5433" y="4063"/>
                      <a:pt x="5570" y="2716"/>
                      <a:pt x="4817" y="1803"/>
                    </a:cubicBezTo>
                    <a:lnTo>
                      <a:pt x="33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flipH="1">
                <a:off x="2853057" y="1177911"/>
                <a:ext cx="39974" cy="42721"/>
              </a:xfrm>
              <a:custGeom>
                <a:avLst/>
                <a:gdLst/>
                <a:ahLst/>
                <a:cxnLst/>
                <a:rect l="l" t="t" r="r" b="b"/>
                <a:pathLst>
                  <a:path w="1005" h="1074" extrusionOk="0">
                    <a:moveTo>
                      <a:pt x="46" y="1"/>
                    </a:moveTo>
                    <a:lnTo>
                      <a:pt x="0" y="1073"/>
                    </a:lnTo>
                    <a:lnTo>
                      <a:pt x="1005" y="206"/>
                    </a:lnTo>
                    <a:lnTo>
                      <a:pt x="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flipH="1">
                <a:off x="2747733" y="1269439"/>
                <a:ext cx="69964" cy="65752"/>
              </a:xfrm>
              <a:custGeom>
                <a:avLst/>
                <a:gdLst/>
                <a:ahLst/>
                <a:cxnLst/>
                <a:rect l="l" t="t" r="r" b="b"/>
                <a:pathLst>
                  <a:path w="1759" h="1653" extrusionOk="0">
                    <a:moveTo>
                      <a:pt x="882" y="1"/>
                    </a:moveTo>
                    <a:cubicBezTo>
                      <a:pt x="855" y="1"/>
                      <a:pt x="827" y="2"/>
                      <a:pt x="800" y="5"/>
                    </a:cubicBezTo>
                    <a:cubicBezTo>
                      <a:pt x="343" y="51"/>
                      <a:pt x="1" y="461"/>
                      <a:pt x="46" y="918"/>
                    </a:cubicBezTo>
                    <a:cubicBezTo>
                      <a:pt x="111" y="1345"/>
                      <a:pt x="475" y="1653"/>
                      <a:pt x="877" y="1653"/>
                    </a:cubicBezTo>
                    <a:cubicBezTo>
                      <a:pt x="904" y="1653"/>
                      <a:pt x="932" y="1651"/>
                      <a:pt x="959" y="1648"/>
                    </a:cubicBezTo>
                    <a:cubicBezTo>
                      <a:pt x="1416" y="1603"/>
                      <a:pt x="1758" y="1192"/>
                      <a:pt x="1690" y="735"/>
                    </a:cubicBezTo>
                    <a:cubicBezTo>
                      <a:pt x="1647" y="308"/>
                      <a:pt x="1284" y="1"/>
                      <a:pt x="882" y="1"/>
                    </a:cubicBezTo>
                    <a:close/>
                  </a:path>
                </a:pathLst>
              </a:custGeom>
              <a:solidFill>
                <a:srgbClr val="D36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flipH="1">
                <a:off x="2750477" y="1270354"/>
                <a:ext cx="68095" cy="64121"/>
              </a:xfrm>
              <a:custGeom>
                <a:avLst/>
                <a:gdLst/>
                <a:ahLst/>
                <a:cxnLst/>
                <a:rect l="l" t="t" r="r" b="b"/>
                <a:pathLst>
                  <a:path w="1712" h="1612" extrusionOk="0">
                    <a:moveTo>
                      <a:pt x="859" y="0"/>
                    </a:moveTo>
                    <a:cubicBezTo>
                      <a:pt x="831" y="0"/>
                      <a:pt x="804" y="2"/>
                      <a:pt x="776" y="5"/>
                    </a:cubicBezTo>
                    <a:cubicBezTo>
                      <a:pt x="320" y="50"/>
                      <a:pt x="0" y="438"/>
                      <a:pt x="68" y="895"/>
                    </a:cubicBezTo>
                    <a:cubicBezTo>
                      <a:pt x="110" y="1291"/>
                      <a:pt x="438" y="1611"/>
                      <a:pt x="842" y="1611"/>
                    </a:cubicBezTo>
                    <a:cubicBezTo>
                      <a:pt x="880" y="1611"/>
                      <a:pt x="919" y="1608"/>
                      <a:pt x="959" y="1603"/>
                    </a:cubicBezTo>
                    <a:cubicBezTo>
                      <a:pt x="1392" y="1557"/>
                      <a:pt x="1712" y="1169"/>
                      <a:pt x="1666" y="712"/>
                    </a:cubicBezTo>
                    <a:cubicBezTo>
                      <a:pt x="1624" y="306"/>
                      <a:pt x="1261" y="0"/>
                      <a:pt x="859" y="0"/>
                    </a:cubicBezTo>
                    <a:close/>
                  </a:path>
                </a:pathLst>
              </a:custGeom>
              <a:solidFill>
                <a:srgbClr val="FF8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flipH="1">
                <a:off x="2755926" y="1275764"/>
                <a:ext cx="56321" cy="53103"/>
              </a:xfrm>
              <a:custGeom>
                <a:avLst/>
                <a:gdLst/>
                <a:ahLst/>
                <a:cxnLst/>
                <a:rect l="l" t="t" r="r" b="b"/>
                <a:pathLst>
                  <a:path w="1416" h="1335" extrusionOk="0">
                    <a:moveTo>
                      <a:pt x="719" y="1"/>
                    </a:moveTo>
                    <a:cubicBezTo>
                      <a:pt x="693" y="1"/>
                      <a:pt x="667" y="2"/>
                      <a:pt x="640" y="6"/>
                    </a:cubicBezTo>
                    <a:cubicBezTo>
                      <a:pt x="275" y="51"/>
                      <a:pt x="1" y="371"/>
                      <a:pt x="46" y="736"/>
                    </a:cubicBezTo>
                    <a:cubicBezTo>
                      <a:pt x="89" y="1075"/>
                      <a:pt x="366" y="1335"/>
                      <a:pt x="697" y="1335"/>
                    </a:cubicBezTo>
                    <a:cubicBezTo>
                      <a:pt x="724" y="1335"/>
                      <a:pt x="750" y="1333"/>
                      <a:pt x="777" y="1330"/>
                    </a:cubicBezTo>
                    <a:cubicBezTo>
                      <a:pt x="1142" y="1284"/>
                      <a:pt x="1416" y="964"/>
                      <a:pt x="1370" y="599"/>
                    </a:cubicBezTo>
                    <a:cubicBezTo>
                      <a:pt x="1328" y="261"/>
                      <a:pt x="1051" y="1"/>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flipH="1">
                <a:off x="2794946" y="1316814"/>
                <a:ext cx="6404" cy="5847"/>
              </a:xfrm>
              <a:custGeom>
                <a:avLst/>
                <a:gdLst/>
                <a:ahLst/>
                <a:cxnLst/>
                <a:rect l="l" t="t" r="r" b="b"/>
                <a:pathLst>
                  <a:path w="161" h="147" extrusionOk="0">
                    <a:moveTo>
                      <a:pt x="115" y="1"/>
                    </a:moveTo>
                    <a:cubicBezTo>
                      <a:pt x="69" y="1"/>
                      <a:pt x="24" y="24"/>
                      <a:pt x="24" y="47"/>
                    </a:cubicBezTo>
                    <a:cubicBezTo>
                      <a:pt x="1" y="92"/>
                      <a:pt x="24" y="138"/>
                      <a:pt x="69" y="138"/>
                    </a:cubicBezTo>
                    <a:cubicBezTo>
                      <a:pt x="81" y="144"/>
                      <a:pt x="92" y="147"/>
                      <a:pt x="101" y="147"/>
                    </a:cubicBezTo>
                    <a:cubicBezTo>
                      <a:pt x="127" y="147"/>
                      <a:pt x="144" y="126"/>
                      <a:pt x="160" y="92"/>
                    </a:cubicBezTo>
                    <a:cubicBezTo>
                      <a:pt x="160" y="47"/>
                      <a:pt x="138" y="24"/>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flipH="1">
                <a:off x="2794508" y="1283163"/>
                <a:ext cx="15910" cy="33015"/>
              </a:xfrm>
              <a:custGeom>
                <a:avLst/>
                <a:gdLst/>
                <a:ahLst/>
                <a:cxnLst/>
                <a:rect l="l" t="t" r="r" b="b"/>
                <a:pathLst>
                  <a:path w="400" h="830" extrusionOk="0">
                    <a:moveTo>
                      <a:pt x="305" y="1"/>
                    </a:moveTo>
                    <a:cubicBezTo>
                      <a:pt x="287" y="1"/>
                      <a:pt x="269" y="8"/>
                      <a:pt x="252" y="25"/>
                    </a:cubicBezTo>
                    <a:cubicBezTo>
                      <a:pt x="69" y="231"/>
                      <a:pt x="0" y="527"/>
                      <a:pt x="137" y="801"/>
                    </a:cubicBezTo>
                    <a:cubicBezTo>
                      <a:pt x="151" y="821"/>
                      <a:pt x="170" y="830"/>
                      <a:pt x="189" y="830"/>
                    </a:cubicBezTo>
                    <a:cubicBezTo>
                      <a:pt x="236" y="830"/>
                      <a:pt x="284" y="781"/>
                      <a:pt x="252" y="733"/>
                    </a:cubicBezTo>
                    <a:cubicBezTo>
                      <a:pt x="160" y="527"/>
                      <a:pt x="206" y="276"/>
                      <a:pt x="366" y="116"/>
                    </a:cubicBezTo>
                    <a:cubicBezTo>
                      <a:pt x="400" y="65"/>
                      <a:pt x="357"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flipH="1">
                <a:off x="2711418" y="1177911"/>
                <a:ext cx="182527" cy="239142"/>
              </a:xfrm>
              <a:custGeom>
                <a:avLst/>
                <a:gdLst/>
                <a:ahLst/>
                <a:cxnLst/>
                <a:rect l="l" t="t" r="r" b="b"/>
                <a:pathLst>
                  <a:path w="4589" h="6012" extrusionOk="0">
                    <a:moveTo>
                      <a:pt x="69" y="1"/>
                    </a:moveTo>
                    <a:cubicBezTo>
                      <a:pt x="69" y="1"/>
                      <a:pt x="46" y="480"/>
                      <a:pt x="46" y="1096"/>
                    </a:cubicBezTo>
                    <a:cubicBezTo>
                      <a:pt x="23" y="2078"/>
                      <a:pt x="1" y="3379"/>
                      <a:pt x="69" y="3424"/>
                    </a:cubicBezTo>
                    <a:lnTo>
                      <a:pt x="1530" y="5228"/>
                    </a:lnTo>
                    <a:cubicBezTo>
                      <a:pt x="1955" y="5743"/>
                      <a:pt x="2577" y="6011"/>
                      <a:pt x="3203" y="6011"/>
                    </a:cubicBezTo>
                    <a:cubicBezTo>
                      <a:pt x="3684" y="6011"/>
                      <a:pt x="4168" y="5852"/>
                      <a:pt x="4566" y="5524"/>
                    </a:cubicBezTo>
                    <a:cubicBezTo>
                      <a:pt x="4588" y="5524"/>
                      <a:pt x="4588" y="5524"/>
                      <a:pt x="4588" y="5501"/>
                    </a:cubicBezTo>
                    <a:lnTo>
                      <a:pt x="4588" y="5501"/>
                    </a:lnTo>
                    <a:cubicBezTo>
                      <a:pt x="4208" y="5634"/>
                      <a:pt x="3889" y="5685"/>
                      <a:pt x="3626" y="5685"/>
                    </a:cubicBezTo>
                    <a:cubicBezTo>
                      <a:pt x="3209" y="5685"/>
                      <a:pt x="2930" y="5559"/>
                      <a:pt x="2762" y="5433"/>
                    </a:cubicBezTo>
                    <a:cubicBezTo>
                      <a:pt x="2420" y="5182"/>
                      <a:pt x="777" y="2945"/>
                      <a:pt x="777" y="2945"/>
                    </a:cubicBezTo>
                    <a:lnTo>
                      <a:pt x="69"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flipH="1">
                <a:off x="2715952" y="1231492"/>
                <a:ext cx="41804" cy="49046"/>
              </a:xfrm>
              <a:custGeom>
                <a:avLst/>
                <a:gdLst/>
                <a:ahLst/>
                <a:cxnLst/>
                <a:rect l="l" t="t" r="r" b="b"/>
                <a:pathLst>
                  <a:path w="1051" h="1233" fill="none" extrusionOk="0">
                    <a:moveTo>
                      <a:pt x="0" y="0"/>
                    </a:moveTo>
                    <a:lnTo>
                      <a:pt x="1050" y="1233"/>
                    </a:lnTo>
                  </a:path>
                </a:pathLst>
              </a:custGeom>
              <a:noFill/>
              <a:ln w="6850" cap="rnd" cmpd="sng">
                <a:solidFill>
                  <a:srgbClr val="FBD87E"/>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6"/>
            <p:cNvSpPr/>
            <p:nvPr/>
          </p:nvSpPr>
          <p:spPr>
            <a:xfrm flipH="1">
              <a:off x="118765" y="960919"/>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6"/>
            <p:cNvGrpSpPr/>
            <p:nvPr/>
          </p:nvGrpSpPr>
          <p:grpSpPr>
            <a:xfrm rot="5400000" flipH="1">
              <a:off x="898363" y="57492"/>
              <a:ext cx="275192" cy="229971"/>
              <a:chOff x="1192779" y="389220"/>
              <a:chExt cx="275192" cy="229971"/>
            </a:xfrm>
          </p:grpSpPr>
          <p:sp>
            <p:nvSpPr>
              <p:cNvPr id="198" name="Google Shape;198;p6"/>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6"/>
            <p:cNvSpPr/>
            <p:nvPr/>
          </p:nvSpPr>
          <p:spPr>
            <a:xfrm flipH="1">
              <a:off x="2067152" y="891406"/>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flipH="1">
              <a:off x="1600465" y="72053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flipH="1">
              <a:off x="1720490" y="-6664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flipH="1">
              <a:off x="654108" y="141669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flipH="1">
              <a:off x="173102" y="429681"/>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2151343">
              <a:off x="2562688" y="-250096"/>
              <a:ext cx="622339" cy="326146"/>
            </a:xfrm>
            <a:custGeom>
              <a:avLst/>
              <a:gdLst/>
              <a:ahLst/>
              <a:cxnLst/>
              <a:rect l="l" t="t" r="r" b="b"/>
              <a:pathLst>
                <a:path w="28574" h="14976" extrusionOk="0">
                  <a:moveTo>
                    <a:pt x="13445" y="1"/>
                  </a:moveTo>
                  <a:cubicBezTo>
                    <a:pt x="13354" y="1"/>
                    <a:pt x="13285" y="24"/>
                    <a:pt x="13217" y="69"/>
                  </a:cubicBezTo>
                  <a:lnTo>
                    <a:pt x="183" y="11710"/>
                  </a:lnTo>
                  <a:cubicBezTo>
                    <a:pt x="1" y="11870"/>
                    <a:pt x="115" y="12167"/>
                    <a:pt x="343" y="12190"/>
                  </a:cubicBezTo>
                  <a:lnTo>
                    <a:pt x="28213" y="14974"/>
                  </a:lnTo>
                  <a:cubicBezTo>
                    <a:pt x="28223" y="14975"/>
                    <a:pt x="28234" y="14976"/>
                    <a:pt x="28244" y="14976"/>
                  </a:cubicBezTo>
                  <a:cubicBezTo>
                    <a:pt x="28434" y="14976"/>
                    <a:pt x="28573" y="14781"/>
                    <a:pt x="28487" y="14586"/>
                  </a:cubicBezTo>
                  <a:lnTo>
                    <a:pt x="24264" y="5045"/>
                  </a:lnTo>
                  <a:cubicBezTo>
                    <a:pt x="24224" y="4946"/>
                    <a:pt x="24115" y="4881"/>
                    <a:pt x="23997" y="4881"/>
                  </a:cubicBezTo>
                  <a:cubicBezTo>
                    <a:pt x="23980" y="4881"/>
                    <a:pt x="23962" y="4882"/>
                    <a:pt x="23945" y="4885"/>
                  </a:cubicBezTo>
                  <a:lnTo>
                    <a:pt x="21023" y="5502"/>
                  </a:lnTo>
                  <a:cubicBezTo>
                    <a:pt x="21007" y="5504"/>
                    <a:pt x="20990" y="5505"/>
                    <a:pt x="20974" y="5505"/>
                  </a:cubicBezTo>
                  <a:cubicBezTo>
                    <a:pt x="20832" y="5505"/>
                    <a:pt x="20701" y="5417"/>
                    <a:pt x="20681" y="5273"/>
                  </a:cubicBezTo>
                  <a:lnTo>
                    <a:pt x="19813" y="823"/>
                  </a:lnTo>
                  <a:cubicBezTo>
                    <a:pt x="19790" y="708"/>
                    <a:pt x="19699" y="617"/>
                    <a:pt x="19562" y="594"/>
                  </a:cubicBezTo>
                  <a:lnTo>
                    <a:pt x="134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2151343">
              <a:off x="2594024" y="-187879"/>
              <a:ext cx="414428" cy="231063"/>
            </a:xfrm>
            <a:custGeom>
              <a:avLst/>
              <a:gdLst/>
              <a:ahLst/>
              <a:cxnLst/>
              <a:rect l="l" t="t" r="r" b="b"/>
              <a:pathLst>
                <a:path w="19028" h="10610" extrusionOk="0">
                  <a:moveTo>
                    <a:pt x="17911" y="1"/>
                  </a:moveTo>
                  <a:cubicBezTo>
                    <a:pt x="17864" y="1"/>
                    <a:pt x="17816" y="15"/>
                    <a:pt x="17772" y="47"/>
                  </a:cubicBezTo>
                  <a:lnTo>
                    <a:pt x="265" y="10090"/>
                  </a:lnTo>
                  <a:cubicBezTo>
                    <a:pt x="1" y="10232"/>
                    <a:pt x="117" y="10610"/>
                    <a:pt x="371" y="10610"/>
                  </a:cubicBezTo>
                  <a:cubicBezTo>
                    <a:pt x="402" y="10610"/>
                    <a:pt x="436" y="10604"/>
                    <a:pt x="470" y="10592"/>
                  </a:cubicBezTo>
                  <a:lnTo>
                    <a:pt x="18822" y="4863"/>
                  </a:lnTo>
                  <a:cubicBezTo>
                    <a:pt x="18959" y="4817"/>
                    <a:pt x="19027" y="4680"/>
                    <a:pt x="19005" y="4543"/>
                  </a:cubicBezTo>
                  <a:lnTo>
                    <a:pt x="18183" y="229"/>
                  </a:lnTo>
                  <a:cubicBezTo>
                    <a:pt x="18150" y="97"/>
                    <a:pt x="18033" y="1"/>
                    <a:pt x="17911"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2151343">
              <a:off x="2903934" y="-225449"/>
              <a:ext cx="33323" cy="28355"/>
            </a:xfrm>
            <a:custGeom>
              <a:avLst/>
              <a:gdLst/>
              <a:ahLst/>
              <a:cxnLst/>
              <a:rect l="l" t="t" r="r" b="b"/>
              <a:pathLst>
                <a:path w="1530" h="1302" extrusionOk="0">
                  <a:moveTo>
                    <a:pt x="1187" y="0"/>
                  </a:moveTo>
                  <a:cubicBezTo>
                    <a:pt x="822" y="183"/>
                    <a:pt x="480" y="388"/>
                    <a:pt x="137" y="571"/>
                  </a:cubicBezTo>
                  <a:lnTo>
                    <a:pt x="0" y="639"/>
                  </a:lnTo>
                  <a:lnTo>
                    <a:pt x="366" y="1301"/>
                  </a:lnTo>
                  <a:lnTo>
                    <a:pt x="480" y="1233"/>
                  </a:lnTo>
                  <a:cubicBezTo>
                    <a:pt x="822" y="1050"/>
                    <a:pt x="1187" y="868"/>
                    <a:pt x="1530" y="685"/>
                  </a:cubicBezTo>
                  <a:lnTo>
                    <a:pt x="11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rot="-2151343">
              <a:off x="3005337" y="-1078443"/>
              <a:ext cx="1669888" cy="1218886"/>
            </a:xfrm>
            <a:custGeom>
              <a:avLst/>
              <a:gdLst/>
              <a:ahLst/>
              <a:cxnLst/>
              <a:rect l="l" t="t" r="r" b="b"/>
              <a:pathLst>
                <a:path w="76671" h="55969" extrusionOk="0">
                  <a:moveTo>
                    <a:pt x="76670" y="1"/>
                  </a:moveTo>
                  <a:cubicBezTo>
                    <a:pt x="76488" y="46"/>
                    <a:pt x="76328" y="69"/>
                    <a:pt x="76145" y="115"/>
                  </a:cubicBezTo>
                  <a:lnTo>
                    <a:pt x="76328" y="868"/>
                  </a:lnTo>
                  <a:cubicBezTo>
                    <a:pt x="76442" y="822"/>
                    <a:pt x="76556" y="799"/>
                    <a:pt x="76670" y="777"/>
                  </a:cubicBezTo>
                  <a:lnTo>
                    <a:pt x="76670" y="1"/>
                  </a:lnTo>
                  <a:close/>
                  <a:moveTo>
                    <a:pt x="73543" y="845"/>
                  </a:moveTo>
                  <a:cubicBezTo>
                    <a:pt x="72699" y="1142"/>
                    <a:pt x="71854" y="1461"/>
                    <a:pt x="71010" y="1827"/>
                  </a:cubicBezTo>
                  <a:lnTo>
                    <a:pt x="71329" y="2534"/>
                  </a:lnTo>
                  <a:cubicBezTo>
                    <a:pt x="72128" y="2169"/>
                    <a:pt x="72973" y="1849"/>
                    <a:pt x="73794" y="1576"/>
                  </a:cubicBezTo>
                  <a:lnTo>
                    <a:pt x="73543" y="845"/>
                  </a:lnTo>
                  <a:close/>
                  <a:moveTo>
                    <a:pt x="68590" y="3036"/>
                  </a:moveTo>
                  <a:cubicBezTo>
                    <a:pt x="67814" y="3470"/>
                    <a:pt x="67038" y="3949"/>
                    <a:pt x="66285" y="4474"/>
                  </a:cubicBezTo>
                  <a:lnTo>
                    <a:pt x="66718" y="5091"/>
                  </a:lnTo>
                  <a:cubicBezTo>
                    <a:pt x="67449" y="4611"/>
                    <a:pt x="68202" y="4132"/>
                    <a:pt x="68955" y="3698"/>
                  </a:cubicBezTo>
                  <a:lnTo>
                    <a:pt x="68590" y="3036"/>
                  </a:lnTo>
                  <a:close/>
                  <a:moveTo>
                    <a:pt x="64116" y="6095"/>
                  </a:moveTo>
                  <a:cubicBezTo>
                    <a:pt x="63409" y="6688"/>
                    <a:pt x="62747" y="7305"/>
                    <a:pt x="62131" y="7921"/>
                  </a:cubicBezTo>
                  <a:lnTo>
                    <a:pt x="62678" y="8469"/>
                  </a:lnTo>
                  <a:cubicBezTo>
                    <a:pt x="63272" y="7852"/>
                    <a:pt x="63934" y="7259"/>
                    <a:pt x="64618" y="6688"/>
                  </a:cubicBezTo>
                  <a:lnTo>
                    <a:pt x="64116" y="6095"/>
                  </a:lnTo>
                  <a:close/>
                  <a:moveTo>
                    <a:pt x="10431" y="8286"/>
                  </a:moveTo>
                  <a:lnTo>
                    <a:pt x="10408" y="9039"/>
                  </a:lnTo>
                  <a:cubicBezTo>
                    <a:pt x="11299" y="9062"/>
                    <a:pt x="12166" y="9176"/>
                    <a:pt x="12965" y="9382"/>
                  </a:cubicBezTo>
                  <a:lnTo>
                    <a:pt x="13147" y="8651"/>
                  </a:lnTo>
                  <a:cubicBezTo>
                    <a:pt x="12303" y="8446"/>
                    <a:pt x="11367" y="8309"/>
                    <a:pt x="10431" y="8286"/>
                  </a:cubicBezTo>
                  <a:close/>
                  <a:moveTo>
                    <a:pt x="7692" y="8446"/>
                  </a:moveTo>
                  <a:cubicBezTo>
                    <a:pt x="6825" y="8560"/>
                    <a:pt x="5935" y="8765"/>
                    <a:pt x="5044" y="9017"/>
                  </a:cubicBezTo>
                  <a:lnTo>
                    <a:pt x="5250" y="9747"/>
                  </a:lnTo>
                  <a:cubicBezTo>
                    <a:pt x="6117" y="9496"/>
                    <a:pt x="6985" y="9313"/>
                    <a:pt x="7806" y="9199"/>
                  </a:cubicBezTo>
                  <a:lnTo>
                    <a:pt x="7692" y="8446"/>
                  </a:lnTo>
                  <a:close/>
                  <a:moveTo>
                    <a:pt x="2465" y="9907"/>
                  </a:moveTo>
                  <a:cubicBezTo>
                    <a:pt x="1689" y="10203"/>
                    <a:pt x="890" y="10569"/>
                    <a:pt x="0" y="10980"/>
                  </a:cubicBezTo>
                  <a:lnTo>
                    <a:pt x="320" y="11664"/>
                  </a:lnTo>
                  <a:cubicBezTo>
                    <a:pt x="1210" y="11253"/>
                    <a:pt x="1986" y="10911"/>
                    <a:pt x="2762" y="10592"/>
                  </a:cubicBezTo>
                  <a:lnTo>
                    <a:pt x="2465" y="9907"/>
                  </a:lnTo>
                  <a:close/>
                  <a:moveTo>
                    <a:pt x="15727" y="9656"/>
                  </a:moveTo>
                  <a:lnTo>
                    <a:pt x="15361" y="10340"/>
                  </a:lnTo>
                  <a:cubicBezTo>
                    <a:pt x="16115" y="10751"/>
                    <a:pt x="16799" y="11276"/>
                    <a:pt x="17393" y="11870"/>
                  </a:cubicBezTo>
                  <a:lnTo>
                    <a:pt x="17941" y="11345"/>
                  </a:lnTo>
                  <a:cubicBezTo>
                    <a:pt x="17279" y="10683"/>
                    <a:pt x="16548" y="10112"/>
                    <a:pt x="15727" y="9656"/>
                  </a:cubicBezTo>
                  <a:close/>
                  <a:moveTo>
                    <a:pt x="60327" y="9952"/>
                  </a:moveTo>
                  <a:cubicBezTo>
                    <a:pt x="59757" y="10683"/>
                    <a:pt x="59232" y="11436"/>
                    <a:pt x="58775" y="12212"/>
                  </a:cubicBezTo>
                  <a:lnTo>
                    <a:pt x="59437" y="12600"/>
                  </a:lnTo>
                  <a:cubicBezTo>
                    <a:pt x="59871" y="11870"/>
                    <a:pt x="60373" y="11139"/>
                    <a:pt x="60921" y="10432"/>
                  </a:cubicBezTo>
                  <a:lnTo>
                    <a:pt x="60327" y="9952"/>
                  </a:lnTo>
                  <a:close/>
                  <a:moveTo>
                    <a:pt x="19561" y="13582"/>
                  </a:moveTo>
                  <a:lnTo>
                    <a:pt x="18899" y="13947"/>
                  </a:lnTo>
                  <a:cubicBezTo>
                    <a:pt x="19310" y="14677"/>
                    <a:pt x="19607" y="15499"/>
                    <a:pt x="19812" y="16343"/>
                  </a:cubicBezTo>
                  <a:lnTo>
                    <a:pt x="20566" y="16161"/>
                  </a:lnTo>
                  <a:cubicBezTo>
                    <a:pt x="20337" y="15248"/>
                    <a:pt x="19995" y="14380"/>
                    <a:pt x="19561" y="13582"/>
                  </a:cubicBezTo>
                  <a:close/>
                  <a:moveTo>
                    <a:pt x="57543" y="14632"/>
                  </a:moveTo>
                  <a:cubicBezTo>
                    <a:pt x="57177" y="15499"/>
                    <a:pt x="56904" y="16366"/>
                    <a:pt x="56698" y="17234"/>
                  </a:cubicBezTo>
                  <a:lnTo>
                    <a:pt x="57451" y="17416"/>
                  </a:lnTo>
                  <a:cubicBezTo>
                    <a:pt x="57634" y="16572"/>
                    <a:pt x="57908" y="15750"/>
                    <a:pt x="58250" y="14928"/>
                  </a:cubicBezTo>
                  <a:lnTo>
                    <a:pt x="57543" y="14632"/>
                  </a:lnTo>
                  <a:close/>
                  <a:moveTo>
                    <a:pt x="20155" y="18900"/>
                  </a:moveTo>
                  <a:lnTo>
                    <a:pt x="20155" y="19151"/>
                  </a:lnTo>
                  <a:cubicBezTo>
                    <a:pt x="20155" y="19927"/>
                    <a:pt x="20086" y="20703"/>
                    <a:pt x="19949" y="21502"/>
                  </a:cubicBezTo>
                  <a:lnTo>
                    <a:pt x="20703" y="21616"/>
                  </a:lnTo>
                  <a:cubicBezTo>
                    <a:pt x="20840" y="20794"/>
                    <a:pt x="20908" y="19973"/>
                    <a:pt x="20908" y="19151"/>
                  </a:cubicBezTo>
                  <a:lnTo>
                    <a:pt x="20908" y="18900"/>
                  </a:lnTo>
                  <a:close/>
                  <a:moveTo>
                    <a:pt x="56333" y="19950"/>
                  </a:moveTo>
                  <a:cubicBezTo>
                    <a:pt x="56333" y="20132"/>
                    <a:pt x="56333" y="20338"/>
                    <a:pt x="56333" y="20520"/>
                  </a:cubicBezTo>
                  <a:cubicBezTo>
                    <a:pt x="56333" y="21251"/>
                    <a:pt x="56379" y="21981"/>
                    <a:pt x="56493" y="22689"/>
                  </a:cubicBezTo>
                  <a:lnTo>
                    <a:pt x="57246" y="22575"/>
                  </a:lnTo>
                  <a:cubicBezTo>
                    <a:pt x="57132" y="21890"/>
                    <a:pt x="57086" y="21205"/>
                    <a:pt x="57086" y="20520"/>
                  </a:cubicBezTo>
                  <a:cubicBezTo>
                    <a:pt x="57086" y="20338"/>
                    <a:pt x="57086" y="20155"/>
                    <a:pt x="57109" y="19973"/>
                  </a:cubicBezTo>
                  <a:lnTo>
                    <a:pt x="56333" y="19950"/>
                  </a:lnTo>
                  <a:close/>
                  <a:moveTo>
                    <a:pt x="19287" y="24013"/>
                  </a:moveTo>
                  <a:cubicBezTo>
                    <a:pt x="19242" y="24150"/>
                    <a:pt x="19196" y="24264"/>
                    <a:pt x="19150" y="24401"/>
                  </a:cubicBezTo>
                  <a:cubicBezTo>
                    <a:pt x="18899" y="25063"/>
                    <a:pt x="18603" y="25770"/>
                    <a:pt x="18306" y="26478"/>
                  </a:cubicBezTo>
                  <a:lnTo>
                    <a:pt x="19014" y="26775"/>
                  </a:lnTo>
                  <a:cubicBezTo>
                    <a:pt x="19310" y="26044"/>
                    <a:pt x="19607" y="25337"/>
                    <a:pt x="19858" y="24675"/>
                  </a:cubicBezTo>
                  <a:cubicBezTo>
                    <a:pt x="19904" y="24538"/>
                    <a:pt x="19949" y="24401"/>
                    <a:pt x="19995" y="24264"/>
                  </a:cubicBezTo>
                  <a:lnTo>
                    <a:pt x="19287" y="24013"/>
                  </a:lnTo>
                  <a:close/>
                  <a:moveTo>
                    <a:pt x="57885" y="25086"/>
                  </a:moveTo>
                  <a:lnTo>
                    <a:pt x="57177" y="25337"/>
                  </a:lnTo>
                  <a:cubicBezTo>
                    <a:pt x="57474" y="26181"/>
                    <a:pt x="57839" y="27026"/>
                    <a:pt x="58296" y="27847"/>
                  </a:cubicBezTo>
                  <a:lnTo>
                    <a:pt x="58958" y="27459"/>
                  </a:lnTo>
                  <a:cubicBezTo>
                    <a:pt x="58524" y="26683"/>
                    <a:pt x="58159" y="25884"/>
                    <a:pt x="57885" y="25086"/>
                  </a:cubicBezTo>
                  <a:close/>
                  <a:moveTo>
                    <a:pt x="17210" y="28897"/>
                  </a:moveTo>
                  <a:cubicBezTo>
                    <a:pt x="16868" y="29628"/>
                    <a:pt x="16503" y="30404"/>
                    <a:pt x="16069" y="31317"/>
                  </a:cubicBezTo>
                  <a:lnTo>
                    <a:pt x="16754" y="31659"/>
                  </a:lnTo>
                  <a:cubicBezTo>
                    <a:pt x="17187" y="30723"/>
                    <a:pt x="17576" y="29970"/>
                    <a:pt x="17918" y="29240"/>
                  </a:cubicBezTo>
                  <a:lnTo>
                    <a:pt x="17210" y="28897"/>
                  </a:lnTo>
                  <a:close/>
                  <a:moveTo>
                    <a:pt x="60396" y="29651"/>
                  </a:moveTo>
                  <a:lnTo>
                    <a:pt x="59780" y="30130"/>
                  </a:lnTo>
                  <a:cubicBezTo>
                    <a:pt x="60304" y="30815"/>
                    <a:pt x="60898" y="31477"/>
                    <a:pt x="61583" y="32161"/>
                  </a:cubicBezTo>
                  <a:lnTo>
                    <a:pt x="62131" y="31614"/>
                  </a:lnTo>
                  <a:cubicBezTo>
                    <a:pt x="61469" y="30952"/>
                    <a:pt x="60898" y="30313"/>
                    <a:pt x="60396" y="29651"/>
                  </a:cubicBezTo>
                  <a:close/>
                  <a:moveTo>
                    <a:pt x="64093" y="33394"/>
                  </a:moveTo>
                  <a:lnTo>
                    <a:pt x="63614" y="33965"/>
                  </a:lnTo>
                  <a:cubicBezTo>
                    <a:pt x="64208" y="34490"/>
                    <a:pt x="64847" y="34992"/>
                    <a:pt x="65463" y="35471"/>
                  </a:cubicBezTo>
                  <a:lnTo>
                    <a:pt x="65691" y="35654"/>
                  </a:lnTo>
                  <a:lnTo>
                    <a:pt x="66171" y="35060"/>
                  </a:lnTo>
                  <a:lnTo>
                    <a:pt x="65942" y="34878"/>
                  </a:lnTo>
                  <a:cubicBezTo>
                    <a:pt x="65326" y="34398"/>
                    <a:pt x="64687" y="33896"/>
                    <a:pt x="64093" y="33394"/>
                  </a:cubicBezTo>
                  <a:close/>
                  <a:moveTo>
                    <a:pt x="14882" y="33713"/>
                  </a:moveTo>
                  <a:cubicBezTo>
                    <a:pt x="14471" y="34512"/>
                    <a:pt x="14083" y="35311"/>
                    <a:pt x="13695" y="36110"/>
                  </a:cubicBezTo>
                  <a:lnTo>
                    <a:pt x="14380" y="36453"/>
                  </a:lnTo>
                  <a:cubicBezTo>
                    <a:pt x="14768" y="35654"/>
                    <a:pt x="15156" y="34855"/>
                    <a:pt x="15567" y="34056"/>
                  </a:cubicBezTo>
                  <a:lnTo>
                    <a:pt x="14882" y="33713"/>
                  </a:lnTo>
                  <a:close/>
                  <a:moveTo>
                    <a:pt x="68248" y="36772"/>
                  </a:moveTo>
                  <a:lnTo>
                    <a:pt x="67746" y="37343"/>
                  </a:lnTo>
                  <a:cubicBezTo>
                    <a:pt x="68499" y="37982"/>
                    <a:pt x="69115" y="38575"/>
                    <a:pt x="69663" y="39146"/>
                  </a:cubicBezTo>
                  <a:lnTo>
                    <a:pt x="70211" y="38621"/>
                  </a:lnTo>
                  <a:cubicBezTo>
                    <a:pt x="69663" y="38027"/>
                    <a:pt x="69001" y="37434"/>
                    <a:pt x="68248" y="36772"/>
                  </a:cubicBezTo>
                  <a:close/>
                  <a:moveTo>
                    <a:pt x="12531" y="38530"/>
                  </a:moveTo>
                  <a:cubicBezTo>
                    <a:pt x="12143" y="39420"/>
                    <a:pt x="11778" y="40219"/>
                    <a:pt x="11458" y="40995"/>
                  </a:cubicBezTo>
                  <a:lnTo>
                    <a:pt x="12166" y="41291"/>
                  </a:lnTo>
                  <a:cubicBezTo>
                    <a:pt x="12485" y="40515"/>
                    <a:pt x="12828" y="39717"/>
                    <a:pt x="13239" y="38849"/>
                  </a:cubicBezTo>
                  <a:lnTo>
                    <a:pt x="12531" y="38530"/>
                  </a:lnTo>
                  <a:close/>
                  <a:moveTo>
                    <a:pt x="71945" y="40744"/>
                  </a:moveTo>
                  <a:lnTo>
                    <a:pt x="71306" y="41177"/>
                  </a:lnTo>
                  <a:cubicBezTo>
                    <a:pt x="71808" y="41908"/>
                    <a:pt x="72196" y="42661"/>
                    <a:pt x="72539" y="43460"/>
                  </a:cubicBezTo>
                  <a:lnTo>
                    <a:pt x="73224" y="43163"/>
                  </a:lnTo>
                  <a:cubicBezTo>
                    <a:pt x="72881" y="42319"/>
                    <a:pt x="72470" y="41543"/>
                    <a:pt x="71945" y="40744"/>
                  </a:cubicBezTo>
                  <a:close/>
                  <a:moveTo>
                    <a:pt x="10500" y="43506"/>
                  </a:moveTo>
                  <a:cubicBezTo>
                    <a:pt x="10180" y="44396"/>
                    <a:pt x="9906" y="45263"/>
                    <a:pt x="9678" y="46085"/>
                  </a:cubicBezTo>
                  <a:lnTo>
                    <a:pt x="10408" y="46290"/>
                  </a:lnTo>
                  <a:cubicBezTo>
                    <a:pt x="10637" y="45468"/>
                    <a:pt x="10911" y="44624"/>
                    <a:pt x="11207" y="43757"/>
                  </a:cubicBezTo>
                  <a:lnTo>
                    <a:pt x="10500" y="43506"/>
                  </a:lnTo>
                  <a:close/>
                  <a:moveTo>
                    <a:pt x="74000" y="45811"/>
                  </a:moveTo>
                  <a:lnTo>
                    <a:pt x="73246" y="45948"/>
                  </a:lnTo>
                  <a:cubicBezTo>
                    <a:pt x="73383" y="46701"/>
                    <a:pt x="73452" y="47454"/>
                    <a:pt x="73452" y="48253"/>
                  </a:cubicBezTo>
                  <a:cubicBezTo>
                    <a:pt x="73452" y="48344"/>
                    <a:pt x="73452" y="48436"/>
                    <a:pt x="73452" y="48527"/>
                  </a:cubicBezTo>
                  <a:lnTo>
                    <a:pt x="74205" y="48550"/>
                  </a:lnTo>
                  <a:cubicBezTo>
                    <a:pt x="74205" y="48436"/>
                    <a:pt x="74205" y="48344"/>
                    <a:pt x="74205" y="48253"/>
                  </a:cubicBezTo>
                  <a:cubicBezTo>
                    <a:pt x="74205" y="47409"/>
                    <a:pt x="74137" y="46610"/>
                    <a:pt x="74000" y="45811"/>
                  </a:cubicBezTo>
                  <a:close/>
                  <a:moveTo>
                    <a:pt x="9039" y="48710"/>
                  </a:moveTo>
                  <a:cubicBezTo>
                    <a:pt x="8879" y="49623"/>
                    <a:pt x="8742" y="50513"/>
                    <a:pt x="8674" y="51403"/>
                  </a:cubicBezTo>
                  <a:lnTo>
                    <a:pt x="9427" y="51472"/>
                  </a:lnTo>
                  <a:cubicBezTo>
                    <a:pt x="9495" y="50604"/>
                    <a:pt x="9632" y="49737"/>
                    <a:pt x="9792" y="48869"/>
                  </a:cubicBezTo>
                  <a:lnTo>
                    <a:pt x="9039" y="48710"/>
                  </a:lnTo>
                  <a:close/>
                  <a:moveTo>
                    <a:pt x="73155" y="51129"/>
                  </a:moveTo>
                  <a:cubicBezTo>
                    <a:pt x="72995" y="51951"/>
                    <a:pt x="72744" y="52795"/>
                    <a:pt x="72448" y="53640"/>
                  </a:cubicBezTo>
                  <a:lnTo>
                    <a:pt x="73155" y="53891"/>
                  </a:lnTo>
                  <a:cubicBezTo>
                    <a:pt x="73475" y="53024"/>
                    <a:pt x="73726" y="52133"/>
                    <a:pt x="73908" y="51266"/>
                  </a:cubicBezTo>
                  <a:lnTo>
                    <a:pt x="73155" y="51129"/>
                  </a:lnTo>
                  <a:close/>
                  <a:moveTo>
                    <a:pt x="9336" y="54096"/>
                  </a:moveTo>
                  <a:lnTo>
                    <a:pt x="8560" y="54119"/>
                  </a:lnTo>
                  <a:cubicBezTo>
                    <a:pt x="8582" y="54736"/>
                    <a:pt x="8605" y="55352"/>
                    <a:pt x="8674" y="55968"/>
                  </a:cubicBezTo>
                  <a:lnTo>
                    <a:pt x="9427" y="55968"/>
                  </a:lnTo>
                  <a:cubicBezTo>
                    <a:pt x="9381" y="55352"/>
                    <a:pt x="9336" y="54713"/>
                    <a:pt x="9336" y="540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rot="-2151343">
              <a:off x="2809664" y="-158372"/>
              <a:ext cx="65144" cy="33821"/>
            </a:xfrm>
            <a:custGeom>
              <a:avLst/>
              <a:gdLst/>
              <a:ahLst/>
              <a:cxnLst/>
              <a:rect l="l" t="t" r="r" b="b"/>
              <a:pathLst>
                <a:path w="2991" h="1553" fill="none" extrusionOk="0">
                  <a:moveTo>
                    <a:pt x="2991" y="0"/>
                  </a:moveTo>
                  <a:lnTo>
                    <a:pt x="1" y="1553"/>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rot="-2151343">
              <a:off x="2799169" y="-89279"/>
              <a:ext cx="27857" cy="14439"/>
            </a:xfrm>
            <a:custGeom>
              <a:avLst/>
              <a:gdLst/>
              <a:ahLst/>
              <a:cxnLst/>
              <a:rect l="l" t="t" r="r" b="b"/>
              <a:pathLst>
                <a:path w="1279" h="663" fill="none" extrusionOk="0">
                  <a:moveTo>
                    <a:pt x="1279" y="0"/>
                  </a:moveTo>
                  <a:lnTo>
                    <a:pt x="1" y="662"/>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flipH="1">
              <a:off x="3274827" y="6317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6"/>
        <p:cNvGrpSpPr/>
        <p:nvPr/>
      </p:nvGrpSpPr>
      <p:grpSpPr>
        <a:xfrm>
          <a:off x="0" y="0"/>
          <a:ext cx="0" cy="0"/>
          <a:chOff x="0" y="0"/>
          <a:chExt cx="0" cy="0"/>
        </a:xfrm>
      </p:grpSpPr>
      <p:sp>
        <p:nvSpPr>
          <p:cNvPr id="217" name="Google Shape;217;p7"/>
          <p:cNvSpPr txBox="1">
            <a:spLocks noGrp="1"/>
          </p:cNvSpPr>
          <p:nvPr>
            <p:ph type="title"/>
          </p:nvPr>
        </p:nvSpPr>
        <p:spPr>
          <a:xfrm>
            <a:off x="5221800" y="1961525"/>
            <a:ext cx="3202200" cy="755700"/>
          </a:xfrm>
          <a:prstGeom prst="rect">
            <a:avLst/>
          </a:prstGeom>
        </p:spPr>
        <p:txBody>
          <a:bodyPr spcFirstLastPara="1" wrap="square" lIns="0" tIns="0" rIns="0" bIns="0" anchor="ctr" anchorCtr="0">
            <a:noAutofit/>
          </a:bodyPr>
          <a:lstStyle>
            <a:lvl1pPr lvl="0" algn="r">
              <a:spcBef>
                <a:spcPts val="0"/>
              </a:spcBef>
              <a:spcAft>
                <a:spcPts val="0"/>
              </a:spcAft>
              <a:buSzPts val="2400"/>
              <a:buNone/>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218" name="Google Shape;218;p7"/>
          <p:cNvSpPr txBox="1">
            <a:spLocks noGrp="1"/>
          </p:cNvSpPr>
          <p:nvPr>
            <p:ph type="subTitle" idx="1"/>
          </p:nvPr>
        </p:nvSpPr>
        <p:spPr>
          <a:xfrm>
            <a:off x="5221800" y="2802375"/>
            <a:ext cx="3202200" cy="9558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19" name="Google Shape;219;p7"/>
          <p:cNvSpPr/>
          <p:nvPr/>
        </p:nvSpPr>
        <p:spPr>
          <a:xfrm flipH="1">
            <a:off x="-1209681" y="-381009"/>
            <a:ext cx="6979797" cy="4361762"/>
          </a:xfrm>
          <a:custGeom>
            <a:avLst/>
            <a:gdLst/>
            <a:ahLst/>
            <a:cxnLst/>
            <a:rect l="l" t="t" r="r" b="b"/>
            <a:pathLst>
              <a:path w="175482" h="109654" extrusionOk="0">
                <a:moveTo>
                  <a:pt x="1" y="1"/>
                </a:moveTo>
                <a:cubicBezTo>
                  <a:pt x="1" y="1"/>
                  <a:pt x="10386" y="8537"/>
                  <a:pt x="6460" y="20361"/>
                </a:cubicBezTo>
                <a:lnTo>
                  <a:pt x="6460" y="20361"/>
                </a:lnTo>
                <a:cubicBezTo>
                  <a:pt x="2535" y="32184"/>
                  <a:pt x="14312" y="56493"/>
                  <a:pt x="27095" y="59803"/>
                </a:cubicBezTo>
                <a:lnTo>
                  <a:pt x="27095" y="59803"/>
                </a:lnTo>
                <a:cubicBezTo>
                  <a:pt x="39877" y="63112"/>
                  <a:pt x="32481" y="74548"/>
                  <a:pt x="44259" y="87672"/>
                </a:cubicBezTo>
                <a:lnTo>
                  <a:pt x="44259" y="87672"/>
                </a:lnTo>
                <a:cubicBezTo>
                  <a:pt x="51883" y="96163"/>
                  <a:pt x="56631" y="95091"/>
                  <a:pt x="60739" y="94018"/>
                </a:cubicBezTo>
                <a:lnTo>
                  <a:pt x="60739" y="94018"/>
                </a:lnTo>
                <a:cubicBezTo>
                  <a:pt x="62999" y="93447"/>
                  <a:pt x="65053" y="92854"/>
                  <a:pt x="67267" y="93835"/>
                </a:cubicBezTo>
                <a:lnTo>
                  <a:pt x="67267" y="93835"/>
                </a:lnTo>
                <a:cubicBezTo>
                  <a:pt x="69869" y="94977"/>
                  <a:pt x="70988" y="101505"/>
                  <a:pt x="79296" y="100158"/>
                </a:cubicBezTo>
                <a:lnTo>
                  <a:pt x="79296" y="100158"/>
                </a:lnTo>
                <a:cubicBezTo>
                  <a:pt x="85368" y="99176"/>
                  <a:pt x="91416" y="96529"/>
                  <a:pt x="93562" y="97442"/>
                </a:cubicBezTo>
                <a:lnTo>
                  <a:pt x="93562" y="97442"/>
                </a:lnTo>
                <a:cubicBezTo>
                  <a:pt x="95730" y="98355"/>
                  <a:pt x="97054" y="109653"/>
                  <a:pt x="97054" y="109653"/>
                </a:cubicBezTo>
                <a:lnTo>
                  <a:pt x="97054" y="109653"/>
                </a:lnTo>
                <a:cubicBezTo>
                  <a:pt x="97054" y="109653"/>
                  <a:pt x="109677" y="106298"/>
                  <a:pt x="112324" y="102851"/>
                </a:cubicBezTo>
                <a:lnTo>
                  <a:pt x="112324" y="102851"/>
                </a:lnTo>
                <a:cubicBezTo>
                  <a:pt x="114972" y="99427"/>
                  <a:pt x="129808" y="88973"/>
                  <a:pt x="129557" y="73635"/>
                </a:cubicBezTo>
                <a:lnTo>
                  <a:pt x="129557" y="73635"/>
                </a:lnTo>
                <a:cubicBezTo>
                  <a:pt x="129466" y="68522"/>
                  <a:pt x="132799" y="63204"/>
                  <a:pt x="148480" y="67586"/>
                </a:cubicBezTo>
                <a:lnTo>
                  <a:pt x="148480" y="67586"/>
                </a:lnTo>
                <a:cubicBezTo>
                  <a:pt x="164161" y="71969"/>
                  <a:pt x="175482" y="65692"/>
                  <a:pt x="175482" y="50855"/>
                </a:cubicBezTo>
                <a:lnTo>
                  <a:pt x="175482" y="50855"/>
                </a:lnTo>
                <a:lnTo>
                  <a:pt x="1754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
    <p:spTree>
      <p:nvGrpSpPr>
        <p:cNvPr id="1" name="Shape 442"/>
        <p:cNvGrpSpPr/>
        <p:nvPr/>
      </p:nvGrpSpPr>
      <p:grpSpPr>
        <a:xfrm>
          <a:off x="0" y="0"/>
          <a:ext cx="0" cy="0"/>
          <a:chOff x="0" y="0"/>
          <a:chExt cx="0" cy="0"/>
        </a:xfrm>
      </p:grpSpPr>
      <p:grpSp>
        <p:nvGrpSpPr>
          <p:cNvPr id="443" name="Google Shape;443;p13"/>
          <p:cNvGrpSpPr/>
          <p:nvPr/>
        </p:nvGrpSpPr>
        <p:grpSpPr>
          <a:xfrm>
            <a:off x="4552896" y="-248818"/>
            <a:ext cx="6437439" cy="5055935"/>
            <a:chOff x="1367400" y="1176700"/>
            <a:chExt cx="4985625" cy="2814325"/>
          </a:xfrm>
        </p:grpSpPr>
        <p:sp>
          <p:nvSpPr>
            <p:cNvPr id="444" name="Google Shape;444;p13"/>
            <p:cNvSpPr/>
            <p:nvPr/>
          </p:nvSpPr>
          <p:spPr>
            <a:xfrm>
              <a:off x="1367400" y="1176700"/>
              <a:ext cx="4985625" cy="2673425"/>
            </a:xfrm>
            <a:custGeom>
              <a:avLst/>
              <a:gdLst/>
              <a:ahLst/>
              <a:cxnLst/>
              <a:rect l="l" t="t" r="r" b="b"/>
              <a:pathLst>
                <a:path w="199425" h="106937" extrusionOk="0">
                  <a:moveTo>
                    <a:pt x="0" y="0"/>
                  </a:moveTo>
                  <a:cubicBezTo>
                    <a:pt x="20429" y="41793"/>
                    <a:pt x="122253" y="52247"/>
                    <a:pt x="134829" y="79957"/>
                  </a:cubicBezTo>
                  <a:lnTo>
                    <a:pt x="134829" y="79957"/>
                  </a:lnTo>
                  <a:cubicBezTo>
                    <a:pt x="145055" y="106937"/>
                    <a:pt x="166534" y="79569"/>
                    <a:pt x="170460" y="72995"/>
                  </a:cubicBezTo>
                  <a:lnTo>
                    <a:pt x="170460" y="72995"/>
                  </a:lnTo>
                  <a:cubicBezTo>
                    <a:pt x="179818" y="57337"/>
                    <a:pt x="199425" y="31431"/>
                    <a:pt x="198558" y="0"/>
                  </a:cubicBezTo>
                  <a:lnTo>
                    <a:pt x="1985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4369500" y="1176700"/>
              <a:ext cx="1983525" cy="2192375"/>
            </a:xfrm>
            <a:custGeom>
              <a:avLst/>
              <a:gdLst/>
              <a:ahLst/>
              <a:cxnLst/>
              <a:rect l="l" t="t" r="r" b="b"/>
              <a:pathLst>
                <a:path w="79341" h="87695" extrusionOk="0">
                  <a:moveTo>
                    <a:pt x="0" y="0"/>
                  </a:moveTo>
                  <a:cubicBezTo>
                    <a:pt x="14449" y="28509"/>
                    <a:pt x="59118" y="55603"/>
                    <a:pt x="27368" y="81669"/>
                  </a:cubicBezTo>
                  <a:lnTo>
                    <a:pt x="36977" y="87695"/>
                  </a:lnTo>
                  <a:cubicBezTo>
                    <a:pt x="43254" y="83175"/>
                    <a:pt x="48595" y="75963"/>
                    <a:pt x="50376" y="72995"/>
                  </a:cubicBezTo>
                  <a:cubicBezTo>
                    <a:pt x="59734" y="57337"/>
                    <a:pt x="79341" y="31431"/>
                    <a:pt x="78474" y="0"/>
                  </a:cubicBezTo>
                  <a:close/>
                </a:path>
              </a:pathLst>
            </a:custGeom>
            <a:solidFill>
              <a:srgbClr val="424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1367400" y="1176700"/>
              <a:ext cx="4035525" cy="2814325"/>
            </a:xfrm>
            <a:custGeom>
              <a:avLst/>
              <a:gdLst/>
              <a:ahLst/>
              <a:cxnLst/>
              <a:rect l="l" t="t" r="r" b="b"/>
              <a:pathLst>
                <a:path w="161421" h="112573" extrusionOk="0">
                  <a:moveTo>
                    <a:pt x="0" y="0"/>
                  </a:moveTo>
                  <a:cubicBezTo>
                    <a:pt x="20429" y="41793"/>
                    <a:pt x="122253" y="52247"/>
                    <a:pt x="134829" y="79957"/>
                  </a:cubicBezTo>
                  <a:cubicBezTo>
                    <a:pt x="142686" y="100646"/>
                    <a:pt x="151721" y="112572"/>
                    <a:pt x="157623" y="112572"/>
                  </a:cubicBezTo>
                  <a:cubicBezTo>
                    <a:pt x="159111" y="112572"/>
                    <a:pt x="160400" y="111814"/>
                    <a:pt x="161421" y="110246"/>
                  </a:cubicBezTo>
                  <a:cubicBezTo>
                    <a:pt x="151560" y="35242"/>
                    <a:pt x="52590" y="33531"/>
                    <a:pt x="42227" y="0"/>
                  </a:cubicBezTo>
                  <a:close/>
                </a:path>
              </a:pathLst>
            </a:custGeom>
            <a:solidFill>
              <a:srgbClr val="424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13"/>
          <p:cNvSpPr txBox="1">
            <a:spLocks noGrp="1"/>
          </p:cNvSpPr>
          <p:nvPr>
            <p:ph type="title"/>
          </p:nvPr>
        </p:nvSpPr>
        <p:spPr>
          <a:xfrm>
            <a:off x="720000" y="445025"/>
            <a:ext cx="4188900" cy="5727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8" name="Google Shape;448;p13"/>
          <p:cNvSpPr txBox="1">
            <a:spLocks noGrp="1"/>
          </p:cNvSpPr>
          <p:nvPr>
            <p:ph type="title" idx="2"/>
          </p:nvPr>
        </p:nvSpPr>
        <p:spPr>
          <a:xfrm>
            <a:off x="719988" y="1958563"/>
            <a:ext cx="24744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13"/>
          <p:cNvSpPr txBox="1">
            <a:spLocks noGrp="1"/>
          </p:cNvSpPr>
          <p:nvPr>
            <p:ph type="subTitle" idx="1"/>
          </p:nvPr>
        </p:nvSpPr>
        <p:spPr>
          <a:xfrm>
            <a:off x="719988" y="2373550"/>
            <a:ext cx="24744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50" name="Google Shape;450;p13"/>
          <p:cNvSpPr txBox="1">
            <a:spLocks noGrp="1"/>
          </p:cNvSpPr>
          <p:nvPr>
            <p:ph type="title" idx="3"/>
          </p:nvPr>
        </p:nvSpPr>
        <p:spPr>
          <a:xfrm>
            <a:off x="3859013" y="1958563"/>
            <a:ext cx="26991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1" name="Google Shape;451;p13"/>
          <p:cNvSpPr txBox="1">
            <a:spLocks noGrp="1"/>
          </p:cNvSpPr>
          <p:nvPr>
            <p:ph type="subTitle" idx="4"/>
          </p:nvPr>
        </p:nvSpPr>
        <p:spPr>
          <a:xfrm>
            <a:off x="3971363" y="2373550"/>
            <a:ext cx="24744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52" name="Google Shape;452;p13"/>
          <p:cNvSpPr txBox="1">
            <a:spLocks noGrp="1"/>
          </p:cNvSpPr>
          <p:nvPr>
            <p:ph type="title" idx="5"/>
          </p:nvPr>
        </p:nvSpPr>
        <p:spPr>
          <a:xfrm>
            <a:off x="719988" y="3616225"/>
            <a:ext cx="24744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3" name="Google Shape;453;p13"/>
          <p:cNvSpPr txBox="1">
            <a:spLocks noGrp="1"/>
          </p:cNvSpPr>
          <p:nvPr>
            <p:ph type="subTitle" idx="6"/>
          </p:nvPr>
        </p:nvSpPr>
        <p:spPr>
          <a:xfrm>
            <a:off x="719988" y="4030800"/>
            <a:ext cx="24744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54" name="Google Shape;454;p13"/>
          <p:cNvSpPr txBox="1">
            <a:spLocks noGrp="1"/>
          </p:cNvSpPr>
          <p:nvPr>
            <p:ph type="title" idx="7"/>
          </p:nvPr>
        </p:nvSpPr>
        <p:spPr>
          <a:xfrm>
            <a:off x="3971363" y="3616225"/>
            <a:ext cx="2474400" cy="354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5" name="Google Shape;455;p13"/>
          <p:cNvSpPr txBox="1">
            <a:spLocks noGrp="1"/>
          </p:cNvSpPr>
          <p:nvPr>
            <p:ph type="subTitle" idx="8"/>
          </p:nvPr>
        </p:nvSpPr>
        <p:spPr>
          <a:xfrm>
            <a:off x="3971363" y="4030800"/>
            <a:ext cx="24744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56" name="Google Shape;456;p13"/>
          <p:cNvSpPr txBox="1">
            <a:spLocks noGrp="1"/>
          </p:cNvSpPr>
          <p:nvPr>
            <p:ph type="title" idx="9" hasCustomPrompt="1"/>
          </p:nvPr>
        </p:nvSpPr>
        <p:spPr>
          <a:xfrm>
            <a:off x="1600338" y="1543575"/>
            <a:ext cx="713700" cy="3540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7" name="Google Shape;457;p13"/>
          <p:cNvSpPr txBox="1">
            <a:spLocks noGrp="1"/>
          </p:cNvSpPr>
          <p:nvPr>
            <p:ph type="title" idx="13" hasCustomPrompt="1"/>
          </p:nvPr>
        </p:nvSpPr>
        <p:spPr>
          <a:xfrm>
            <a:off x="1600338" y="3201652"/>
            <a:ext cx="713700" cy="3540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8" name="Google Shape;458;p13"/>
          <p:cNvSpPr txBox="1">
            <a:spLocks noGrp="1"/>
          </p:cNvSpPr>
          <p:nvPr>
            <p:ph type="title" idx="14" hasCustomPrompt="1"/>
          </p:nvPr>
        </p:nvSpPr>
        <p:spPr>
          <a:xfrm>
            <a:off x="4851713" y="1543575"/>
            <a:ext cx="713700" cy="3540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9" name="Google Shape;459;p13"/>
          <p:cNvSpPr txBox="1">
            <a:spLocks noGrp="1"/>
          </p:cNvSpPr>
          <p:nvPr>
            <p:ph type="title" idx="15" hasCustomPrompt="1"/>
          </p:nvPr>
        </p:nvSpPr>
        <p:spPr>
          <a:xfrm>
            <a:off x="4851713" y="3201652"/>
            <a:ext cx="713700" cy="3540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0" name="Google Shape;460;p13"/>
          <p:cNvSpPr/>
          <p:nvPr/>
        </p:nvSpPr>
        <p:spPr>
          <a:xfrm>
            <a:off x="11296275" y="-16300"/>
            <a:ext cx="41125" cy="49675"/>
          </a:xfrm>
          <a:custGeom>
            <a:avLst/>
            <a:gdLst/>
            <a:ahLst/>
            <a:cxnLst/>
            <a:rect l="l" t="t" r="r" b="b"/>
            <a:pathLst>
              <a:path w="1645" h="1987" extrusionOk="0">
                <a:moveTo>
                  <a:pt x="822" y="1"/>
                </a:moveTo>
                <a:cubicBezTo>
                  <a:pt x="822" y="754"/>
                  <a:pt x="1" y="982"/>
                  <a:pt x="1" y="982"/>
                </a:cubicBezTo>
                <a:cubicBezTo>
                  <a:pt x="1" y="982"/>
                  <a:pt x="822" y="1233"/>
                  <a:pt x="822" y="1987"/>
                </a:cubicBezTo>
                <a:cubicBezTo>
                  <a:pt x="822" y="1233"/>
                  <a:pt x="1644" y="982"/>
                  <a:pt x="1644" y="982"/>
                </a:cubicBezTo>
                <a:cubicBezTo>
                  <a:pt x="1644" y="982"/>
                  <a:pt x="822" y="754"/>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671"/>
        <p:cNvGrpSpPr/>
        <p:nvPr/>
      </p:nvGrpSpPr>
      <p:grpSpPr>
        <a:xfrm>
          <a:off x="0" y="0"/>
          <a:ext cx="0" cy="0"/>
          <a:chOff x="0" y="0"/>
          <a:chExt cx="0" cy="0"/>
        </a:xfrm>
      </p:grpSpPr>
      <p:sp>
        <p:nvSpPr>
          <p:cNvPr id="672" name="Google Shape;672;p18"/>
          <p:cNvSpPr txBox="1">
            <a:spLocks noGrp="1"/>
          </p:cNvSpPr>
          <p:nvPr>
            <p:ph type="title"/>
          </p:nvPr>
        </p:nvSpPr>
        <p:spPr>
          <a:xfrm>
            <a:off x="5391725" y="364400"/>
            <a:ext cx="3032400" cy="7884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3" name="Google Shape;673;p18"/>
          <p:cNvSpPr/>
          <p:nvPr/>
        </p:nvSpPr>
        <p:spPr>
          <a:xfrm flipH="1">
            <a:off x="-1164498" y="-2667000"/>
            <a:ext cx="6453398" cy="7876256"/>
          </a:xfrm>
          <a:custGeom>
            <a:avLst/>
            <a:gdLst/>
            <a:ahLst/>
            <a:cxnLst/>
            <a:rect l="l" t="t" r="r" b="b"/>
            <a:pathLst>
              <a:path w="164617" h="155896" extrusionOk="0">
                <a:moveTo>
                  <a:pt x="69000" y="1"/>
                </a:moveTo>
                <a:cubicBezTo>
                  <a:pt x="65456" y="1"/>
                  <a:pt x="61916" y="124"/>
                  <a:pt x="58387" y="455"/>
                </a:cubicBezTo>
                <a:cubicBezTo>
                  <a:pt x="46381" y="1551"/>
                  <a:pt x="34603" y="5089"/>
                  <a:pt x="24058" y="10772"/>
                </a:cubicBezTo>
                <a:cubicBezTo>
                  <a:pt x="16252" y="14972"/>
                  <a:pt x="8925" y="20541"/>
                  <a:pt x="4748" y="28142"/>
                </a:cubicBezTo>
                <a:cubicBezTo>
                  <a:pt x="936" y="34990"/>
                  <a:pt x="0" y="43230"/>
                  <a:pt x="2146" y="50716"/>
                </a:cubicBezTo>
                <a:cubicBezTo>
                  <a:pt x="4291" y="58203"/>
                  <a:pt x="9496" y="64822"/>
                  <a:pt x="16412" y="68862"/>
                </a:cubicBezTo>
                <a:cubicBezTo>
                  <a:pt x="20474" y="71236"/>
                  <a:pt x="25040" y="72697"/>
                  <a:pt x="29262" y="74797"/>
                </a:cubicBezTo>
                <a:cubicBezTo>
                  <a:pt x="32412" y="76372"/>
                  <a:pt x="35471" y="78358"/>
                  <a:pt x="37411" y="81188"/>
                </a:cubicBezTo>
                <a:cubicBezTo>
                  <a:pt x="40857" y="86232"/>
                  <a:pt x="40150" y="92829"/>
                  <a:pt x="38780" y="98718"/>
                </a:cubicBezTo>
                <a:cubicBezTo>
                  <a:pt x="37411" y="104584"/>
                  <a:pt x="35494" y="110633"/>
                  <a:pt x="36909" y="116499"/>
                </a:cubicBezTo>
                <a:cubicBezTo>
                  <a:pt x="38278" y="122159"/>
                  <a:pt x="42935" y="126998"/>
                  <a:pt x="48709" y="128779"/>
                </a:cubicBezTo>
                <a:cubicBezTo>
                  <a:pt x="52886" y="130057"/>
                  <a:pt x="57474" y="129829"/>
                  <a:pt x="61560" y="131335"/>
                </a:cubicBezTo>
                <a:cubicBezTo>
                  <a:pt x="68316" y="133800"/>
                  <a:pt x="72585" y="141264"/>
                  <a:pt x="71147" y="148043"/>
                </a:cubicBezTo>
                <a:lnTo>
                  <a:pt x="99541" y="155895"/>
                </a:lnTo>
                <a:cubicBezTo>
                  <a:pt x="98674" y="144345"/>
                  <a:pt x="108147" y="132956"/>
                  <a:pt x="120084" y="131175"/>
                </a:cubicBezTo>
                <a:cubicBezTo>
                  <a:pt x="124467" y="130536"/>
                  <a:pt x="129146" y="130993"/>
                  <a:pt x="133117" y="129144"/>
                </a:cubicBezTo>
                <a:cubicBezTo>
                  <a:pt x="138618" y="126587"/>
                  <a:pt x="141129" y="120425"/>
                  <a:pt x="142270" y="114650"/>
                </a:cubicBezTo>
                <a:cubicBezTo>
                  <a:pt x="143434" y="108898"/>
                  <a:pt x="143800" y="102781"/>
                  <a:pt x="146995" y="97782"/>
                </a:cubicBezTo>
                <a:cubicBezTo>
                  <a:pt x="149209" y="94358"/>
                  <a:pt x="152587" y="91779"/>
                  <a:pt x="155212" y="88629"/>
                </a:cubicBezTo>
                <a:cubicBezTo>
                  <a:pt x="161535" y="81142"/>
                  <a:pt x="163338" y="71099"/>
                  <a:pt x="164046" y="61490"/>
                </a:cubicBezTo>
                <a:cubicBezTo>
                  <a:pt x="164616" y="53638"/>
                  <a:pt x="164502" y="45421"/>
                  <a:pt x="160850" y="38368"/>
                </a:cubicBezTo>
                <a:cubicBezTo>
                  <a:pt x="155509" y="28096"/>
                  <a:pt x="144051" y="22641"/>
                  <a:pt x="132592" y="18624"/>
                </a:cubicBezTo>
                <a:cubicBezTo>
                  <a:pt x="121865" y="3148"/>
                  <a:pt x="102006" y="1414"/>
                  <a:pt x="84020" y="501"/>
                </a:cubicBezTo>
                <a:cubicBezTo>
                  <a:pt x="79022" y="247"/>
                  <a:pt x="74007" y="1"/>
                  <a:pt x="69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flipH="1">
            <a:off x="-1129638" y="-967202"/>
            <a:ext cx="5696398" cy="4500721"/>
          </a:xfrm>
          <a:custGeom>
            <a:avLst/>
            <a:gdLst/>
            <a:ahLst/>
            <a:cxnLst/>
            <a:rect l="l" t="t" r="r" b="b"/>
            <a:pathLst>
              <a:path w="145307" h="114807" extrusionOk="0">
                <a:moveTo>
                  <a:pt x="29438" y="1"/>
                </a:moveTo>
                <a:cubicBezTo>
                  <a:pt x="29012" y="1"/>
                  <a:pt x="28572" y="26"/>
                  <a:pt x="28121" y="74"/>
                </a:cubicBezTo>
                <a:cubicBezTo>
                  <a:pt x="20155" y="942"/>
                  <a:pt x="8993" y="5507"/>
                  <a:pt x="4657" y="12605"/>
                </a:cubicBezTo>
                <a:cubicBezTo>
                  <a:pt x="0" y="20252"/>
                  <a:pt x="6642" y="27396"/>
                  <a:pt x="11162" y="33034"/>
                </a:cubicBezTo>
                <a:cubicBezTo>
                  <a:pt x="17827" y="41320"/>
                  <a:pt x="20726" y="52253"/>
                  <a:pt x="21958" y="62638"/>
                </a:cubicBezTo>
                <a:cubicBezTo>
                  <a:pt x="23556" y="76014"/>
                  <a:pt x="21136" y="92562"/>
                  <a:pt x="28714" y="104386"/>
                </a:cubicBezTo>
                <a:cubicBezTo>
                  <a:pt x="32175" y="109814"/>
                  <a:pt x="39445" y="111794"/>
                  <a:pt x="45925" y="111794"/>
                </a:cubicBezTo>
                <a:cubicBezTo>
                  <a:pt x="47266" y="111794"/>
                  <a:pt x="48573" y="111709"/>
                  <a:pt x="49805" y="111553"/>
                </a:cubicBezTo>
                <a:cubicBezTo>
                  <a:pt x="60830" y="110161"/>
                  <a:pt x="71010" y="104295"/>
                  <a:pt x="80437" y="98794"/>
                </a:cubicBezTo>
                <a:cubicBezTo>
                  <a:pt x="87113" y="94901"/>
                  <a:pt x="95864" y="87356"/>
                  <a:pt x="104411" y="87356"/>
                </a:cubicBezTo>
                <a:cubicBezTo>
                  <a:pt x="105887" y="87356"/>
                  <a:pt x="107357" y="87581"/>
                  <a:pt x="108808" y="88089"/>
                </a:cubicBezTo>
                <a:cubicBezTo>
                  <a:pt x="113510" y="89732"/>
                  <a:pt x="116364" y="94525"/>
                  <a:pt x="118053" y="99227"/>
                </a:cubicBezTo>
                <a:cubicBezTo>
                  <a:pt x="119262" y="102537"/>
                  <a:pt x="120084" y="105984"/>
                  <a:pt x="120518" y="109499"/>
                </a:cubicBezTo>
                <a:cubicBezTo>
                  <a:pt x="120632" y="110320"/>
                  <a:pt x="120723" y="111188"/>
                  <a:pt x="121111" y="111964"/>
                </a:cubicBezTo>
                <a:cubicBezTo>
                  <a:pt x="122171" y="114054"/>
                  <a:pt x="124792" y="114806"/>
                  <a:pt x="127310" y="114806"/>
                </a:cubicBezTo>
                <a:cubicBezTo>
                  <a:pt x="128752" y="114806"/>
                  <a:pt x="130160" y="114560"/>
                  <a:pt x="131223" y="114178"/>
                </a:cubicBezTo>
                <a:cubicBezTo>
                  <a:pt x="137431" y="111987"/>
                  <a:pt x="141996" y="105664"/>
                  <a:pt x="143640" y="98611"/>
                </a:cubicBezTo>
                <a:cubicBezTo>
                  <a:pt x="145306" y="91558"/>
                  <a:pt x="144325" y="83889"/>
                  <a:pt x="141974" y="76973"/>
                </a:cubicBezTo>
                <a:cubicBezTo>
                  <a:pt x="140421" y="72339"/>
                  <a:pt x="138207" y="67865"/>
                  <a:pt x="134898" y="64556"/>
                </a:cubicBezTo>
                <a:cubicBezTo>
                  <a:pt x="130004" y="59679"/>
                  <a:pt x="123901" y="57927"/>
                  <a:pt x="117401" y="57927"/>
                </a:cubicBezTo>
                <a:cubicBezTo>
                  <a:pt x="105952" y="57927"/>
                  <a:pt x="93270" y="63361"/>
                  <a:pt x="83792" y="66724"/>
                </a:cubicBezTo>
                <a:cubicBezTo>
                  <a:pt x="76428" y="69338"/>
                  <a:pt x="66010" y="72973"/>
                  <a:pt x="56581" y="72973"/>
                </a:cubicBezTo>
                <a:cubicBezTo>
                  <a:pt x="50695" y="72973"/>
                  <a:pt x="45195" y="71557"/>
                  <a:pt x="41063" y="67592"/>
                </a:cubicBezTo>
                <a:cubicBezTo>
                  <a:pt x="36863" y="63551"/>
                  <a:pt x="35060" y="57731"/>
                  <a:pt x="34192" y="51774"/>
                </a:cubicBezTo>
                <a:cubicBezTo>
                  <a:pt x="33645" y="47848"/>
                  <a:pt x="33508" y="43876"/>
                  <a:pt x="33371" y="40315"/>
                </a:cubicBezTo>
                <a:cubicBezTo>
                  <a:pt x="32960" y="29085"/>
                  <a:pt x="33987" y="17855"/>
                  <a:pt x="35311" y="6717"/>
                </a:cubicBezTo>
                <a:cubicBezTo>
                  <a:pt x="35885" y="1958"/>
                  <a:pt x="33215" y="1"/>
                  <a:pt x="29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8"/>
          <p:cNvSpPr txBox="1">
            <a:spLocks noGrp="1"/>
          </p:cNvSpPr>
          <p:nvPr>
            <p:ph type="subTitle" idx="1"/>
          </p:nvPr>
        </p:nvSpPr>
        <p:spPr>
          <a:xfrm>
            <a:off x="5627100" y="2323200"/>
            <a:ext cx="2796900" cy="7884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76" name="Google Shape;676;p18"/>
          <p:cNvSpPr txBox="1"/>
          <p:nvPr/>
        </p:nvSpPr>
        <p:spPr>
          <a:xfrm>
            <a:off x="5391650" y="3461650"/>
            <a:ext cx="3032400" cy="6813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None/>
            </a:pPr>
            <a:r>
              <a:rPr lang="en" sz="1200">
                <a:solidFill>
                  <a:schemeClr val="dk2"/>
                </a:solidFill>
                <a:latin typeface="Verdana"/>
                <a:ea typeface="Verdana"/>
                <a:cs typeface="Verdana"/>
                <a:sym typeface="Verdana"/>
              </a:rPr>
              <a:t>CREDITS: This presentation template was created by </a:t>
            </a:r>
            <a:r>
              <a:rPr lang="en" sz="1200" b="1">
                <a:solidFill>
                  <a:schemeClr val="accent1"/>
                </a:solidFill>
                <a:uFill>
                  <a:noFill/>
                </a:uFill>
                <a:latin typeface="Verdana"/>
                <a:ea typeface="Verdana"/>
                <a:cs typeface="Verdana"/>
                <a:sym typeface="Verdana"/>
                <a:hlinkClick r:id="rId2">
                  <a:extLst>
                    <a:ext uri="{A12FA001-AC4F-418D-AE19-62706E023703}">
                      <ahyp:hlinkClr xmlns:ahyp="http://schemas.microsoft.com/office/drawing/2018/hyperlinkcolor" val="tx"/>
                    </a:ext>
                  </a:extLst>
                </a:hlinkClick>
              </a:rPr>
              <a:t>Slidesgo</a:t>
            </a:r>
            <a:r>
              <a:rPr lang="en" sz="1200">
                <a:solidFill>
                  <a:schemeClr val="dk2"/>
                </a:solidFill>
                <a:latin typeface="Verdana"/>
                <a:ea typeface="Verdana"/>
                <a:cs typeface="Verdana"/>
                <a:sym typeface="Verdana"/>
              </a:rPr>
              <a:t>, including icons by </a:t>
            </a:r>
            <a:r>
              <a:rPr lang="en" sz="1200" b="1">
                <a:solidFill>
                  <a:schemeClr val="accent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Flaticon</a:t>
            </a:r>
            <a:r>
              <a:rPr lang="en" sz="1200">
                <a:solidFill>
                  <a:schemeClr val="dk2"/>
                </a:solidFill>
                <a:latin typeface="Verdana"/>
                <a:ea typeface="Verdana"/>
                <a:cs typeface="Verdana"/>
                <a:sym typeface="Verdana"/>
              </a:rPr>
              <a:t>, and infographics &amp; images by </a:t>
            </a:r>
            <a:r>
              <a:rPr lang="en" sz="1200" b="1">
                <a:solidFill>
                  <a:schemeClr val="accent1"/>
                </a:solidFill>
                <a:uFill>
                  <a:noFill/>
                </a:uFill>
                <a:latin typeface="Verdana"/>
                <a:ea typeface="Verdana"/>
                <a:cs typeface="Verdana"/>
                <a:sym typeface="Verdana"/>
                <a:hlinkClick r:id="rId4">
                  <a:extLst>
                    <a:ext uri="{A12FA001-AC4F-418D-AE19-62706E023703}">
                      <ahyp:hlinkClr xmlns:ahyp="http://schemas.microsoft.com/office/drawing/2018/hyperlinkcolor" val="tx"/>
                    </a:ext>
                  </a:extLst>
                </a:hlinkClick>
              </a:rPr>
              <a:t>Freepik</a:t>
            </a:r>
            <a:r>
              <a:rPr lang="en" sz="1200" b="1">
                <a:solidFill>
                  <a:schemeClr val="accent1"/>
                </a:solidFill>
                <a:latin typeface="Verdana"/>
                <a:ea typeface="Verdana"/>
                <a:cs typeface="Verdana"/>
                <a:sym typeface="Verdana"/>
              </a:rPr>
              <a:t> </a:t>
            </a:r>
            <a:endParaRPr>
              <a:solidFill>
                <a:schemeClr val="dk2"/>
              </a:solidFill>
              <a:latin typeface="Verdana"/>
              <a:ea typeface="Verdana"/>
              <a:cs typeface="Verdana"/>
              <a:sym typeface="Verdana"/>
            </a:endParaRPr>
          </a:p>
        </p:txBody>
      </p:sp>
      <p:sp>
        <p:nvSpPr>
          <p:cNvPr id="677" name="Google Shape;677;p18"/>
          <p:cNvSpPr txBox="1">
            <a:spLocks noGrp="1"/>
          </p:cNvSpPr>
          <p:nvPr>
            <p:ph type="subTitle" idx="2"/>
          </p:nvPr>
        </p:nvSpPr>
        <p:spPr>
          <a:xfrm>
            <a:off x="4777500" y="2031900"/>
            <a:ext cx="3646500" cy="2913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p:cSld name="CUSTOM_6">
    <p:spTree>
      <p:nvGrpSpPr>
        <p:cNvPr id="1" name="Shape 678"/>
        <p:cNvGrpSpPr/>
        <p:nvPr/>
      </p:nvGrpSpPr>
      <p:grpSpPr>
        <a:xfrm>
          <a:off x="0" y="0"/>
          <a:ext cx="0" cy="0"/>
          <a:chOff x="0" y="0"/>
          <a:chExt cx="0" cy="0"/>
        </a:xfrm>
      </p:grpSpPr>
      <p:sp>
        <p:nvSpPr>
          <p:cNvPr id="679" name="Google Shape;679;p19"/>
          <p:cNvSpPr txBox="1">
            <a:spLocks noGrp="1"/>
          </p:cNvSpPr>
          <p:nvPr>
            <p:ph type="title"/>
          </p:nvPr>
        </p:nvSpPr>
        <p:spPr>
          <a:xfrm>
            <a:off x="720000" y="445025"/>
            <a:ext cx="5476200" cy="5727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0" name="Google Shape;680;p19"/>
          <p:cNvSpPr txBox="1">
            <a:spLocks noGrp="1"/>
          </p:cNvSpPr>
          <p:nvPr>
            <p:ph type="subTitle" idx="1"/>
          </p:nvPr>
        </p:nvSpPr>
        <p:spPr>
          <a:xfrm flipH="1">
            <a:off x="719599" y="1598650"/>
            <a:ext cx="3510600" cy="3005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a:endParaRPr/>
          </a:p>
        </p:txBody>
      </p:sp>
      <p:sp>
        <p:nvSpPr>
          <p:cNvPr id="681" name="Google Shape;681;p19"/>
          <p:cNvSpPr txBox="1">
            <a:spLocks noGrp="1"/>
          </p:cNvSpPr>
          <p:nvPr>
            <p:ph type="subTitle" idx="2"/>
          </p:nvPr>
        </p:nvSpPr>
        <p:spPr>
          <a:xfrm flipH="1">
            <a:off x="4446300" y="1598650"/>
            <a:ext cx="3977700" cy="3005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a:endParaRPr/>
          </a:p>
        </p:txBody>
      </p:sp>
      <p:sp>
        <p:nvSpPr>
          <p:cNvPr id="682" name="Google Shape;682;p19"/>
          <p:cNvSpPr/>
          <p:nvPr/>
        </p:nvSpPr>
        <p:spPr>
          <a:xfrm flipH="1">
            <a:off x="3483598" y="0"/>
            <a:ext cx="5660444" cy="1046784"/>
          </a:xfrm>
          <a:custGeom>
            <a:avLst/>
            <a:gdLst/>
            <a:ahLst/>
            <a:cxnLst/>
            <a:rect l="l" t="t" r="r" b="b"/>
            <a:pathLst>
              <a:path w="86687" h="16031" extrusionOk="0">
                <a:moveTo>
                  <a:pt x="86545" y="1"/>
                </a:moveTo>
                <a:cubicBezTo>
                  <a:pt x="86497" y="1"/>
                  <a:pt x="86437" y="1"/>
                  <a:pt x="86365" y="2"/>
                </a:cubicBezTo>
                <a:lnTo>
                  <a:pt x="86686" y="2"/>
                </a:lnTo>
                <a:cubicBezTo>
                  <a:pt x="86686" y="2"/>
                  <a:pt x="86640" y="1"/>
                  <a:pt x="86545" y="1"/>
                </a:cubicBezTo>
                <a:close/>
                <a:moveTo>
                  <a:pt x="0" y="2"/>
                </a:moveTo>
                <a:lnTo>
                  <a:pt x="0" y="15909"/>
                </a:lnTo>
                <a:cubicBezTo>
                  <a:pt x="0" y="15909"/>
                  <a:pt x="1537" y="16030"/>
                  <a:pt x="4325" y="16030"/>
                </a:cubicBezTo>
                <a:cubicBezTo>
                  <a:pt x="11718" y="16030"/>
                  <a:pt x="27909" y="15174"/>
                  <a:pt x="47594" y="8923"/>
                </a:cubicBezTo>
                <a:cubicBezTo>
                  <a:pt x="73781" y="611"/>
                  <a:pt x="84454" y="34"/>
                  <a:pt x="86365"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19"/>
          <p:cNvGrpSpPr/>
          <p:nvPr/>
        </p:nvGrpSpPr>
        <p:grpSpPr>
          <a:xfrm>
            <a:off x="4343852" y="19319"/>
            <a:ext cx="4951992" cy="952953"/>
            <a:chOff x="4343852" y="19319"/>
            <a:chExt cx="4951992" cy="952953"/>
          </a:xfrm>
        </p:grpSpPr>
        <p:sp>
          <p:nvSpPr>
            <p:cNvPr id="684" name="Google Shape;684;p19"/>
            <p:cNvSpPr/>
            <p:nvPr/>
          </p:nvSpPr>
          <p:spPr>
            <a:xfrm flipH="1">
              <a:off x="8748869" y="46538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9"/>
            <p:cNvSpPr/>
            <p:nvPr/>
          </p:nvSpPr>
          <p:spPr>
            <a:xfrm flipH="1">
              <a:off x="8477933" y="76708"/>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9"/>
            <p:cNvSpPr/>
            <p:nvPr/>
          </p:nvSpPr>
          <p:spPr>
            <a:xfrm flipH="1">
              <a:off x="8376040" y="400219"/>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flipH="1">
              <a:off x="7622095" y="7184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flipH="1">
              <a:off x="7048742" y="101329"/>
              <a:ext cx="54349" cy="76941"/>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flipH="1">
              <a:off x="7817127" y="84550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flipH="1">
              <a:off x="6671944" y="427873"/>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flipH="1">
              <a:off x="8145290" y="46219"/>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flipH="1">
              <a:off x="8888015" y="16375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flipH="1">
              <a:off x="8748877" y="9049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flipH="1">
              <a:off x="6538395" y="462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19"/>
            <p:cNvGrpSpPr/>
            <p:nvPr/>
          </p:nvGrpSpPr>
          <p:grpSpPr>
            <a:xfrm rot="4782693" flipH="1">
              <a:off x="5193742" y="46295"/>
              <a:ext cx="169069" cy="177313"/>
              <a:chOff x="4298580" y="207227"/>
              <a:chExt cx="169073" cy="177317"/>
            </a:xfrm>
          </p:grpSpPr>
          <p:sp>
            <p:nvSpPr>
              <p:cNvPr id="696" name="Google Shape;696;p19"/>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2" name="Google Shape;702;p19"/>
            <p:cNvSpPr/>
            <p:nvPr/>
          </p:nvSpPr>
          <p:spPr>
            <a:xfrm flipH="1">
              <a:off x="4626970" y="306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flipH="1">
              <a:off x="5905957" y="28573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flipH="1">
              <a:off x="6484052" y="33239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flipH="1">
              <a:off x="6099452" y="75681"/>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flipH="1">
              <a:off x="5570540" y="26049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flipH="1">
              <a:off x="4940177" y="9669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19"/>
            <p:cNvGrpSpPr/>
            <p:nvPr/>
          </p:nvGrpSpPr>
          <p:grpSpPr>
            <a:xfrm rot="8100000" flipH="1">
              <a:off x="7012710" y="339484"/>
              <a:ext cx="275190" cy="229969"/>
              <a:chOff x="1192779" y="389220"/>
              <a:chExt cx="275192" cy="229971"/>
            </a:xfrm>
          </p:grpSpPr>
          <p:sp>
            <p:nvSpPr>
              <p:cNvPr id="709" name="Google Shape;709;p19"/>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19"/>
            <p:cNvSpPr/>
            <p:nvPr/>
          </p:nvSpPr>
          <p:spPr>
            <a:xfrm flipH="1">
              <a:off x="8244270" y="7720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rot="-2283040" flipH="1">
              <a:off x="7342042" y="731018"/>
              <a:ext cx="54330" cy="76521"/>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flipH="1">
              <a:off x="4343852" y="1931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flipH="1">
              <a:off x="5624815" y="55481"/>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9" name="Google Shape;719;p19"/>
            <p:cNvGrpSpPr/>
            <p:nvPr/>
          </p:nvGrpSpPr>
          <p:grpSpPr>
            <a:xfrm rot="-3959737" flipH="1">
              <a:off x="8997237" y="484561"/>
              <a:ext cx="275188" cy="229968"/>
              <a:chOff x="1192779" y="389220"/>
              <a:chExt cx="275192" cy="229971"/>
            </a:xfrm>
          </p:grpSpPr>
          <p:sp>
            <p:nvSpPr>
              <p:cNvPr id="720" name="Google Shape;720;p19"/>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19"/>
            <p:cNvGrpSpPr/>
            <p:nvPr/>
          </p:nvGrpSpPr>
          <p:grpSpPr>
            <a:xfrm>
              <a:off x="7437914" y="170991"/>
              <a:ext cx="743477" cy="566995"/>
              <a:chOff x="177221" y="1113333"/>
              <a:chExt cx="2791876" cy="2129160"/>
            </a:xfrm>
          </p:grpSpPr>
          <p:sp>
            <p:nvSpPr>
              <p:cNvPr id="727" name="Google Shape;727;p19"/>
              <p:cNvSpPr/>
              <p:nvPr/>
            </p:nvSpPr>
            <p:spPr>
              <a:xfrm flipH="1">
                <a:off x="177221" y="1113333"/>
                <a:ext cx="2791876" cy="2129160"/>
              </a:xfrm>
              <a:custGeom>
                <a:avLst/>
                <a:gdLst/>
                <a:ahLst/>
                <a:cxnLst/>
                <a:rect l="l" t="t" r="r" b="b"/>
                <a:pathLst>
                  <a:path w="80186" h="61152" extrusionOk="0">
                    <a:moveTo>
                      <a:pt x="12597" y="1"/>
                    </a:moveTo>
                    <a:cubicBezTo>
                      <a:pt x="11984" y="1"/>
                      <a:pt x="11414" y="403"/>
                      <a:pt x="11253" y="1030"/>
                    </a:cubicBezTo>
                    <a:lnTo>
                      <a:pt x="183" y="43736"/>
                    </a:lnTo>
                    <a:cubicBezTo>
                      <a:pt x="0" y="44467"/>
                      <a:pt x="434" y="45220"/>
                      <a:pt x="1164" y="45425"/>
                    </a:cubicBezTo>
                    <a:lnTo>
                      <a:pt x="34877" y="54921"/>
                    </a:lnTo>
                    <a:lnTo>
                      <a:pt x="35334" y="55012"/>
                    </a:lnTo>
                    <a:lnTo>
                      <a:pt x="69823" y="61129"/>
                    </a:lnTo>
                    <a:cubicBezTo>
                      <a:pt x="69906" y="61144"/>
                      <a:pt x="69990" y="61152"/>
                      <a:pt x="70071" y="61152"/>
                    </a:cubicBezTo>
                    <a:cubicBezTo>
                      <a:pt x="70726" y="61152"/>
                      <a:pt x="71301" y="60683"/>
                      <a:pt x="71443" y="60034"/>
                    </a:cubicBezTo>
                    <a:lnTo>
                      <a:pt x="80026" y="16757"/>
                    </a:lnTo>
                    <a:cubicBezTo>
                      <a:pt x="80185" y="15935"/>
                      <a:pt x="79592" y="15159"/>
                      <a:pt x="78770" y="15113"/>
                    </a:cubicBezTo>
                    <a:lnTo>
                      <a:pt x="45034" y="12443"/>
                    </a:lnTo>
                    <a:cubicBezTo>
                      <a:pt x="44897" y="12420"/>
                      <a:pt x="44761" y="12397"/>
                      <a:pt x="44646" y="12352"/>
                    </a:cubicBezTo>
                    <a:lnTo>
                      <a:pt x="13102" y="94"/>
                    </a:lnTo>
                    <a:cubicBezTo>
                      <a:pt x="12935" y="31"/>
                      <a:pt x="12764" y="1"/>
                      <a:pt x="12597" y="1"/>
                    </a:cubicBezTo>
                    <a:close/>
                  </a:path>
                </a:pathLst>
              </a:custGeom>
              <a:solidFill>
                <a:srgbClr val="61D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flipH="1">
                <a:off x="273387" y="1644265"/>
                <a:ext cx="1455163" cy="1504708"/>
              </a:xfrm>
              <a:custGeom>
                <a:avLst/>
                <a:gdLst/>
                <a:ahLst/>
                <a:cxnLst/>
                <a:rect l="l" t="t" r="r" b="b"/>
                <a:pathLst>
                  <a:path w="41794" h="43217" extrusionOk="0">
                    <a:moveTo>
                      <a:pt x="9515" y="0"/>
                    </a:moveTo>
                    <a:cubicBezTo>
                      <a:pt x="8920" y="0"/>
                      <a:pt x="8419" y="405"/>
                      <a:pt x="8286" y="983"/>
                    </a:cubicBezTo>
                    <a:lnTo>
                      <a:pt x="160" y="37526"/>
                    </a:lnTo>
                    <a:cubicBezTo>
                      <a:pt x="0" y="38234"/>
                      <a:pt x="503" y="38941"/>
                      <a:pt x="1210" y="39033"/>
                    </a:cubicBezTo>
                    <a:lnTo>
                      <a:pt x="33097" y="43210"/>
                    </a:lnTo>
                    <a:cubicBezTo>
                      <a:pt x="33143" y="43214"/>
                      <a:pt x="33189" y="43217"/>
                      <a:pt x="33234" y="43217"/>
                    </a:cubicBezTo>
                    <a:cubicBezTo>
                      <a:pt x="33842" y="43217"/>
                      <a:pt x="34383" y="42798"/>
                      <a:pt x="34489" y="42182"/>
                    </a:cubicBezTo>
                    <a:lnTo>
                      <a:pt x="41657" y="2992"/>
                    </a:lnTo>
                    <a:cubicBezTo>
                      <a:pt x="41794" y="2238"/>
                      <a:pt x="41246" y="1554"/>
                      <a:pt x="40492" y="1508"/>
                    </a:cubicBezTo>
                    <a:lnTo>
                      <a:pt x="9564" y="1"/>
                    </a:lnTo>
                    <a:cubicBezTo>
                      <a:pt x="9548" y="1"/>
                      <a:pt x="9532" y="0"/>
                      <a:pt x="951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flipH="1">
                <a:off x="561084" y="2705676"/>
                <a:ext cx="1169067" cy="458964"/>
              </a:xfrm>
              <a:custGeom>
                <a:avLst/>
                <a:gdLst/>
                <a:ahLst/>
                <a:cxnLst/>
                <a:rect l="l" t="t" r="r" b="b"/>
                <a:pathLst>
                  <a:path w="33577" h="13182" extrusionOk="0">
                    <a:moveTo>
                      <a:pt x="16776" y="1"/>
                    </a:moveTo>
                    <a:cubicBezTo>
                      <a:pt x="9172" y="1"/>
                      <a:pt x="1" y="6607"/>
                      <a:pt x="1" y="6607"/>
                    </a:cubicBezTo>
                    <a:lnTo>
                      <a:pt x="33234" y="13181"/>
                    </a:lnTo>
                    <a:lnTo>
                      <a:pt x="33577" y="11036"/>
                    </a:lnTo>
                    <a:cubicBezTo>
                      <a:pt x="33577" y="11036"/>
                      <a:pt x="26547" y="1449"/>
                      <a:pt x="18649" y="148"/>
                    </a:cubicBezTo>
                    <a:cubicBezTo>
                      <a:pt x="18040" y="47"/>
                      <a:pt x="17414" y="1"/>
                      <a:pt x="16776" y="1"/>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9"/>
              <p:cNvSpPr/>
              <p:nvPr/>
            </p:nvSpPr>
            <p:spPr>
              <a:xfrm flipH="1">
                <a:off x="324255" y="1504055"/>
                <a:ext cx="1405896" cy="1585867"/>
              </a:xfrm>
              <a:custGeom>
                <a:avLst/>
                <a:gdLst/>
                <a:ahLst/>
                <a:cxnLst/>
                <a:rect l="l" t="t" r="r" b="b"/>
                <a:pathLst>
                  <a:path w="40379" h="45548" extrusionOk="0">
                    <a:moveTo>
                      <a:pt x="19480" y="0"/>
                    </a:moveTo>
                    <a:cubicBezTo>
                      <a:pt x="12958" y="0"/>
                      <a:pt x="8629" y="3138"/>
                      <a:pt x="8629" y="3138"/>
                    </a:cubicBezTo>
                    <a:lnTo>
                      <a:pt x="1233" y="35687"/>
                    </a:lnTo>
                    <a:lnTo>
                      <a:pt x="1" y="41119"/>
                    </a:lnTo>
                    <a:cubicBezTo>
                      <a:pt x="5884" y="38633"/>
                      <a:pt x="10954" y="37708"/>
                      <a:pt x="15241" y="37708"/>
                    </a:cubicBezTo>
                    <a:cubicBezTo>
                      <a:pt x="27722" y="37708"/>
                      <a:pt x="33577" y="45548"/>
                      <a:pt x="33577" y="45548"/>
                    </a:cubicBezTo>
                    <a:lnTo>
                      <a:pt x="40379" y="7338"/>
                    </a:lnTo>
                    <a:cubicBezTo>
                      <a:pt x="40379" y="7338"/>
                      <a:pt x="39785" y="7019"/>
                      <a:pt x="36339" y="5466"/>
                    </a:cubicBezTo>
                    <a:cubicBezTo>
                      <a:pt x="34490" y="4645"/>
                      <a:pt x="31842" y="3458"/>
                      <a:pt x="28007" y="1814"/>
                    </a:cubicBezTo>
                    <a:cubicBezTo>
                      <a:pt x="24915" y="480"/>
                      <a:pt x="22030" y="0"/>
                      <a:pt x="19480"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flipH="1">
                <a:off x="1429711" y="1204346"/>
                <a:ext cx="1456764" cy="1778687"/>
              </a:xfrm>
              <a:custGeom>
                <a:avLst/>
                <a:gdLst/>
                <a:ahLst/>
                <a:cxnLst/>
                <a:rect l="l" t="t" r="r" b="b"/>
                <a:pathLst>
                  <a:path w="41840" h="51086" extrusionOk="0">
                    <a:moveTo>
                      <a:pt x="11915" y="0"/>
                    </a:moveTo>
                    <a:cubicBezTo>
                      <a:pt x="11412" y="0"/>
                      <a:pt x="10939" y="321"/>
                      <a:pt x="10797" y="836"/>
                    </a:cubicBezTo>
                    <a:lnTo>
                      <a:pt x="161" y="39479"/>
                    </a:lnTo>
                    <a:cubicBezTo>
                      <a:pt x="1" y="40072"/>
                      <a:pt x="320" y="40666"/>
                      <a:pt x="914" y="40871"/>
                    </a:cubicBezTo>
                    <a:lnTo>
                      <a:pt x="31637" y="51028"/>
                    </a:lnTo>
                    <a:cubicBezTo>
                      <a:pt x="31757" y="51067"/>
                      <a:pt x="31879" y="51086"/>
                      <a:pt x="31999" y="51086"/>
                    </a:cubicBezTo>
                    <a:cubicBezTo>
                      <a:pt x="32515" y="51086"/>
                      <a:pt x="32991" y="50744"/>
                      <a:pt x="33120" y="50207"/>
                    </a:cubicBezTo>
                    <a:lnTo>
                      <a:pt x="41703" y="13572"/>
                    </a:lnTo>
                    <a:cubicBezTo>
                      <a:pt x="41840" y="13024"/>
                      <a:pt x="41566" y="12477"/>
                      <a:pt x="41041" y="12248"/>
                    </a:cubicBezTo>
                    <a:lnTo>
                      <a:pt x="12349" y="83"/>
                    </a:lnTo>
                    <a:cubicBezTo>
                      <a:pt x="12207" y="27"/>
                      <a:pt x="12060" y="0"/>
                      <a:pt x="1191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flipH="1">
                <a:off x="1722178" y="2433787"/>
                <a:ext cx="1141248" cy="503566"/>
              </a:xfrm>
              <a:custGeom>
                <a:avLst/>
                <a:gdLst/>
                <a:ahLst/>
                <a:cxnLst/>
                <a:rect l="l" t="t" r="r" b="b"/>
                <a:pathLst>
                  <a:path w="32778" h="14463" extrusionOk="0">
                    <a:moveTo>
                      <a:pt x="14741" y="1"/>
                    </a:moveTo>
                    <a:cubicBezTo>
                      <a:pt x="7877" y="1"/>
                      <a:pt x="594" y="3871"/>
                      <a:pt x="594" y="3871"/>
                    </a:cubicBezTo>
                    <a:lnTo>
                      <a:pt x="1" y="5948"/>
                    </a:lnTo>
                    <a:lnTo>
                      <a:pt x="32778" y="14462"/>
                    </a:lnTo>
                    <a:cubicBezTo>
                      <a:pt x="32778" y="14462"/>
                      <a:pt x="26455" y="2798"/>
                      <a:pt x="18786" y="539"/>
                    </a:cubicBezTo>
                    <a:cubicBezTo>
                      <a:pt x="17497" y="159"/>
                      <a:pt x="16127" y="1"/>
                      <a:pt x="14741" y="1"/>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9"/>
              <p:cNvSpPr/>
              <p:nvPr/>
            </p:nvSpPr>
            <p:spPr>
              <a:xfrm flipH="1">
                <a:off x="1418569" y="1267226"/>
                <a:ext cx="1424175" cy="1670126"/>
              </a:xfrm>
              <a:custGeom>
                <a:avLst/>
                <a:gdLst/>
                <a:ahLst/>
                <a:cxnLst/>
                <a:rect l="l" t="t" r="r" b="b"/>
                <a:pathLst>
                  <a:path w="40904" h="47968" extrusionOk="0">
                    <a:moveTo>
                      <a:pt x="11226" y="0"/>
                    </a:moveTo>
                    <a:cubicBezTo>
                      <a:pt x="10652" y="0"/>
                      <a:pt x="10500" y="11"/>
                      <a:pt x="10500" y="11"/>
                    </a:cubicBezTo>
                    <a:lnTo>
                      <a:pt x="1210" y="33085"/>
                    </a:lnTo>
                    <a:lnTo>
                      <a:pt x="0" y="37376"/>
                    </a:lnTo>
                    <a:cubicBezTo>
                      <a:pt x="0" y="37376"/>
                      <a:pt x="3398" y="35613"/>
                      <a:pt x="8691" y="35613"/>
                    </a:cubicBezTo>
                    <a:cubicBezTo>
                      <a:pt x="14777" y="35613"/>
                      <a:pt x="23370" y="37944"/>
                      <a:pt x="32184" y="47967"/>
                    </a:cubicBezTo>
                    <a:lnTo>
                      <a:pt x="40903" y="10009"/>
                    </a:lnTo>
                    <a:cubicBezTo>
                      <a:pt x="40903" y="10009"/>
                      <a:pt x="39191" y="6813"/>
                      <a:pt x="35288" y="4097"/>
                    </a:cubicBezTo>
                    <a:cubicBezTo>
                      <a:pt x="32595" y="2248"/>
                      <a:pt x="28897" y="605"/>
                      <a:pt x="24035" y="399"/>
                    </a:cubicBezTo>
                    <a:cubicBezTo>
                      <a:pt x="15797" y="54"/>
                      <a:pt x="12489" y="0"/>
                      <a:pt x="11226"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9"/>
              <p:cNvSpPr/>
              <p:nvPr/>
            </p:nvSpPr>
            <p:spPr>
              <a:xfrm flipH="1">
                <a:off x="1722178" y="2573718"/>
                <a:ext cx="1133275" cy="363634"/>
              </a:xfrm>
              <a:custGeom>
                <a:avLst/>
                <a:gdLst/>
                <a:ahLst/>
                <a:cxnLst/>
                <a:rect l="l" t="t" r="r" b="b"/>
                <a:pathLst>
                  <a:path w="32549" h="10444" extrusionOk="0">
                    <a:moveTo>
                      <a:pt x="7968" y="0"/>
                    </a:moveTo>
                    <a:cubicBezTo>
                      <a:pt x="6749" y="0"/>
                      <a:pt x="5539" y="85"/>
                      <a:pt x="4314" y="217"/>
                    </a:cubicBezTo>
                    <a:cubicBezTo>
                      <a:pt x="2853" y="423"/>
                      <a:pt x="1392" y="651"/>
                      <a:pt x="0" y="1130"/>
                    </a:cubicBezTo>
                    <a:cubicBezTo>
                      <a:pt x="2202" y="624"/>
                      <a:pt x="4444" y="411"/>
                      <a:pt x="6676" y="411"/>
                    </a:cubicBezTo>
                    <a:cubicBezTo>
                      <a:pt x="7358" y="411"/>
                      <a:pt x="8040" y="431"/>
                      <a:pt x="8719" y="468"/>
                    </a:cubicBezTo>
                    <a:cubicBezTo>
                      <a:pt x="11641" y="651"/>
                      <a:pt x="14540" y="1108"/>
                      <a:pt x="17325" y="1998"/>
                    </a:cubicBezTo>
                    <a:cubicBezTo>
                      <a:pt x="18032" y="2180"/>
                      <a:pt x="18694" y="2454"/>
                      <a:pt x="19379" y="2705"/>
                    </a:cubicBezTo>
                    <a:lnTo>
                      <a:pt x="20406" y="3071"/>
                    </a:lnTo>
                    <a:cubicBezTo>
                      <a:pt x="20748" y="3185"/>
                      <a:pt x="21091" y="3344"/>
                      <a:pt x="21410" y="3504"/>
                    </a:cubicBezTo>
                    <a:lnTo>
                      <a:pt x="23419" y="4394"/>
                    </a:lnTo>
                    <a:cubicBezTo>
                      <a:pt x="24035" y="4760"/>
                      <a:pt x="24697" y="5102"/>
                      <a:pt x="25336" y="5467"/>
                    </a:cubicBezTo>
                    <a:lnTo>
                      <a:pt x="26295" y="5992"/>
                    </a:lnTo>
                    <a:cubicBezTo>
                      <a:pt x="26614" y="6175"/>
                      <a:pt x="26911" y="6380"/>
                      <a:pt x="27208" y="6586"/>
                    </a:cubicBezTo>
                    <a:lnTo>
                      <a:pt x="29034" y="7795"/>
                    </a:lnTo>
                    <a:cubicBezTo>
                      <a:pt x="30244" y="8617"/>
                      <a:pt x="31362" y="9576"/>
                      <a:pt x="32549" y="10443"/>
                    </a:cubicBezTo>
                    <a:lnTo>
                      <a:pt x="30906" y="8982"/>
                    </a:lnTo>
                    <a:lnTo>
                      <a:pt x="30061" y="8252"/>
                    </a:lnTo>
                    <a:cubicBezTo>
                      <a:pt x="29787" y="8001"/>
                      <a:pt x="29513" y="7773"/>
                      <a:pt x="29217" y="7567"/>
                    </a:cubicBezTo>
                    <a:lnTo>
                      <a:pt x="27413" y="6266"/>
                    </a:lnTo>
                    <a:cubicBezTo>
                      <a:pt x="27117" y="6061"/>
                      <a:pt x="26820" y="5832"/>
                      <a:pt x="26523" y="5627"/>
                    </a:cubicBezTo>
                    <a:lnTo>
                      <a:pt x="25564" y="5056"/>
                    </a:lnTo>
                    <a:cubicBezTo>
                      <a:pt x="24925" y="4691"/>
                      <a:pt x="24286" y="4303"/>
                      <a:pt x="23647" y="3938"/>
                    </a:cubicBezTo>
                    <a:lnTo>
                      <a:pt x="21639" y="3002"/>
                    </a:lnTo>
                    <a:cubicBezTo>
                      <a:pt x="21296" y="2865"/>
                      <a:pt x="20977" y="2683"/>
                      <a:pt x="20634" y="2546"/>
                    </a:cubicBezTo>
                    <a:lnTo>
                      <a:pt x="19584" y="2158"/>
                    </a:lnTo>
                    <a:cubicBezTo>
                      <a:pt x="18877" y="1929"/>
                      <a:pt x="18215" y="1610"/>
                      <a:pt x="17484" y="1427"/>
                    </a:cubicBezTo>
                    <a:lnTo>
                      <a:pt x="15339" y="856"/>
                    </a:lnTo>
                    <a:cubicBezTo>
                      <a:pt x="14608" y="697"/>
                      <a:pt x="13878" y="583"/>
                      <a:pt x="13170" y="446"/>
                    </a:cubicBezTo>
                    <a:lnTo>
                      <a:pt x="12623" y="332"/>
                    </a:lnTo>
                    <a:lnTo>
                      <a:pt x="12052" y="286"/>
                    </a:lnTo>
                    <a:lnTo>
                      <a:pt x="10956" y="149"/>
                    </a:lnTo>
                    <a:cubicBezTo>
                      <a:pt x="10226" y="58"/>
                      <a:pt x="9473" y="58"/>
                      <a:pt x="8742" y="12"/>
                    </a:cubicBezTo>
                    <a:cubicBezTo>
                      <a:pt x="8484" y="4"/>
                      <a:pt x="8226" y="0"/>
                      <a:pt x="796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flipH="1">
                <a:off x="1921647" y="2639140"/>
                <a:ext cx="727999" cy="218724"/>
              </a:xfrm>
              <a:custGeom>
                <a:avLst/>
                <a:gdLst/>
                <a:ahLst/>
                <a:cxnLst/>
                <a:rect l="l" t="t" r="r" b="b"/>
                <a:pathLst>
                  <a:path w="20909" h="6282" extrusionOk="0">
                    <a:moveTo>
                      <a:pt x="1651" y="1"/>
                    </a:moveTo>
                    <a:cubicBezTo>
                      <a:pt x="1101" y="1"/>
                      <a:pt x="551" y="16"/>
                      <a:pt x="1" y="50"/>
                    </a:cubicBezTo>
                    <a:cubicBezTo>
                      <a:pt x="914" y="119"/>
                      <a:pt x="1850" y="187"/>
                      <a:pt x="2763" y="301"/>
                    </a:cubicBezTo>
                    <a:cubicBezTo>
                      <a:pt x="3676" y="415"/>
                      <a:pt x="4589" y="552"/>
                      <a:pt x="5479" y="689"/>
                    </a:cubicBezTo>
                    <a:cubicBezTo>
                      <a:pt x="7305" y="1009"/>
                      <a:pt x="9085" y="1397"/>
                      <a:pt x="10843" y="1899"/>
                    </a:cubicBezTo>
                    <a:cubicBezTo>
                      <a:pt x="12623" y="2378"/>
                      <a:pt x="14335" y="3018"/>
                      <a:pt x="16024" y="3748"/>
                    </a:cubicBezTo>
                    <a:lnTo>
                      <a:pt x="17280" y="4296"/>
                    </a:lnTo>
                    <a:lnTo>
                      <a:pt x="18512" y="4935"/>
                    </a:lnTo>
                    <a:lnTo>
                      <a:pt x="19128" y="5232"/>
                    </a:lnTo>
                    <a:lnTo>
                      <a:pt x="19722" y="5597"/>
                    </a:lnTo>
                    <a:cubicBezTo>
                      <a:pt x="20110" y="5825"/>
                      <a:pt x="20521" y="6053"/>
                      <a:pt x="20909" y="6282"/>
                    </a:cubicBezTo>
                    <a:cubicBezTo>
                      <a:pt x="19448" y="5163"/>
                      <a:pt x="17896" y="4113"/>
                      <a:pt x="16207" y="3314"/>
                    </a:cubicBezTo>
                    <a:cubicBezTo>
                      <a:pt x="14541" y="2493"/>
                      <a:pt x="12806" y="1831"/>
                      <a:pt x="11003" y="1328"/>
                    </a:cubicBezTo>
                    <a:cubicBezTo>
                      <a:pt x="9222" y="849"/>
                      <a:pt x="7396" y="461"/>
                      <a:pt x="5547" y="233"/>
                    </a:cubicBezTo>
                    <a:cubicBezTo>
                      <a:pt x="4248" y="89"/>
                      <a:pt x="2950" y="1"/>
                      <a:pt x="165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flipH="1">
                <a:off x="568221" y="2866568"/>
                <a:ext cx="1161930" cy="269453"/>
              </a:xfrm>
              <a:custGeom>
                <a:avLst/>
                <a:gdLst/>
                <a:ahLst/>
                <a:cxnLst/>
                <a:rect l="l" t="t" r="r" b="b"/>
                <a:pathLst>
                  <a:path w="33372" h="7739" extrusionOk="0">
                    <a:moveTo>
                      <a:pt x="10843" y="1"/>
                    </a:moveTo>
                    <a:cubicBezTo>
                      <a:pt x="10112" y="46"/>
                      <a:pt x="9382" y="115"/>
                      <a:pt x="8629" y="183"/>
                    </a:cubicBezTo>
                    <a:lnTo>
                      <a:pt x="7533" y="275"/>
                    </a:lnTo>
                    <a:cubicBezTo>
                      <a:pt x="7168" y="320"/>
                      <a:pt x="6803" y="389"/>
                      <a:pt x="6437" y="457"/>
                    </a:cubicBezTo>
                    <a:lnTo>
                      <a:pt x="4269" y="822"/>
                    </a:lnTo>
                    <a:cubicBezTo>
                      <a:pt x="3904" y="891"/>
                      <a:pt x="3539" y="982"/>
                      <a:pt x="3196" y="1096"/>
                    </a:cubicBezTo>
                    <a:lnTo>
                      <a:pt x="2123" y="1393"/>
                    </a:lnTo>
                    <a:lnTo>
                      <a:pt x="1" y="1986"/>
                    </a:lnTo>
                    <a:cubicBezTo>
                      <a:pt x="1439" y="1713"/>
                      <a:pt x="2877" y="1347"/>
                      <a:pt x="4315" y="1119"/>
                    </a:cubicBezTo>
                    <a:lnTo>
                      <a:pt x="6483" y="822"/>
                    </a:lnTo>
                    <a:cubicBezTo>
                      <a:pt x="6848" y="777"/>
                      <a:pt x="7214" y="708"/>
                      <a:pt x="7579" y="685"/>
                    </a:cubicBezTo>
                    <a:lnTo>
                      <a:pt x="8674" y="640"/>
                    </a:lnTo>
                    <a:cubicBezTo>
                      <a:pt x="9405" y="594"/>
                      <a:pt x="10135" y="548"/>
                      <a:pt x="10866" y="503"/>
                    </a:cubicBezTo>
                    <a:lnTo>
                      <a:pt x="13057" y="571"/>
                    </a:lnTo>
                    <a:cubicBezTo>
                      <a:pt x="13422" y="571"/>
                      <a:pt x="13787" y="571"/>
                      <a:pt x="14130" y="594"/>
                    </a:cubicBezTo>
                    <a:lnTo>
                      <a:pt x="15225" y="731"/>
                    </a:lnTo>
                    <a:cubicBezTo>
                      <a:pt x="15956" y="822"/>
                      <a:pt x="16686" y="845"/>
                      <a:pt x="17394" y="982"/>
                    </a:cubicBezTo>
                    <a:cubicBezTo>
                      <a:pt x="20292" y="1393"/>
                      <a:pt x="23100" y="2260"/>
                      <a:pt x="25793" y="3356"/>
                    </a:cubicBezTo>
                    <a:cubicBezTo>
                      <a:pt x="28487" y="4474"/>
                      <a:pt x="31066" y="5890"/>
                      <a:pt x="33371" y="7738"/>
                    </a:cubicBezTo>
                    <a:cubicBezTo>
                      <a:pt x="32321" y="6711"/>
                      <a:pt x="31112" y="5844"/>
                      <a:pt x="29879" y="5022"/>
                    </a:cubicBezTo>
                    <a:cubicBezTo>
                      <a:pt x="28624" y="4246"/>
                      <a:pt x="27323" y="3539"/>
                      <a:pt x="25976" y="2945"/>
                    </a:cubicBezTo>
                    <a:cubicBezTo>
                      <a:pt x="25291" y="2648"/>
                      <a:pt x="24629" y="2306"/>
                      <a:pt x="23922" y="2101"/>
                    </a:cubicBezTo>
                    <a:lnTo>
                      <a:pt x="22872" y="1735"/>
                    </a:lnTo>
                    <a:lnTo>
                      <a:pt x="22347" y="1553"/>
                    </a:lnTo>
                    <a:lnTo>
                      <a:pt x="21822" y="1393"/>
                    </a:lnTo>
                    <a:cubicBezTo>
                      <a:pt x="21091" y="1210"/>
                      <a:pt x="20384" y="1005"/>
                      <a:pt x="19676" y="822"/>
                    </a:cubicBezTo>
                    <a:lnTo>
                      <a:pt x="17485" y="412"/>
                    </a:lnTo>
                    <a:cubicBezTo>
                      <a:pt x="16755" y="275"/>
                      <a:pt x="16024" y="252"/>
                      <a:pt x="15271" y="160"/>
                    </a:cubicBezTo>
                    <a:lnTo>
                      <a:pt x="14175" y="46"/>
                    </a:lnTo>
                    <a:cubicBezTo>
                      <a:pt x="13810" y="23"/>
                      <a:pt x="13445" y="23"/>
                      <a:pt x="13057" y="23"/>
                    </a:cubicBezTo>
                    <a:lnTo>
                      <a:pt x="10843"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flipH="1">
                <a:off x="766124" y="2928508"/>
                <a:ext cx="750247" cy="143135"/>
              </a:xfrm>
              <a:custGeom>
                <a:avLst/>
                <a:gdLst/>
                <a:ahLst/>
                <a:cxnLst/>
                <a:rect l="l" t="t" r="r" b="b"/>
                <a:pathLst>
                  <a:path w="21548" h="4111" extrusionOk="0">
                    <a:moveTo>
                      <a:pt x="5308" y="1"/>
                    </a:moveTo>
                    <a:cubicBezTo>
                      <a:pt x="3530" y="1"/>
                      <a:pt x="1734" y="268"/>
                      <a:pt x="1" y="641"/>
                    </a:cubicBezTo>
                    <a:cubicBezTo>
                      <a:pt x="480" y="595"/>
                      <a:pt x="937" y="573"/>
                      <a:pt x="1393" y="527"/>
                    </a:cubicBezTo>
                    <a:lnTo>
                      <a:pt x="2078" y="459"/>
                    </a:lnTo>
                    <a:lnTo>
                      <a:pt x="2763" y="459"/>
                    </a:lnTo>
                    <a:lnTo>
                      <a:pt x="4155" y="413"/>
                    </a:lnTo>
                    <a:lnTo>
                      <a:pt x="5524" y="459"/>
                    </a:lnTo>
                    <a:cubicBezTo>
                      <a:pt x="7351" y="550"/>
                      <a:pt x="9177" y="732"/>
                      <a:pt x="10980" y="1075"/>
                    </a:cubicBezTo>
                    <a:cubicBezTo>
                      <a:pt x="12783" y="1372"/>
                      <a:pt x="14563" y="1805"/>
                      <a:pt x="16344" y="2307"/>
                    </a:cubicBezTo>
                    <a:cubicBezTo>
                      <a:pt x="17211" y="2558"/>
                      <a:pt x="18101" y="2832"/>
                      <a:pt x="18969" y="3129"/>
                    </a:cubicBezTo>
                    <a:cubicBezTo>
                      <a:pt x="19836" y="3426"/>
                      <a:pt x="20703" y="3768"/>
                      <a:pt x="21548" y="4111"/>
                    </a:cubicBezTo>
                    <a:cubicBezTo>
                      <a:pt x="19950" y="3198"/>
                      <a:pt x="18215" y="2467"/>
                      <a:pt x="16481" y="1874"/>
                    </a:cubicBezTo>
                    <a:cubicBezTo>
                      <a:pt x="14723" y="1257"/>
                      <a:pt x="12920" y="801"/>
                      <a:pt x="11071" y="481"/>
                    </a:cubicBezTo>
                    <a:cubicBezTo>
                      <a:pt x="9245" y="162"/>
                      <a:pt x="7396" y="2"/>
                      <a:pt x="5524" y="2"/>
                    </a:cubicBezTo>
                    <a:cubicBezTo>
                      <a:pt x="5453" y="1"/>
                      <a:pt x="5380" y="1"/>
                      <a:pt x="5308"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flipH="1">
                <a:off x="1517903" y="1370808"/>
                <a:ext cx="881405" cy="279863"/>
              </a:xfrm>
              <a:custGeom>
                <a:avLst/>
                <a:gdLst/>
                <a:ahLst/>
                <a:cxnLst/>
                <a:rect l="l" t="t" r="r" b="b"/>
                <a:pathLst>
                  <a:path w="25315" h="8038" extrusionOk="0">
                    <a:moveTo>
                      <a:pt x="6318" y="0"/>
                    </a:moveTo>
                    <a:cubicBezTo>
                      <a:pt x="4209" y="0"/>
                      <a:pt x="2086" y="102"/>
                      <a:pt x="1" y="392"/>
                    </a:cubicBezTo>
                    <a:cubicBezTo>
                      <a:pt x="804" y="376"/>
                      <a:pt x="1607" y="349"/>
                      <a:pt x="2410" y="349"/>
                    </a:cubicBezTo>
                    <a:cubicBezTo>
                      <a:pt x="2771" y="349"/>
                      <a:pt x="3132" y="355"/>
                      <a:pt x="3493" y="369"/>
                    </a:cubicBezTo>
                    <a:cubicBezTo>
                      <a:pt x="4657" y="369"/>
                      <a:pt x="5798" y="392"/>
                      <a:pt x="6963" y="460"/>
                    </a:cubicBezTo>
                    <a:cubicBezTo>
                      <a:pt x="9268" y="620"/>
                      <a:pt x="11573" y="825"/>
                      <a:pt x="13810" y="1305"/>
                    </a:cubicBezTo>
                    <a:cubicBezTo>
                      <a:pt x="16070" y="1715"/>
                      <a:pt x="18307" y="2400"/>
                      <a:pt x="20338" y="3427"/>
                    </a:cubicBezTo>
                    <a:cubicBezTo>
                      <a:pt x="22370" y="4454"/>
                      <a:pt x="24196" y="5984"/>
                      <a:pt x="25314" y="8038"/>
                    </a:cubicBezTo>
                    <a:cubicBezTo>
                      <a:pt x="24880" y="6965"/>
                      <a:pt x="24196" y="5984"/>
                      <a:pt x="23374" y="5139"/>
                    </a:cubicBezTo>
                    <a:cubicBezTo>
                      <a:pt x="22552" y="4295"/>
                      <a:pt x="21594" y="3610"/>
                      <a:pt x="20566" y="3016"/>
                    </a:cubicBezTo>
                    <a:cubicBezTo>
                      <a:pt x="18489" y="1875"/>
                      <a:pt x="16230" y="1190"/>
                      <a:pt x="13947" y="711"/>
                    </a:cubicBezTo>
                    <a:cubicBezTo>
                      <a:pt x="11642" y="300"/>
                      <a:pt x="9314" y="49"/>
                      <a:pt x="6985" y="4"/>
                    </a:cubicBezTo>
                    <a:cubicBezTo>
                      <a:pt x="6763" y="1"/>
                      <a:pt x="6541" y="0"/>
                      <a:pt x="631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9"/>
              <p:cNvSpPr/>
              <p:nvPr/>
            </p:nvSpPr>
            <p:spPr>
              <a:xfrm flipH="1">
                <a:off x="1548926" y="1490789"/>
                <a:ext cx="880569" cy="279898"/>
              </a:xfrm>
              <a:custGeom>
                <a:avLst/>
                <a:gdLst/>
                <a:ahLst/>
                <a:cxnLst/>
                <a:rect l="l" t="t" r="r" b="b"/>
                <a:pathLst>
                  <a:path w="25291" h="8039" extrusionOk="0">
                    <a:moveTo>
                      <a:pt x="6296" y="1"/>
                    </a:moveTo>
                    <a:cubicBezTo>
                      <a:pt x="4190" y="1"/>
                      <a:pt x="2086" y="103"/>
                      <a:pt x="0" y="392"/>
                    </a:cubicBezTo>
                    <a:cubicBezTo>
                      <a:pt x="942" y="374"/>
                      <a:pt x="1869" y="340"/>
                      <a:pt x="2805" y="340"/>
                    </a:cubicBezTo>
                    <a:cubicBezTo>
                      <a:pt x="3026" y="340"/>
                      <a:pt x="3248" y="342"/>
                      <a:pt x="3470" y="347"/>
                    </a:cubicBezTo>
                    <a:cubicBezTo>
                      <a:pt x="4634" y="369"/>
                      <a:pt x="5798" y="392"/>
                      <a:pt x="6939" y="461"/>
                    </a:cubicBezTo>
                    <a:cubicBezTo>
                      <a:pt x="9245" y="598"/>
                      <a:pt x="11550" y="826"/>
                      <a:pt x="13810" y="1305"/>
                    </a:cubicBezTo>
                    <a:cubicBezTo>
                      <a:pt x="16069" y="1716"/>
                      <a:pt x="18284" y="2401"/>
                      <a:pt x="20315" y="3428"/>
                    </a:cubicBezTo>
                    <a:cubicBezTo>
                      <a:pt x="22346" y="4455"/>
                      <a:pt x="24195" y="5984"/>
                      <a:pt x="25291" y="8039"/>
                    </a:cubicBezTo>
                    <a:cubicBezTo>
                      <a:pt x="24857" y="6966"/>
                      <a:pt x="24172" y="5984"/>
                      <a:pt x="23351" y="5140"/>
                    </a:cubicBezTo>
                    <a:cubicBezTo>
                      <a:pt x="22529" y="4295"/>
                      <a:pt x="21570" y="3611"/>
                      <a:pt x="20543" y="3017"/>
                    </a:cubicBezTo>
                    <a:cubicBezTo>
                      <a:pt x="18489" y="1876"/>
                      <a:pt x="16206" y="1191"/>
                      <a:pt x="13924" y="712"/>
                    </a:cubicBezTo>
                    <a:cubicBezTo>
                      <a:pt x="11619" y="278"/>
                      <a:pt x="9290" y="50"/>
                      <a:pt x="6962" y="4"/>
                    </a:cubicBezTo>
                    <a:cubicBezTo>
                      <a:pt x="6740" y="2"/>
                      <a:pt x="6518" y="1"/>
                      <a:pt x="629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9"/>
              <p:cNvSpPr/>
              <p:nvPr/>
            </p:nvSpPr>
            <p:spPr>
              <a:xfrm flipH="1">
                <a:off x="1579913" y="1610805"/>
                <a:ext cx="880569" cy="279898"/>
              </a:xfrm>
              <a:custGeom>
                <a:avLst/>
                <a:gdLst/>
                <a:ahLst/>
                <a:cxnLst/>
                <a:rect l="l" t="t" r="r" b="b"/>
                <a:pathLst>
                  <a:path w="25291" h="8039" extrusionOk="0">
                    <a:moveTo>
                      <a:pt x="6295" y="0"/>
                    </a:moveTo>
                    <a:cubicBezTo>
                      <a:pt x="4190" y="0"/>
                      <a:pt x="2086" y="103"/>
                      <a:pt x="0" y="392"/>
                    </a:cubicBezTo>
                    <a:cubicBezTo>
                      <a:pt x="852" y="358"/>
                      <a:pt x="1705" y="337"/>
                      <a:pt x="2548" y="337"/>
                    </a:cubicBezTo>
                    <a:cubicBezTo>
                      <a:pt x="2856" y="337"/>
                      <a:pt x="3164" y="340"/>
                      <a:pt x="3470" y="346"/>
                    </a:cubicBezTo>
                    <a:cubicBezTo>
                      <a:pt x="4634" y="369"/>
                      <a:pt x="5798" y="392"/>
                      <a:pt x="6939" y="460"/>
                    </a:cubicBezTo>
                    <a:cubicBezTo>
                      <a:pt x="9245" y="597"/>
                      <a:pt x="11550" y="825"/>
                      <a:pt x="13810" y="1305"/>
                    </a:cubicBezTo>
                    <a:cubicBezTo>
                      <a:pt x="16069" y="1716"/>
                      <a:pt x="18283" y="2400"/>
                      <a:pt x="20338" y="3428"/>
                    </a:cubicBezTo>
                    <a:cubicBezTo>
                      <a:pt x="22369" y="4455"/>
                      <a:pt x="24195" y="5984"/>
                      <a:pt x="25291" y="8038"/>
                    </a:cubicBezTo>
                    <a:cubicBezTo>
                      <a:pt x="24857" y="6965"/>
                      <a:pt x="24172" y="5984"/>
                      <a:pt x="23351" y="5139"/>
                    </a:cubicBezTo>
                    <a:cubicBezTo>
                      <a:pt x="22529" y="4295"/>
                      <a:pt x="21570" y="3587"/>
                      <a:pt x="20543" y="3017"/>
                    </a:cubicBezTo>
                    <a:cubicBezTo>
                      <a:pt x="18489" y="1875"/>
                      <a:pt x="16206" y="1191"/>
                      <a:pt x="13924" y="711"/>
                    </a:cubicBezTo>
                    <a:cubicBezTo>
                      <a:pt x="11618" y="278"/>
                      <a:pt x="9290" y="49"/>
                      <a:pt x="6962" y="4"/>
                    </a:cubicBezTo>
                    <a:cubicBezTo>
                      <a:pt x="6740" y="2"/>
                      <a:pt x="6518" y="0"/>
                      <a:pt x="629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9"/>
              <p:cNvSpPr/>
              <p:nvPr/>
            </p:nvSpPr>
            <p:spPr>
              <a:xfrm flipH="1">
                <a:off x="1610100" y="1730821"/>
                <a:ext cx="881370" cy="279863"/>
              </a:xfrm>
              <a:custGeom>
                <a:avLst/>
                <a:gdLst/>
                <a:ahLst/>
                <a:cxnLst/>
                <a:rect l="l" t="t" r="r" b="b"/>
                <a:pathLst>
                  <a:path w="25314" h="8038" extrusionOk="0">
                    <a:moveTo>
                      <a:pt x="6295" y="0"/>
                    </a:moveTo>
                    <a:cubicBezTo>
                      <a:pt x="4189" y="0"/>
                      <a:pt x="2085" y="102"/>
                      <a:pt x="0" y="391"/>
                    </a:cubicBezTo>
                    <a:cubicBezTo>
                      <a:pt x="852" y="358"/>
                      <a:pt x="1704" y="337"/>
                      <a:pt x="2557" y="337"/>
                    </a:cubicBezTo>
                    <a:cubicBezTo>
                      <a:pt x="2869" y="337"/>
                      <a:pt x="3180" y="340"/>
                      <a:pt x="3492" y="346"/>
                    </a:cubicBezTo>
                    <a:cubicBezTo>
                      <a:pt x="4634" y="369"/>
                      <a:pt x="5798" y="391"/>
                      <a:pt x="6962" y="460"/>
                    </a:cubicBezTo>
                    <a:cubicBezTo>
                      <a:pt x="9267" y="597"/>
                      <a:pt x="11550" y="825"/>
                      <a:pt x="13809" y="1304"/>
                    </a:cubicBezTo>
                    <a:cubicBezTo>
                      <a:pt x="16069" y="1715"/>
                      <a:pt x="18283" y="2400"/>
                      <a:pt x="20337" y="3427"/>
                    </a:cubicBezTo>
                    <a:cubicBezTo>
                      <a:pt x="22369" y="4454"/>
                      <a:pt x="24195" y="5984"/>
                      <a:pt x="25313" y="8038"/>
                    </a:cubicBezTo>
                    <a:cubicBezTo>
                      <a:pt x="24857" y="6942"/>
                      <a:pt x="24172" y="5984"/>
                      <a:pt x="23373" y="5139"/>
                    </a:cubicBezTo>
                    <a:cubicBezTo>
                      <a:pt x="22529" y="4294"/>
                      <a:pt x="21570" y="3587"/>
                      <a:pt x="20543" y="3016"/>
                    </a:cubicBezTo>
                    <a:cubicBezTo>
                      <a:pt x="18489" y="1875"/>
                      <a:pt x="16206" y="1190"/>
                      <a:pt x="13924" y="711"/>
                    </a:cubicBezTo>
                    <a:cubicBezTo>
                      <a:pt x="11618" y="277"/>
                      <a:pt x="9290" y="49"/>
                      <a:pt x="6962" y="3"/>
                    </a:cubicBezTo>
                    <a:cubicBezTo>
                      <a:pt x="6740" y="1"/>
                      <a:pt x="6517" y="0"/>
                      <a:pt x="629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flipH="1">
                <a:off x="1641088" y="1850802"/>
                <a:ext cx="881405" cy="279898"/>
              </a:xfrm>
              <a:custGeom>
                <a:avLst/>
                <a:gdLst/>
                <a:ahLst/>
                <a:cxnLst/>
                <a:rect l="l" t="t" r="r" b="b"/>
                <a:pathLst>
                  <a:path w="25315" h="8039" extrusionOk="0">
                    <a:moveTo>
                      <a:pt x="6313" y="1"/>
                    </a:moveTo>
                    <a:cubicBezTo>
                      <a:pt x="4190" y="1"/>
                      <a:pt x="2086" y="103"/>
                      <a:pt x="1" y="392"/>
                    </a:cubicBezTo>
                    <a:cubicBezTo>
                      <a:pt x="853" y="359"/>
                      <a:pt x="1705" y="337"/>
                      <a:pt x="2557" y="337"/>
                    </a:cubicBezTo>
                    <a:cubicBezTo>
                      <a:pt x="2869" y="337"/>
                      <a:pt x="3181" y="340"/>
                      <a:pt x="3493" y="346"/>
                    </a:cubicBezTo>
                    <a:cubicBezTo>
                      <a:pt x="4657" y="369"/>
                      <a:pt x="5799" y="392"/>
                      <a:pt x="6963" y="460"/>
                    </a:cubicBezTo>
                    <a:cubicBezTo>
                      <a:pt x="9268" y="597"/>
                      <a:pt x="11573" y="826"/>
                      <a:pt x="13810" y="1305"/>
                    </a:cubicBezTo>
                    <a:cubicBezTo>
                      <a:pt x="16070" y="1716"/>
                      <a:pt x="18307" y="2401"/>
                      <a:pt x="20338" y="3428"/>
                    </a:cubicBezTo>
                    <a:cubicBezTo>
                      <a:pt x="22370" y="4455"/>
                      <a:pt x="24196" y="5984"/>
                      <a:pt x="25314" y="8038"/>
                    </a:cubicBezTo>
                    <a:cubicBezTo>
                      <a:pt x="24880" y="6943"/>
                      <a:pt x="24196" y="5984"/>
                      <a:pt x="23374" y="5140"/>
                    </a:cubicBezTo>
                    <a:cubicBezTo>
                      <a:pt x="22552" y="4295"/>
                      <a:pt x="21594" y="3588"/>
                      <a:pt x="20567" y="3017"/>
                    </a:cubicBezTo>
                    <a:cubicBezTo>
                      <a:pt x="18489" y="1876"/>
                      <a:pt x="16230" y="1191"/>
                      <a:pt x="13924" y="712"/>
                    </a:cubicBezTo>
                    <a:cubicBezTo>
                      <a:pt x="11642" y="278"/>
                      <a:pt x="9314" y="50"/>
                      <a:pt x="6985" y="4"/>
                    </a:cubicBezTo>
                    <a:cubicBezTo>
                      <a:pt x="6761" y="2"/>
                      <a:pt x="6537" y="1"/>
                      <a:pt x="631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flipH="1">
                <a:off x="1672110" y="1970818"/>
                <a:ext cx="880569" cy="279898"/>
              </a:xfrm>
              <a:custGeom>
                <a:avLst/>
                <a:gdLst/>
                <a:ahLst/>
                <a:cxnLst/>
                <a:rect l="l" t="t" r="r" b="b"/>
                <a:pathLst>
                  <a:path w="25291" h="8039" extrusionOk="0">
                    <a:moveTo>
                      <a:pt x="6296" y="0"/>
                    </a:moveTo>
                    <a:cubicBezTo>
                      <a:pt x="4190" y="0"/>
                      <a:pt x="2086" y="103"/>
                      <a:pt x="1" y="392"/>
                    </a:cubicBezTo>
                    <a:cubicBezTo>
                      <a:pt x="853" y="358"/>
                      <a:pt x="1693" y="337"/>
                      <a:pt x="2538" y="337"/>
                    </a:cubicBezTo>
                    <a:cubicBezTo>
                      <a:pt x="2848" y="337"/>
                      <a:pt x="3158" y="340"/>
                      <a:pt x="3470" y="346"/>
                    </a:cubicBezTo>
                    <a:cubicBezTo>
                      <a:pt x="4634" y="346"/>
                      <a:pt x="5775" y="392"/>
                      <a:pt x="6939" y="460"/>
                    </a:cubicBezTo>
                    <a:cubicBezTo>
                      <a:pt x="9245" y="597"/>
                      <a:pt x="11550" y="825"/>
                      <a:pt x="13810" y="1305"/>
                    </a:cubicBezTo>
                    <a:cubicBezTo>
                      <a:pt x="16070" y="1715"/>
                      <a:pt x="18284" y="2377"/>
                      <a:pt x="20315" y="3427"/>
                    </a:cubicBezTo>
                    <a:cubicBezTo>
                      <a:pt x="22347" y="4455"/>
                      <a:pt x="24195" y="5984"/>
                      <a:pt x="25291" y="8038"/>
                    </a:cubicBezTo>
                    <a:cubicBezTo>
                      <a:pt x="24857" y="6942"/>
                      <a:pt x="24173" y="5984"/>
                      <a:pt x="23351" y="5139"/>
                    </a:cubicBezTo>
                    <a:cubicBezTo>
                      <a:pt x="22529" y="4295"/>
                      <a:pt x="21570" y="3587"/>
                      <a:pt x="20543" y="3017"/>
                    </a:cubicBezTo>
                    <a:cubicBezTo>
                      <a:pt x="18489" y="1875"/>
                      <a:pt x="16207" y="1190"/>
                      <a:pt x="13924" y="711"/>
                    </a:cubicBezTo>
                    <a:cubicBezTo>
                      <a:pt x="11619" y="277"/>
                      <a:pt x="9290" y="49"/>
                      <a:pt x="6962" y="4"/>
                    </a:cubicBezTo>
                    <a:cubicBezTo>
                      <a:pt x="6740" y="1"/>
                      <a:pt x="6518" y="0"/>
                      <a:pt x="629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flipH="1">
                <a:off x="1703098" y="2090799"/>
                <a:ext cx="880569" cy="279898"/>
              </a:xfrm>
              <a:custGeom>
                <a:avLst/>
                <a:gdLst/>
                <a:ahLst/>
                <a:cxnLst/>
                <a:rect l="l" t="t" r="r" b="b"/>
                <a:pathLst>
                  <a:path w="25291" h="8039" extrusionOk="0">
                    <a:moveTo>
                      <a:pt x="6295" y="1"/>
                    </a:moveTo>
                    <a:cubicBezTo>
                      <a:pt x="4190" y="1"/>
                      <a:pt x="2086" y="103"/>
                      <a:pt x="0" y="392"/>
                    </a:cubicBezTo>
                    <a:cubicBezTo>
                      <a:pt x="853" y="359"/>
                      <a:pt x="1705" y="338"/>
                      <a:pt x="2548" y="338"/>
                    </a:cubicBezTo>
                    <a:cubicBezTo>
                      <a:pt x="2857" y="338"/>
                      <a:pt x="3164" y="340"/>
                      <a:pt x="3470" y="347"/>
                    </a:cubicBezTo>
                    <a:cubicBezTo>
                      <a:pt x="4634" y="347"/>
                      <a:pt x="5798" y="392"/>
                      <a:pt x="6939" y="461"/>
                    </a:cubicBezTo>
                    <a:cubicBezTo>
                      <a:pt x="9245" y="598"/>
                      <a:pt x="11550" y="826"/>
                      <a:pt x="13810" y="1282"/>
                    </a:cubicBezTo>
                    <a:cubicBezTo>
                      <a:pt x="16069" y="1716"/>
                      <a:pt x="18283" y="2378"/>
                      <a:pt x="20338" y="3405"/>
                    </a:cubicBezTo>
                    <a:cubicBezTo>
                      <a:pt x="22369" y="4455"/>
                      <a:pt x="24195" y="5984"/>
                      <a:pt x="25291" y="8039"/>
                    </a:cubicBezTo>
                    <a:cubicBezTo>
                      <a:pt x="24857" y="6943"/>
                      <a:pt x="24172" y="5984"/>
                      <a:pt x="23351" y="5140"/>
                    </a:cubicBezTo>
                    <a:cubicBezTo>
                      <a:pt x="22529" y="4295"/>
                      <a:pt x="21570" y="3588"/>
                      <a:pt x="20543" y="3017"/>
                    </a:cubicBezTo>
                    <a:cubicBezTo>
                      <a:pt x="18489" y="1876"/>
                      <a:pt x="16206" y="1191"/>
                      <a:pt x="13924" y="712"/>
                    </a:cubicBezTo>
                    <a:cubicBezTo>
                      <a:pt x="11618" y="278"/>
                      <a:pt x="9290" y="50"/>
                      <a:pt x="6962" y="4"/>
                    </a:cubicBezTo>
                    <a:cubicBezTo>
                      <a:pt x="6740" y="2"/>
                      <a:pt x="6518" y="1"/>
                      <a:pt x="629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flipH="1">
                <a:off x="1733285" y="2210606"/>
                <a:ext cx="881370" cy="280107"/>
              </a:xfrm>
              <a:custGeom>
                <a:avLst/>
                <a:gdLst/>
                <a:ahLst/>
                <a:cxnLst/>
                <a:rect l="l" t="t" r="r" b="b"/>
                <a:pathLst>
                  <a:path w="25314" h="8045" extrusionOk="0">
                    <a:moveTo>
                      <a:pt x="5984" y="0"/>
                    </a:moveTo>
                    <a:cubicBezTo>
                      <a:pt x="3982" y="0"/>
                      <a:pt x="1983" y="123"/>
                      <a:pt x="0" y="398"/>
                    </a:cubicBezTo>
                    <a:cubicBezTo>
                      <a:pt x="852" y="364"/>
                      <a:pt x="1705" y="343"/>
                      <a:pt x="2557" y="343"/>
                    </a:cubicBezTo>
                    <a:cubicBezTo>
                      <a:pt x="2869" y="343"/>
                      <a:pt x="3181" y="346"/>
                      <a:pt x="3492" y="352"/>
                    </a:cubicBezTo>
                    <a:cubicBezTo>
                      <a:pt x="4634" y="352"/>
                      <a:pt x="5798" y="398"/>
                      <a:pt x="6962" y="466"/>
                    </a:cubicBezTo>
                    <a:cubicBezTo>
                      <a:pt x="9267" y="603"/>
                      <a:pt x="11550" y="832"/>
                      <a:pt x="13809" y="1288"/>
                    </a:cubicBezTo>
                    <a:cubicBezTo>
                      <a:pt x="16069" y="1722"/>
                      <a:pt x="18283" y="2384"/>
                      <a:pt x="20338" y="3411"/>
                    </a:cubicBezTo>
                    <a:cubicBezTo>
                      <a:pt x="22369" y="4461"/>
                      <a:pt x="24195" y="5967"/>
                      <a:pt x="25313" y="8044"/>
                    </a:cubicBezTo>
                    <a:cubicBezTo>
                      <a:pt x="24857" y="6949"/>
                      <a:pt x="24172" y="5990"/>
                      <a:pt x="23373" y="5145"/>
                    </a:cubicBezTo>
                    <a:cubicBezTo>
                      <a:pt x="22529" y="4301"/>
                      <a:pt x="21570" y="3593"/>
                      <a:pt x="20543" y="3023"/>
                    </a:cubicBezTo>
                    <a:cubicBezTo>
                      <a:pt x="18489" y="1881"/>
                      <a:pt x="16206" y="1197"/>
                      <a:pt x="13924" y="717"/>
                    </a:cubicBezTo>
                    <a:cubicBezTo>
                      <a:pt x="11618" y="284"/>
                      <a:pt x="9290" y="55"/>
                      <a:pt x="6962" y="10"/>
                    </a:cubicBezTo>
                    <a:cubicBezTo>
                      <a:pt x="6636" y="3"/>
                      <a:pt x="6310" y="0"/>
                      <a:pt x="598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flipH="1">
                <a:off x="1764272" y="2330588"/>
                <a:ext cx="881405" cy="279341"/>
              </a:xfrm>
              <a:custGeom>
                <a:avLst/>
                <a:gdLst/>
                <a:ahLst/>
                <a:cxnLst/>
                <a:rect l="l" t="t" r="r" b="b"/>
                <a:pathLst>
                  <a:path w="25315" h="8023" extrusionOk="0">
                    <a:moveTo>
                      <a:pt x="5999" y="1"/>
                    </a:moveTo>
                    <a:cubicBezTo>
                      <a:pt x="3983" y="1"/>
                      <a:pt x="1983" y="124"/>
                      <a:pt x="1" y="398"/>
                    </a:cubicBezTo>
                    <a:cubicBezTo>
                      <a:pt x="853" y="365"/>
                      <a:pt x="1705" y="344"/>
                      <a:pt x="2558" y="344"/>
                    </a:cubicBezTo>
                    <a:cubicBezTo>
                      <a:pt x="2869" y="344"/>
                      <a:pt x="3181" y="347"/>
                      <a:pt x="3493" y="353"/>
                    </a:cubicBezTo>
                    <a:cubicBezTo>
                      <a:pt x="4657" y="353"/>
                      <a:pt x="5799" y="398"/>
                      <a:pt x="6963" y="467"/>
                    </a:cubicBezTo>
                    <a:cubicBezTo>
                      <a:pt x="9268" y="604"/>
                      <a:pt x="11573" y="832"/>
                      <a:pt x="13810" y="1289"/>
                    </a:cubicBezTo>
                    <a:cubicBezTo>
                      <a:pt x="16070" y="1722"/>
                      <a:pt x="18307" y="2384"/>
                      <a:pt x="20338" y="3411"/>
                    </a:cubicBezTo>
                    <a:cubicBezTo>
                      <a:pt x="22370" y="4461"/>
                      <a:pt x="24196" y="5968"/>
                      <a:pt x="25314" y="8022"/>
                    </a:cubicBezTo>
                    <a:cubicBezTo>
                      <a:pt x="24881" y="6949"/>
                      <a:pt x="24196" y="5991"/>
                      <a:pt x="23374" y="5123"/>
                    </a:cubicBezTo>
                    <a:cubicBezTo>
                      <a:pt x="22552" y="4302"/>
                      <a:pt x="21594" y="3594"/>
                      <a:pt x="20567" y="3023"/>
                    </a:cubicBezTo>
                    <a:cubicBezTo>
                      <a:pt x="18489" y="1882"/>
                      <a:pt x="16230" y="1197"/>
                      <a:pt x="13924" y="718"/>
                    </a:cubicBezTo>
                    <a:cubicBezTo>
                      <a:pt x="11642" y="284"/>
                      <a:pt x="9314" y="56"/>
                      <a:pt x="6986" y="10"/>
                    </a:cubicBezTo>
                    <a:cubicBezTo>
                      <a:pt x="6656" y="4"/>
                      <a:pt x="6327" y="1"/>
                      <a:pt x="5999"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flipH="1">
                <a:off x="445838" y="1601231"/>
                <a:ext cx="909189" cy="229865"/>
              </a:xfrm>
              <a:custGeom>
                <a:avLst/>
                <a:gdLst/>
                <a:ahLst/>
                <a:cxnLst/>
                <a:rect l="l" t="t" r="r" b="b"/>
                <a:pathLst>
                  <a:path w="26113" h="6602" extrusionOk="0">
                    <a:moveTo>
                      <a:pt x="7422" y="0"/>
                    </a:moveTo>
                    <a:cubicBezTo>
                      <a:pt x="7102" y="0"/>
                      <a:pt x="6781" y="9"/>
                      <a:pt x="6460" y="28"/>
                    </a:cubicBezTo>
                    <a:cubicBezTo>
                      <a:pt x="5296" y="119"/>
                      <a:pt x="4132" y="324"/>
                      <a:pt x="3013" y="712"/>
                    </a:cubicBezTo>
                    <a:cubicBezTo>
                      <a:pt x="1918" y="1123"/>
                      <a:pt x="868" y="1717"/>
                      <a:pt x="0" y="2493"/>
                    </a:cubicBezTo>
                    <a:cubicBezTo>
                      <a:pt x="1895" y="1123"/>
                      <a:pt x="4200" y="553"/>
                      <a:pt x="6483" y="484"/>
                    </a:cubicBezTo>
                    <a:cubicBezTo>
                      <a:pt x="6554" y="483"/>
                      <a:pt x="6626" y="483"/>
                      <a:pt x="6698" y="483"/>
                    </a:cubicBezTo>
                    <a:cubicBezTo>
                      <a:pt x="8910" y="483"/>
                      <a:pt x="11140" y="823"/>
                      <a:pt x="13285" y="1420"/>
                    </a:cubicBezTo>
                    <a:cubicBezTo>
                      <a:pt x="15521" y="1968"/>
                      <a:pt x="17690" y="2767"/>
                      <a:pt x="19835" y="3657"/>
                    </a:cubicBezTo>
                    <a:cubicBezTo>
                      <a:pt x="20885" y="4091"/>
                      <a:pt x="21958" y="4547"/>
                      <a:pt x="22985" y="5049"/>
                    </a:cubicBezTo>
                    <a:cubicBezTo>
                      <a:pt x="24058" y="5529"/>
                      <a:pt x="25085" y="6054"/>
                      <a:pt x="26112" y="6601"/>
                    </a:cubicBezTo>
                    <a:cubicBezTo>
                      <a:pt x="24172" y="5300"/>
                      <a:pt x="22118" y="4205"/>
                      <a:pt x="19995" y="3223"/>
                    </a:cubicBezTo>
                    <a:cubicBezTo>
                      <a:pt x="17895" y="2265"/>
                      <a:pt x="15681" y="1443"/>
                      <a:pt x="13422" y="849"/>
                    </a:cubicBezTo>
                    <a:cubicBezTo>
                      <a:pt x="11470" y="357"/>
                      <a:pt x="9451" y="0"/>
                      <a:pt x="742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flipH="1">
                <a:off x="470489" y="1722813"/>
                <a:ext cx="909189" cy="229865"/>
              </a:xfrm>
              <a:custGeom>
                <a:avLst/>
                <a:gdLst/>
                <a:ahLst/>
                <a:cxnLst/>
                <a:rect l="l" t="t" r="r" b="b"/>
                <a:pathLst>
                  <a:path w="26113" h="6602" extrusionOk="0">
                    <a:moveTo>
                      <a:pt x="7448" y="0"/>
                    </a:moveTo>
                    <a:cubicBezTo>
                      <a:pt x="7127" y="0"/>
                      <a:pt x="6805" y="9"/>
                      <a:pt x="6483" y="28"/>
                    </a:cubicBezTo>
                    <a:cubicBezTo>
                      <a:pt x="5296" y="119"/>
                      <a:pt x="4132" y="325"/>
                      <a:pt x="3014" y="713"/>
                    </a:cubicBezTo>
                    <a:cubicBezTo>
                      <a:pt x="1918" y="1124"/>
                      <a:pt x="868" y="1694"/>
                      <a:pt x="1" y="2493"/>
                    </a:cubicBezTo>
                    <a:cubicBezTo>
                      <a:pt x="1895" y="1124"/>
                      <a:pt x="4223" y="530"/>
                      <a:pt x="6483" y="484"/>
                    </a:cubicBezTo>
                    <a:cubicBezTo>
                      <a:pt x="6555" y="484"/>
                      <a:pt x="6628" y="483"/>
                      <a:pt x="6700" y="483"/>
                    </a:cubicBezTo>
                    <a:cubicBezTo>
                      <a:pt x="8932" y="483"/>
                      <a:pt x="11140" y="823"/>
                      <a:pt x="13285" y="1420"/>
                    </a:cubicBezTo>
                    <a:cubicBezTo>
                      <a:pt x="15522" y="1968"/>
                      <a:pt x="17690" y="2767"/>
                      <a:pt x="19836" y="3634"/>
                    </a:cubicBezTo>
                    <a:cubicBezTo>
                      <a:pt x="20909" y="4091"/>
                      <a:pt x="21959" y="4547"/>
                      <a:pt x="23009" y="5049"/>
                    </a:cubicBezTo>
                    <a:cubicBezTo>
                      <a:pt x="24059" y="5529"/>
                      <a:pt x="25086" y="6054"/>
                      <a:pt x="26113" y="6602"/>
                    </a:cubicBezTo>
                    <a:cubicBezTo>
                      <a:pt x="24196" y="5301"/>
                      <a:pt x="22118" y="4205"/>
                      <a:pt x="20018" y="3223"/>
                    </a:cubicBezTo>
                    <a:cubicBezTo>
                      <a:pt x="17896" y="2265"/>
                      <a:pt x="15705" y="1443"/>
                      <a:pt x="13445" y="827"/>
                    </a:cubicBezTo>
                    <a:cubicBezTo>
                      <a:pt x="11475" y="354"/>
                      <a:pt x="9471" y="0"/>
                      <a:pt x="744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flipH="1">
                <a:off x="494304" y="1844361"/>
                <a:ext cx="909224" cy="229900"/>
              </a:xfrm>
              <a:custGeom>
                <a:avLst/>
                <a:gdLst/>
                <a:ahLst/>
                <a:cxnLst/>
                <a:rect l="l" t="t" r="r" b="b"/>
                <a:pathLst>
                  <a:path w="26114" h="6603" extrusionOk="0">
                    <a:moveTo>
                      <a:pt x="7464" y="0"/>
                    </a:moveTo>
                    <a:cubicBezTo>
                      <a:pt x="7130" y="0"/>
                      <a:pt x="6795" y="10"/>
                      <a:pt x="6461" y="29"/>
                    </a:cubicBezTo>
                    <a:cubicBezTo>
                      <a:pt x="5274" y="98"/>
                      <a:pt x="4110" y="326"/>
                      <a:pt x="3014" y="714"/>
                    </a:cubicBezTo>
                    <a:cubicBezTo>
                      <a:pt x="1895" y="1125"/>
                      <a:pt x="868" y="1695"/>
                      <a:pt x="1" y="2471"/>
                    </a:cubicBezTo>
                    <a:cubicBezTo>
                      <a:pt x="1895" y="1102"/>
                      <a:pt x="4201" y="531"/>
                      <a:pt x="6483" y="486"/>
                    </a:cubicBezTo>
                    <a:cubicBezTo>
                      <a:pt x="6612" y="483"/>
                      <a:pt x="6740" y="482"/>
                      <a:pt x="6869" y="482"/>
                    </a:cubicBezTo>
                    <a:cubicBezTo>
                      <a:pt x="9023" y="482"/>
                      <a:pt x="11174" y="839"/>
                      <a:pt x="13285" y="1399"/>
                    </a:cubicBezTo>
                    <a:cubicBezTo>
                      <a:pt x="15499" y="1969"/>
                      <a:pt x="17691" y="2768"/>
                      <a:pt x="19813" y="3636"/>
                    </a:cubicBezTo>
                    <a:cubicBezTo>
                      <a:pt x="20886" y="4069"/>
                      <a:pt x="21936" y="4549"/>
                      <a:pt x="22986" y="5051"/>
                    </a:cubicBezTo>
                    <a:cubicBezTo>
                      <a:pt x="24036" y="5530"/>
                      <a:pt x="25086" y="6055"/>
                      <a:pt x="26113" y="6603"/>
                    </a:cubicBezTo>
                    <a:cubicBezTo>
                      <a:pt x="24173" y="5302"/>
                      <a:pt x="22119" y="4206"/>
                      <a:pt x="19996" y="3225"/>
                    </a:cubicBezTo>
                    <a:cubicBezTo>
                      <a:pt x="17873" y="2243"/>
                      <a:pt x="15682" y="1444"/>
                      <a:pt x="13422" y="828"/>
                    </a:cubicBezTo>
                    <a:cubicBezTo>
                      <a:pt x="11484" y="339"/>
                      <a:pt x="9479" y="0"/>
                      <a:pt x="746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flipH="1">
                <a:off x="518955" y="1965944"/>
                <a:ext cx="909189" cy="229134"/>
              </a:xfrm>
              <a:custGeom>
                <a:avLst/>
                <a:gdLst/>
                <a:ahLst/>
                <a:cxnLst/>
                <a:rect l="l" t="t" r="r" b="b"/>
                <a:pathLst>
                  <a:path w="26113" h="6581" extrusionOk="0">
                    <a:moveTo>
                      <a:pt x="7464" y="1"/>
                    </a:moveTo>
                    <a:cubicBezTo>
                      <a:pt x="7129" y="1"/>
                      <a:pt x="6795" y="10"/>
                      <a:pt x="6460" y="29"/>
                    </a:cubicBezTo>
                    <a:cubicBezTo>
                      <a:pt x="5296" y="98"/>
                      <a:pt x="4132" y="326"/>
                      <a:pt x="3013" y="714"/>
                    </a:cubicBezTo>
                    <a:cubicBezTo>
                      <a:pt x="1918" y="1125"/>
                      <a:pt x="868" y="1696"/>
                      <a:pt x="0" y="2472"/>
                    </a:cubicBezTo>
                    <a:cubicBezTo>
                      <a:pt x="1895" y="1102"/>
                      <a:pt x="4200" y="532"/>
                      <a:pt x="6483" y="486"/>
                    </a:cubicBezTo>
                    <a:cubicBezTo>
                      <a:pt x="6611" y="483"/>
                      <a:pt x="6740" y="482"/>
                      <a:pt x="6868" y="482"/>
                    </a:cubicBezTo>
                    <a:cubicBezTo>
                      <a:pt x="9024" y="482"/>
                      <a:pt x="11195" y="839"/>
                      <a:pt x="13285" y="1399"/>
                    </a:cubicBezTo>
                    <a:cubicBezTo>
                      <a:pt x="15522" y="1947"/>
                      <a:pt x="17690" y="2768"/>
                      <a:pt x="19836" y="3636"/>
                    </a:cubicBezTo>
                    <a:cubicBezTo>
                      <a:pt x="20886" y="4070"/>
                      <a:pt x="21958" y="4549"/>
                      <a:pt x="22985" y="5051"/>
                    </a:cubicBezTo>
                    <a:cubicBezTo>
                      <a:pt x="24058" y="5530"/>
                      <a:pt x="25085" y="6055"/>
                      <a:pt x="26113" y="6580"/>
                    </a:cubicBezTo>
                    <a:cubicBezTo>
                      <a:pt x="24172" y="5302"/>
                      <a:pt x="22118" y="4206"/>
                      <a:pt x="19995" y="3225"/>
                    </a:cubicBezTo>
                    <a:cubicBezTo>
                      <a:pt x="17895" y="2244"/>
                      <a:pt x="15681" y="1445"/>
                      <a:pt x="13422" y="828"/>
                    </a:cubicBezTo>
                    <a:cubicBezTo>
                      <a:pt x="11484" y="339"/>
                      <a:pt x="9478" y="1"/>
                      <a:pt x="746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flipH="1">
                <a:off x="543605" y="2087527"/>
                <a:ext cx="909189" cy="229134"/>
              </a:xfrm>
              <a:custGeom>
                <a:avLst/>
                <a:gdLst/>
                <a:ahLst/>
                <a:cxnLst/>
                <a:rect l="l" t="t" r="r" b="b"/>
                <a:pathLst>
                  <a:path w="26113" h="6581" extrusionOk="0">
                    <a:moveTo>
                      <a:pt x="7486" y="1"/>
                    </a:moveTo>
                    <a:cubicBezTo>
                      <a:pt x="7152" y="1"/>
                      <a:pt x="6818" y="10"/>
                      <a:pt x="6483" y="30"/>
                    </a:cubicBezTo>
                    <a:cubicBezTo>
                      <a:pt x="5296" y="98"/>
                      <a:pt x="4132" y="304"/>
                      <a:pt x="3014" y="714"/>
                    </a:cubicBezTo>
                    <a:cubicBezTo>
                      <a:pt x="1918" y="1103"/>
                      <a:pt x="868" y="1696"/>
                      <a:pt x="1" y="2472"/>
                    </a:cubicBezTo>
                    <a:cubicBezTo>
                      <a:pt x="1895" y="1103"/>
                      <a:pt x="4223" y="532"/>
                      <a:pt x="6483" y="486"/>
                    </a:cubicBezTo>
                    <a:cubicBezTo>
                      <a:pt x="6613" y="484"/>
                      <a:pt x="6742" y="482"/>
                      <a:pt x="6872" y="482"/>
                    </a:cubicBezTo>
                    <a:cubicBezTo>
                      <a:pt x="9045" y="482"/>
                      <a:pt x="11196" y="839"/>
                      <a:pt x="13285" y="1399"/>
                    </a:cubicBezTo>
                    <a:cubicBezTo>
                      <a:pt x="15522" y="1947"/>
                      <a:pt x="17690" y="2746"/>
                      <a:pt x="19836" y="3636"/>
                    </a:cubicBezTo>
                    <a:cubicBezTo>
                      <a:pt x="20909" y="4070"/>
                      <a:pt x="21959" y="4549"/>
                      <a:pt x="23009" y="5028"/>
                    </a:cubicBezTo>
                    <a:cubicBezTo>
                      <a:pt x="24059" y="5508"/>
                      <a:pt x="25086" y="6056"/>
                      <a:pt x="26113" y="6581"/>
                    </a:cubicBezTo>
                    <a:cubicBezTo>
                      <a:pt x="24196" y="5302"/>
                      <a:pt x="22118" y="4184"/>
                      <a:pt x="20019" y="3202"/>
                    </a:cubicBezTo>
                    <a:cubicBezTo>
                      <a:pt x="17896" y="2244"/>
                      <a:pt x="15705" y="1445"/>
                      <a:pt x="13445" y="829"/>
                    </a:cubicBezTo>
                    <a:cubicBezTo>
                      <a:pt x="11487" y="339"/>
                      <a:pt x="9496" y="1"/>
                      <a:pt x="748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flipH="1">
                <a:off x="567421" y="2208378"/>
                <a:ext cx="909189" cy="229865"/>
              </a:xfrm>
              <a:custGeom>
                <a:avLst/>
                <a:gdLst/>
                <a:ahLst/>
                <a:cxnLst/>
                <a:rect l="l" t="t" r="r" b="b"/>
                <a:pathLst>
                  <a:path w="26113" h="6602" extrusionOk="0">
                    <a:moveTo>
                      <a:pt x="7422" y="1"/>
                    </a:moveTo>
                    <a:cubicBezTo>
                      <a:pt x="7101" y="1"/>
                      <a:pt x="6781" y="9"/>
                      <a:pt x="6460" y="28"/>
                    </a:cubicBezTo>
                    <a:cubicBezTo>
                      <a:pt x="5273" y="119"/>
                      <a:pt x="4109" y="325"/>
                      <a:pt x="3013" y="713"/>
                    </a:cubicBezTo>
                    <a:cubicBezTo>
                      <a:pt x="1895" y="1124"/>
                      <a:pt x="867" y="1717"/>
                      <a:pt x="0" y="2493"/>
                    </a:cubicBezTo>
                    <a:cubicBezTo>
                      <a:pt x="1895" y="1124"/>
                      <a:pt x="4200" y="553"/>
                      <a:pt x="6482" y="485"/>
                    </a:cubicBezTo>
                    <a:cubicBezTo>
                      <a:pt x="6554" y="484"/>
                      <a:pt x="6626" y="484"/>
                      <a:pt x="6697" y="484"/>
                    </a:cubicBezTo>
                    <a:cubicBezTo>
                      <a:pt x="8908" y="484"/>
                      <a:pt x="11118" y="824"/>
                      <a:pt x="13284" y="1420"/>
                    </a:cubicBezTo>
                    <a:cubicBezTo>
                      <a:pt x="15498" y="1968"/>
                      <a:pt x="17690" y="2767"/>
                      <a:pt x="19812" y="3657"/>
                    </a:cubicBezTo>
                    <a:cubicBezTo>
                      <a:pt x="20885" y="4091"/>
                      <a:pt x="21935" y="4548"/>
                      <a:pt x="22985" y="5050"/>
                    </a:cubicBezTo>
                    <a:cubicBezTo>
                      <a:pt x="24035" y="5529"/>
                      <a:pt x="25085" y="6054"/>
                      <a:pt x="26112" y="6602"/>
                    </a:cubicBezTo>
                    <a:cubicBezTo>
                      <a:pt x="24172" y="5301"/>
                      <a:pt x="22118" y="4205"/>
                      <a:pt x="19995" y="3224"/>
                    </a:cubicBezTo>
                    <a:cubicBezTo>
                      <a:pt x="17872" y="2265"/>
                      <a:pt x="15681" y="1443"/>
                      <a:pt x="13421" y="850"/>
                    </a:cubicBezTo>
                    <a:cubicBezTo>
                      <a:pt x="11470" y="357"/>
                      <a:pt x="9451" y="1"/>
                      <a:pt x="742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flipH="1">
                <a:off x="592071" y="2329961"/>
                <a:ext cx="909189" cy="229900"/>
              </a:xfrm>
              <a:custGeom>
                <a:avLst/>
                <a:gdLst/>
                <a:ahLst/>
                <a:cxnLst/>
                <a:rect l="l" t="t" r="r" b="b"/>
                <a:pathLst>
                  <a:path w="26113" h="6603" extrusionOk="0">
                    <a:moveTo>
                      <a:pt x="7426" y="1"/>
                    </a:moveTo>
                    <a:cubicBezTo>
                      <a:pt x="7104" y="1"/>
                      <a:pt x="6782" y="10"/>
                      <a:pt x="6460" y="28"/>
                    </a:cubicBezTo>
                    <a:cubicBezTo>
                      <a:pt x="5296" y="97"/>
                      <a:pt x="4109" y="325"/>
                      <a:pt x="3013" y="713"/>
                    </a:cubicBezTo>
                    <a:cubicBezTo>
                      <a:pt x="1918" y="1124"/>
                      <a:pt x="868" y="1695"/>
                      <a:pt x="0" y="2494"/>
                    </a:cubicBezTo>
                    <a:cubicBezTo>
                      <a:pt x="1895" y="1124"/>
                      <a:pt x="4200" y="531"/>
                      <a:pt x="6483" y="485"/>
                    </a:cubicBezTo>
                    <a:cubicBezTo>
                      <a:pt x="6611" y="482"/>
                      <a:pt x="6739" y="481"/>
                      <a:pt x="6868" y="481"/>
                    </a:cubicBezTo>
                    <a:cubicBezTo>
                      <a:pt x="9024" y="481"/>
                      <a:pt x="11195" y="839"/>
                      <a:pt x="13285" y="1421"/>
                    </a:cubicBezTo>
                    <a:cubicBezTo>
                      <a:pt x="15522" y="1969"/>
                      <a:pt x="17690" y="2767"/>
                      <a:pt x="19836" y="3635"/>
                    </a:cubicBezTo>
                    <a:cubicBezTo>
                      <a:pt x="20886" y="4068"/>
                      <a:pt x="21958" y="4548"/>
                      <a:pt x="22986" y="5050"/>
                    </a:cubicBezTo>
                    <a:cubicBezTo>
                      <a:pt x="24058" y="5529"/>
                      <a:pt x="25085" y="6054"/>
                      <a:pt x="26113" y="6602"/>
                    </a:cubicBezTo>
                    <a:cubicBezTo>
                      <a:pt x="24172" y="5301"/>
                      <a:pt x="22118" y="4205"/>
                      <a:pt x="19995" y="3224"/>
                    </a:cubicBezTo>
                    <a:cubicBezTo>
                      <a:pt x="17895" y="2242"/>
                      <a:pt x="15681" y="1444"/>
                      <a:pt x="13422" y="827"/>
                    </a:cubicBezTo>
                    <a:cubicBezTo>
                      <a:pt x="11471" y="355"/>
                      <a:pt x="9453" y="1"/>
                      <a:pt x="742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flipH="1">
                <a:off x="616722" y="2451509"/>
                <a:ext cx="909189" cy="229935"/>
              </a:xfrm>
              <a:custGeom>
                <a:avLst/>
                <a:gdLst/>
                <a:ahLst/>
                <a:cxnLst/>
                <a:rect l="l" t="t" r="r" b="b"/>
                <a:pathLst>
                  <a:path w="26113" h="6604" extrusionOk="0">
                    <a:moveTo>
                      <a:pt x="7471" y="1"/>
                    </a:moveTo>
                    <a:cubicBezTo>
                      <a:pt x="7135" y="1"/>
                      <a:pt x="6798" y="10"/>
                      <a:pt x="6460" y="30"/>
                    </a:cubicBezTo>
                    <a:cubicBezTo>
                      <a:pt x="5296" y="98"/>
                      <a:pt x="4132" y="326"/>
                      <a:pt x="3014" y="714"/>
                    </a:cubicBezTo>
                    <a:cubicBezTo>
                      <a:pt x="1918" y="1125"/>
                      <a:pt x="868" y="1696"/>
                      <a:pt x="1" y="2472"/>
                    </a:cubicBezTo>
                    <a:cubicBezTo>
                      <a:pt x="1895" y="1102"/>
                      <a:pt x="4224" y="532"/>
                      <a:pt x="6483" y="486"/>
                    </a:cubicBezTo>
                    <a:cubicBezTo>
                      <a:pt x="6613" y="484"/>
                      <a:pt x="6743" y="482"/>
                      <a:pt x="6872" y="482"/>
                    </a:cubicBezTo>
                    <a:cubicBezTo>
                      <a:pt x="9045" y="482"/>
                      <a:pt x="11196" y="839"/>
                      <a:pt x="13285" y="1399"/>
                    </a:cubicBezTo>
                    <a:cubicBezTo>
                      <a:pt x="15522" y="1970"/>
                      <a:pt x="17690" y="2769"/>
                      <a:pt x="19836" y="3636"/>
                    </a:cubicBezTo>
                    <a:cubicBezTo>
                      <a:pt x="20909" y="4070"/>
                      <a:pt x="21959" y="4549"/>
                      <a:pt x="23009" y="5051"/>
                    </a:cubicBezTo>
                    <a:cubicBezTo>
                      <a:pt x="24059" y="5531"/>
                      <a:pt x="25086" y="6056"/>
                      <a:pt x="26113" y="6603"/>
                    </a:cubicBezTo>
                    <a:cubicBezTo>
                      <a:pt x="24196" y="5302"/>
                      <a:pt x="22119" y="4207"/>
                      <a:pt x="20019" y="3225"/>
                    </a:cubicBezTo>
                    <a:cubicBezTo>
                      <a:pt x="17896" y="2244"/>
                      <a:pt x="15705" y="1445"/>
                      <a:pt x="13445" y="829"/>
                    </a:cubicBezTo>
                    <a:cubicBezTo>
                      <a:pt x="11487" y="339"/>
                      <a:pt x="9496" y="1"/>
                      <a:pt x="747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flipH="1">
                <a:off x="640537" y="2573126"/>
                <a:ext cx="909189" cy="229099"/>
              </a:xfrm>
              <a:custGeom>
                <a:avLst/>
                <a:gdLst/>
                <a:ahLst/>
                <a:cxnLst/>
                <a:rect l="l" t="t" r="r" b="b"/>
                <a:pathLst>
                  <a:path w="26113" h="6580" extrusionOk="0">
                    <a:moveTo>
                      <a:pt x="7463" y="0"/>
                    </a:moveTo>
                    <a:cubicBezTo>
                      <a:pt x="7129" y="0"/>
                      <a:pt x="6794" y="9"/>
                      <a:pt x="6460" y="29"/>
                    </a:cubicBezTo>
                    <a:cubicBezTo>
                      <a:pt x="5273" y="97"/>
                      <a:pt x="4109" y="326"/>
                      <a:pt x="3013" y="714"/>
                    </a:cubicBezTo>
                    <a:cubicBezTo>
                      <a:pt x="1895" y="1125"/>
                      <a:pt x="867" y="1695"/>
                      <a:pt x="0" y="2471"/>
                    </a:cubicBezTo>
                    <a:cubicBezTo>
                      <a:pt x="1895" y="1102"/>
                      <a:pt x="4200" y="531"/>
                      <a:pt x="6482" y="485"/>
                    </a:cubicBezTo>
                    <a:cubicBezTo>
                      <a:pt x="6611" y="483"/>
                      <a:pt x="6739" y="482"/>
                      <a:pt x="6868" y="482"/>
                    </a:cubicBezTo>
                    <a:cubicBezTo>
                      <a:pt x="9022" y="482"/>
                      <a:pt x="11172" y="838"/>
                      <a:pt x="13262" y="1398"/>
                    </a:cubicBezTo>
                    <a:cubicBezTo>
                      <a:pt x="15498" y="1946"/>
                      <a:pt x="17667" y="2768"/>
                      <a:pt x="19812" y="3635"/>
                    </a:cubicBezTo>
                    <a:cubicBezTo>
                      <a:pt x="20885" y="4069"/>
                      <a:pt x="21935" y="4548"/>
                      <a:pt x="22985" y="5051"/>
                    </a:cubicBezTo>
                    <a:cubicBezTo>
                      <a:pt x="24035" y="5530"/>
                      <a:pt x="25085" y="6055"/>
                      <a:pt x="26112" y="6580"/>
                    </a:cubicBezTo>
                    <a:cubicBezTo>
                      <a:pt x="24172" y="5302"/>
                      <a:pt x="22118" y="4206"/>
                      <a:pt x="19995" y="3224"/>
                    </a:cubicBezTo>
                    <a:cubicBezTo>
                      <a:pt x="17872" y="2243"/>
                      <a:pt x="15681" y="1444"/>
                      <a:pt x="13421" y="828"/>
                    </a:cubicBezTo>
                    <a:cubicBezTo>
                      <a:pt x="11483" y="338"/>
                      <a:pt x="9478" y="0"/>
                      <a:pt x="746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9"/>
              <p:cNvSpPr/>
              <p:nvPr/>
            </p:nvSpPr>
            <p:spPr>
              <a:xfrm flipH="1">
                <a:off x="1422538" y="1583891"/>
                <a:ext cx="340968" cy="1324040"/>
              </a:xfrm>
              <a:custGeom>
                <a:avLst/>
                <a:gdLst/>
                <a:ahLst/>
                <a:cxnLst/>
                <a:rect l="l" t="t" r="r" b="b"/>
                <a:pathLst>
                  <a:path w="9793" h="38028" extrusionOk="0">
                    <a:moveTo>
                      <a:pt x="9336" y="1"/>
                    </a:moveTo>
                    <a:lnTo>
                      <a:pt x="0" y="37845"/>
                    </a:lnTo>
                    <a:lnTo>
                      <a:pt x="2853" y="38028"/>
                    </a:lnTo>
                    <a:lnTo>
                      <a:pt x="9792" y="708"/>
                    </a:lnTo>
                    <a:lnTo>
                      <a:pt x="9336" y="1"/>
                    </a:lnTo>
                    <a:close/>
                  </a:path>
                </a:pathLst>
              </a:custGeom>
              <a:solidFill>
                <a:srgbClr val="AF3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9"/>
              <p:cNvSpPr/>
              <p:nvPr/>
            </p:nvSpPr>
            <p:spPr>
              <a:xfrm flipH="1">
                <a:off x="1626012" y="2901525"/>
                <a:ext cx="137494" cy="285364"/>
              </a:xfrm>
              <a:custGeom>
                <a:avLst/>
                <a:gdLst/>
                <a:ahLst/>
                <a:cxnLst/>
                <a:rect l="l" t="t" r="r" b="b"/>
                <a:pathLst>
                  <a:path w="3949" h="8196" extrusionOk="0">
                    <a:moveTo>
                      <a:pt x="0" y="1"/>
                    </a:moveTo>
                    <a:lnTo>
                      <a:pt x="662" y="8195"/>
                    </a:lnTo>
                    <a:lnTo>
                      <a:pt x="1963" y="5776"/>
                    </a:lnTo>
                    <a:lnTo>
                      <a:pt x="3949" y="7419"/>
                    </a:lnTo>
                    <a:lnTo>
                      <a:pt x="2853" y="184"/>
                    </a:lnTo>
                    <a:lnTo>
                      <a:pt x="0" y="1"/>
                    </a:lnTo>
                    <a:close/>
                  </a:path>
                </a:pathLst>
              </a:custGeom>
              <a:solidFill>
                <a:srgbClr val="D14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flipH="1">
                <a:off x="2694108" y="1730926"/>
                <a:ext cx="85860" cy="343335"/>
              </a:xfrm>
              <a:custGeom>
                <a:avLst/>
                <a:gdLst/>
                <a:ahLst/>
                <a:cxnLst/>
                <a:rect l="l" t="t" r="r" b="b"/>
                <a:pathLst>
                  <a:path w="2466" h="9861" fill="none" extrusionOk="0">
                    <a:moveTo>
                      <a:pt x="1" y="9861"/>
                    </a:moveTo>
                    <a:lnTo>
                      <a:pt x="2466" y="0"/>
                    </a:lnTo>
                  </a:path>
                </a:pathLst>
              </a:custGeom>
              <a:noFill/>
              <a:ln w="19050" cap="rnd" cmpd="sng">
                <a:solidFill>
                  <a:srgbClr val="58C3C4"/>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600"/>
              <a:buFont typeface="Didact Gothic"/>
              <a:buNone/>
              <a:defRPr sz="3600" b="1">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2800"/>
              <a:buFont typeface="Mitr"/>
              <a:buNone/>
              <a:defRPr sz="2800">
                <a:solidFill>
                  <a:schemeClr val="dk1"/>
                </a:solidFill>
                <a:latin typeface="Mitr"/>
                <a:ea typeface="Mitr"/>
                <a:cs typeface="Mitr"/>
                <a:sym typeface="Mitr"/>
              </a:defRPr>
            </a:lvl2pPr>
            <a:lvl3pPr lvl="2">
              <a:spcBef>
                <a:spcPts val="0"/>
              </a:spcBef>
              <a:spcAft>
                <a:spcPts val="0"/>
              </a:spcAft>
              <a:buClr>
                <a:schemeClr val="dk1"/>
              </a:buClr>
              <a:buSzPts val="2800"/>
              <a:buFont typeface="Mitr"/>
              <a:buNone/>
              <a:defRPr sz="2800">
                <a:solidFill>
                  <a:schemeClr val="dk1"/>
                </a:solidFill>
                <a:latin typeface="Mitr"/>
                <a:ea typeface="Mitr"/>
                <a:cs typeface="Mitr"/>
                <a:sym typeface="Mitr"/>
              </a:defRPr>
            </a:lvl3pPr>
            <a:lvl4pPr lvl="3">
              <a:spcBef>
                <a:spcPts val="0"/>
              </a:spcBef>
              <a:spcAft>
                <a:spcPts val="0"/>
              </a:spcAft>
              <a:buClr>
                <a:schemeClr val="dk1"/>
              </a:buClr>
              <a:buSzPts val="2800"/>
              <a:buFont typeface="Mitr"/>
              <a:buNone/>
              <a:defRPr sz="2800">
                <a:solidFill>
                  <a:schemeClr val="dk1"/>
                </a:solidFill>
                <a:latin typeface="Mitr"/>
                <a:ea typeface="Mitr"/>
                <a:cs typeface="Mitr"/>
                <a:sym typeface="Mitr"/>
              </a:defRPr>
            </a:lvl4pPr>
            <a:lvl5pPr lvl="4">
              <a:spcBef>
                <a:spcPts val="0"/>
              </a:spcBef>
              <a:spcAft>
                <a:spcPts val="0"/>
              </a:spcAft>
              <a:buClr>
                <a:schemeClr val="dk1"/>
              </a:buClr>
              <a:buSzPts val="2800"/>
              <a:buFont typeface="Mitr"/>
              <a:buNone/>
              <a:defRPr sz="2800">
                <a:solidFill>
                  <a:schemeClr val="dk1"/>
                </a:solidFill>
                <a:latin typeface="Mitr"/>
                <a:ea typeface="Mitr"/>
                <a:cs typeface="Mitr"/>
                <a:sym typeface="Mitr"/>
              </a:defRPr>
            </a:lvl5pPr>
            <a:lvl6pPr lvl="5">
              <a:spcBef>
                <a:spcPts val="0"/>
              </a:spcBef>
              <a:spcAft>
                <a:spcPts val="0"/>
              </a:spcAft>
              <a:buClr>
                <a:schemeClr val="dk1"/>
              </a:buClr>
              <a:buSzPts val="2800"/>
              <a:buFont typeface="Mitr"/>
              <a:buNone/>
              <a:defRPr sz="2800">
                <a:solidFill>
                  <a:schemeClr val="dk1"/>
                </a:solidFill>
                <a:latin typeface="Mitr"/>
                <a:ea typeface="Mitr"/>
                <a:cs typeface="Mitr"/>
                <a:sym typeface="Mitr"/>
              </a:defRPr>
            </a:lvl6pPr>
            <a:lvl7pPr lvl="6">
              <a:spcBef>
                <a:spcPts val="0"/>
              </a:spcBef>
              <a:spcAft>
                <a:spcPts val="0"/>
              </a:spcAft>
              <a:buClr>
                <a:schemeClr val="dk1"/>
              </a:buClr>
              <a:buSzPts val="2800"/>
              <a:buFont typeface="Mitr"/>
              <a:buNone/>
              <a:defRPr sz="2800">
                <a:solidFill>
                  <a:schemeClr val="dk1"/>
                </a:solidFill>
                <a:latin typeface="Mitr"/>
                <a:ea typeface="Mitr"/>
                <a:cs typeface="Mitr"/>
                <a:sym typeface="Mitr"/>
              </a:defRPr>
            </a:lvl7pPr>
            <a:lvl8pPr lvl="7">
              <a:spcBef>
                <a:spcPts val="0"/>
              </a:spcBef>
              <a:spcAft>
                <a:spcPts val="0"/>
              </a:spcAft>
              <a:buClr>
                <a:schemeClr val="dk1"/>
              </a:buClr>
              <a:buSzPts val="2800"/>
              <a:buFont typeface="Mitr"/>
              <a:buNone/>
              <a:defRPr sz="2800">
                <a:solidFill>
                  <a:schemeClr val="dk1"/>
                </a:solidFill>
                <a:latin typeface="Mitr"/>
                <a:ea typeface="Mitr"/>
                <a:cs typeface="Mitr"/>
                <a:sym typeface="Mitr"/>
              </a:defRPr>
            </a:lvl8pPr>
            <a:lvl9pPr lvl="8">
              <a:spcBef>
                <a:spcPts val="0"/>
              </a:spcBef>
              <a:spcAft>
                <a:spcPts val="0"/>
              </a:spcAft>
              <a:buClr>
                <a:schemeClr val="dk1"/>
              </a:buClr>
              <a:buSzPts val="2800"/>
              <a:buFont typeface="Mitr"/>
              <a:buNone/>
              <a:defRPr sz="2800">
                <a:solidFill>
                  <a:schemeClr val="dk1"/>
                </a:solidFill>
                <a:latin typeface="Mitr"/>
                <a:ea typeface="Mitr"/>
                <a:cs typeface="Mitr"/>
                <a:sym typeface="Mitr"/>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15000"/>
              </a:lnSpc>
              <a:spcBef>
                <a:spcPts val="0"/>
              </a:spcBef>
              <a:spcAft>
                <a:spcPts val="0"/>
              </a:spcAft>
              <a:buClr>
                <a:schemeClr val="dk2"/>
              </a:buClr>
              <a:buSzPts val="1600"/>
              <a:buFont typeface="Varela"/>
              <a:buChar char="●"/>
              <a:defRPr sz="1600">
                <a:solidFill>
                  <a:schemeClr val="dk2"/>
                </a:solidFill>
                <a:latin typeface="Varela"/>
                <a:ea typeface="Varela"/>
                <a:cs typeface="Varela"/>
                <a:sym typeface="Varela"/>
              </a:defRPr>
            </a:lvl1pPr>
            <a:lvl2pPr marL="914400" lvl="1"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2pPr>
            <a:lvl3pPr marL="1371600" lvl="2"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3pPr>
            <a:lvl4pPr marL="1828800" lvl="3"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4pPr>
            <a:lvl5pPr marL="2286000" lvl="4"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5pPr>
            <a:lvl6pPr marL="2743200" lvl="5"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6pPr>
            <a:lvl7pPr marL="3200400" lvl="6"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7pPr>
            <a:lvl8pPr marL="3657600" lvl="7" indent="-330200">
              <a:lnSpc>
                <a:spcPct val="115000"/>
              </a:lnSpc>
              <a:spcBef>
                <a:spcPts val="1600"/>
              </a:spcBef>
              <a:spcAft>
                <a:spcPts val="0"/>
              </a:spcAft>
              <a:buClr>
                <a:schemeClr val="dk2"/>
              </a:buClr>
              <a:buSzPts val="1600"/>
              <a:buFont typeface="Varela"/>
              <a:buChar char="○"/>
              <a:defRPr sz="1600">
                <a:solidFill>
                  <a:schemeClr val="dk2"/>
                </a:solidFill>
                <a:latin typeface="Varela"/>
                <a:ea typeface="Varela"/>
                <a:cs typeface="Varela"/>
                <a:sym typeface="Varela"/>
              </a:defRPr>
            </a:lvl8pPr>
            <a:lvl9pPr marL="4114800" lvl="8" indent="-330200">
              <a:lnSpc>
                <a:spcPct val="115000"/>
              </a:lnSpc>
              <a:spcBef>
                <a:spcPts val="1600"/>
              </a:spcBef>
              <a:spcAft>
                <a:spcPts val="1600"/>
              </a:spcAft>
              <a:buClr>
                <a:schemeClr val="dk2"/>
              </a:buClr>
              <a:buSzPts val="1600"/>
              <a:buFont typeface="Varela"/>
              <a:buChar char="■"/>
              <a:defRPr sz="1600">
                <a:solidFill>
                  <a:schemeClr val="dk2"/>
                </a:solidFill>
                <a:latin typeface="Varela"/>
                <a:ea typeface="Varela"/>
                <a:cs typeface="Varela"/>
                <a:sym typeface="Vare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9" r:id="rId6"/>
    <p:sldLayoutId id="2147483664"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open.alberta.ca/dataset/fcbbce6e-d872-4133-a635-71f58dc8c461/resource/bdc66913-9a4f-468d-8449-934fa0b7b949/download/2011-lets-talk-early-years-early-childhood-development.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curriculum.learnalberta.ca/curriculum/e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foothillsschooldivision.ca/page/131/register-a-student"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onnect.edsembli.com/AB/FSD/CentralOffice/Portal/Online/StudentRegistration"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foothillsschooldivision.ca/page/5016/transportation-servic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foothillsschooldivision.ca/page/5015/contact-transportation" TargetMode="External"/><Relationship Id="rId5" Type="http://schemas.openxmlformats.org/officeDocument/2006/relationships/hyperlink" Target="https://www.foothillsschooldivision.ca/page/173/rules-responsibilities" TargetMode="External"/><Relationship Id="rId4" Type="http://schemas.openxmlformats.org/officeDocument/2006/relationships/hyperlink" Target="https://www.foothillsschooldivision.ca/page/198/apply-for-transport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drive/folders/1mKHXLJSkZpxmLnHSSuP1gvBoxV80xbXA"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22"/>
          <p:cNvSpPr txBox="1">
            <a:spLocks noGrp="1"/>
          </p:cNvSpPr>
          <p:nvPr>
            <p:ph type="ctrTitle"/>
          </p:nvPr>
        </p:nvSpPr>
        <p:spPr>
          <a:xfrm>
            <a:off x="166547" y="537163"/>
            <a:ext cx="4107300" cy="3768900"/>
          </a:xfrm>
          <a:prstGeom prst="rect">
            <a:avLst/>
          </a:prstGeom>
        </p:spPr>
        <p:txBody>
          <a:bodyPr spcFirstLastPara="1" wrap="square" lIns="0" tIns="0" rIns="0" bIns="0" anchor="ctr" anchorCtr="0">
            <a:noAutofit/>
          </a:bodyPr>
          <a:lstStyle/>
          <a:p>
            <a:r>
              <a:rPr lang="en-US" sz="4000">
                <a:latin typeface="Varela"/>
              </a:rPr>
              <a:t>Welcome to the Foothills School Division!</a:t>
            </a:r>
            <a:r>
              <a:rPr lang="en-US" sz="3000">
                <a:latin typeface="Varela"/>
              </a:rPr>
              <a:t> </a:t>
            </a:r>
            <a:br>
              <a:rPr lang="en-US" sz="3000">
                <a:latin typeface="Varela"/>
              </a:rPr>
            </a:br>
            <a:endParaRPr lang="en-US" sz="3000">
              <a:latin typeface="Varela"/>
            </a:endParaRPr>
          </a:p>
          <a:p>
            <a:pPr marL="0" lvl="0" indent="0" algn="ctr" rtl="0">
              <a:lnSpc>
                <a:spcPct val="100000"/>
              </a:lnSpc>
              <a:spcBef>
                <a:spcPts val="0"/>
              </a:spcBef>
              <a:spcAft>
                <a:spcPts val="0"/>
              </a:spcAft>
              <a:buNone/>
            </a:pPr>
            <a:r>
              <a:rPr lang="en-US" sz="3000">
                <a:solidFill>
                  <a:schemeClr val="accent1"/>
                </a:solidFill>
                <a:latin typeface="Varela"/>
              </a:rPr>
              <a:t>Kindergarten Open House and Registration Night</a:t>
            </a:r>
          </a:p>
        </p:txBody>
      </p:sp>
      <p:sp>
        <p:nvSpPr>
          <p:cNvPr id="768" name="Google Shape;768;p22"/>
          <p:cNvSpPr txBox="1">
            <a:spLocks noGrp="1"/>
          </p:cNvSpPr>
          <p:nvPr>
            <p:ph type="subTitle" idx="1"/>
          </p:nvPr>
        </p:nvSpPr>
        <p:spPr>
          <a:xfrm>
            <a:off x="-414571" y="4050626"/>
            <a:ext cx="5263800" cy="1196400"/>
          </a:xfrm>
          <a:prstGeom prst="rect">
            <a:avLst/>
          </a:prstGeom>
        </p:spPr>
        <p:txBody>
          <a:bodyPr spcFirstLastPara="1" wrap="square" lIns="0" tIns="0" rIns="0" bIns="0" anchor="ctr" anchorCtr="0">
            <a:noAutofit/>
          </a:bodyPr>
          <a:lstStyle/>
          <a:p>
            <a:pPr marL="0" indent="0"/>
            <a:r>
              <a:rPr lang="en" sz="1800"/>
              <a:t>January 31st, 2023</a:t>
            </a:r>
            <a:endParaRPr sz="1500">
              <a:solidFill>
                <a:schemeClr val="accent5"/>
              </a:solidFill>
            </a:endParaRPr>
          </a:p>
        </p:txBody>
      </p:sp>
      <p:grpSp>
        <p:nvGrpSpPr>
          <p:cNvPr id="769" name="Google Shape;769;p22"/>
          <p:cNvGrpSpPr/>
          <p:nvPr/>
        </p:nvGrpSpPr>
        <p:grpSpPr>
          <a:xfrm>
            <a:off x="4199293" y="199085"/>
            <a:ext cx="4961681" cy="4258680"/>
            <a:chOff x="4199293" y="199085"/>
            <a:chExt cx="4961681" cy="4258680"/>
          </a:xfrm>
        </p:grpSpPr>
        <p:sp>
          <p:nvSpPr>
            <p:cNvPr id="770" name="Google Shape;770;p22"/>
            <p:cNvSpPr/>
            <p:nvPr/>
          </p:nvSpPr>
          <p:spPr>
            <a:xfrm>
              <a:off x="4208537" y="899293"/>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2"/>
            <p:cNvSpPr/>
            <p:nvPr/>
          </p:nvSpPr>
          <p:spPr>
            <a:xfrm>
              <a:off x="4208537" y="898698"/>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2"/>
            <p:cNvSpPr/>
            <p:nvPr/>
          </p:nvSpPr>
          <p:spPr>
            <a:xfrm>
              <a:off x="4201753" y="843773"/>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2"/>
            <p:cNvSpPr/>
            <p:nvPr/>
          </p:nvSpPr>
          <p:spPr>
            <a:xfrm>
              <a:off x="4202375" y="875858"/>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4227675" y="883885"/>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4214106" y="848719"/>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4321442" y="857964"/>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a:off x="4199293" y="841935"/>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a:off x="4249866" y="99741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22"/>
            <p:cNvGrpSpPr/>
            <p:nvPr/>
          </p:nvGrpSpPr>
          <p:grpSpPr>
            <a:xfrm>
              <a:off x="4249866" y="199085"/>
              <a:ext cx="4911108" cy="4258680"/>
              <a:chOff x="4249866" y="199085"/>
              <a:chExt cx="4911108" cy="4258680"/>
            </a:xfrm>
          </p:grpSpPr>
          <p:sp>
            <p:nvSpPr>
              <p:cNvPr id="782" name="Google Shape;782;p22"/>
              <p:cNvSpPr/>
              <p:nvPr/>
            </p:nvSpPr>
            <p:spPr>
              <a:xfrm>
                <a:off x="8056582" y="2835343"/>
                <a:ext cx="1051332" cy="1438807"/>
              </a:xfrm>
              <a:custGeom>
                <a:avLst/>
                <a:gdLst/>
                <a:ahLst/>
                <a:cxnLst/>
                <a:rect l="l" t="t" r="r" b="b"/>
                <a:pathLst>
                  <a:path w="38895" h="53230" extrusionOk="0">
                    <a:moveTo>
                      <a:pt x="18420" y="1"/>
                    </a:moveTo>
                    <a:lnTo>
                      <a:pt x="18306" y="23"/>
                    </a:lnTo>
                    <a:cubicBezTo>
                      <a:pt x="18192" y="23"/>
                      <a:pt x="18078" y="23"/>
                      <a:pt x="17941" y="46"/>
                    </a:cubicBezTo>
                    <a:cubicBezTo>
                      <a:pt x="17758" y="46"/>
                      <a:pt x="17598" y="92"/>
                      <a:pt x="17439" y="115"/>
                    </a:cubicBezTo>
                    <a:cubicBezTo>
                      <a:pt x="17347" y="138"/>
                      <a:pt x="17256" y="138"/>
                      <a:pt x="17165" y="160"/>
                    </a:cubicBezTo>
                    <a:lnTo>
                      <a:pt x="17005" y="183"/>
                    </a:lnTo>
                    <a:cubicBezTo>
                      <a:pt x="16959" y="92"/>
                      <a:pt x="16845" y="23"/>
                      <a:pt x="16731" y="23"/>
                    </a:cubicBezTo>
                    <a:cubicBezTo>
                      <a:pt x="16708" y="23"/>
                      <a:pt x="16685" y="23"/>
                      <a:pt x="16663" y="46"/>
                    </a:cubicBezTo>
                    <a:cubicBezTo>
                      <a:pt x="16617" y="46"/>
                      <a:pt x="16571" y="69"/>
                      <a:pt x="16526" y="69"/>
                    </a:cubicBezTo>
                    <a:lnTo>
                      <a:pt x="16480" y="92"/>
                    </a:lnTo>
                    <a:cubicBezTo>
                      <a:pt x="16389" y="138"/>
                      <a:pt x="16297" y="138"/>
                      <a:pt x="16206" y="160"/>
                    </a:cubicBezTo>
                    <a:cubicBezTo>
                      <a:pt x="16069" y="183"/>
                      <a:pt x="15932" y="229"/>
                      <a:pt x="15795" y="275"/>
                    </a:cubicBezTo>
                    <a:lnTo>
                      <a:pt x="15658" y="320"/>
                    </a:lnTo>
                    <a:cubicBezTo>
                      <a:pt x="15590" y="343"/>
                      <a:pt x="15521" y="366"/>
                      <a:pt x="15453" y="389"/>
                    </a:cubicBezTo>
                    <a:cubicBezTo>
                      <a:pt x="15339" y="411"/>
                      <a:pt x="15225" y="434"/>
                      <a:pt x="15110" y="480"/>
                    </a:cubicBezTo>
                    <a:cubicBezTo>
                      <a:pt x="15042" y="503"/>
                      <a:pt x="14928" y="548"/>
                      <a:pt x="14859" y="594"/>
                    </a:cubicBezTo>
                    <a:cubicBezTo>
                      <a:pt x="14791" y="617"/>
                      <a:pt x="14745" y="617"/>
                      <a:pt x="14722" y="640"/>
                    </a:cubicBezTo>
                    <a:cubicBezTo>
                      <a:pt x="14654" y="663"/>
                      <a:pt x="14585" y="685"/>
                      <a:pt x="14540" y="708"/>
                    </a:cubicBezTo>
                    <a:cubicBezTo>
                      <a:pt x="14471" y="731"/>
                      <a:pt x="14403" y="754"/>
                      <a:pt x="14312" y="777"/>
                    </a:cubicBezTo>
                    <a:cubicBezTo>
                      <a:pt x="14175" y="800"/>
                      <a:pt x="14038" y="845"/>
                      <a:pt x="13901" y="914"/>
                    </a:cubicBezTo>
                    <a:cubicBezTo>
                      <a:pt x="13787" y="936"/>
                      <a:pt x="13650" y="1005"/>
                      <a:pt x="13513" y="1073"/>
                    </a:cubicBezTo>
                    <a:lnTo>
                      <a:pt x="13444" y="1096"/>
                    </a:lnTo>
                    <a:cubicBezTo>
                      <a:pt x="13353" y="1142"/>
                      <a:pt x="13262" y="1210"/>
                      <a:pt x="13170" y="1256"/>
                    </a:cubicBezTo>
                    <a:cubicBezTo>
                      <a:pt x="13033" y="1324"/>
                      <a:pt x="12942" y="1393"/>
                      <a:pt x="12828" y="1484"/>
                    </a:cubicBezTo>
                    <a:lnTo>
                      <a:pt x="12782" y="1530"/>
                    </a:lnTo>
                    <a:cubicBezTo>
                      <a:pt x="12668" y="1598"/>
                      <a:pt x="12577" y="1690"/>
                      <a:pt x="12486" y="1758"/>
                    </a:cubicBezTo>
                    <a:lnTo>
                      <a:pt x="12440" y="1827"/>
                    </a:lnTo>
                    <a:cubicBezTo>
                      <a:pt x="12371" y="1895"/>
                      <a:pt x="12303" y="1941"/>
                      <a:pt x="12234" y="2009"/>
                    </a:cubicBezTo>
                    <a:cubicBezTo>
                      <a:pt x="12189" y="2055"/>
                      <a:pt x="12143" y="2101"/>
                      <a:pt x="12097" y="2146"/>
                    </a:cubicBezTo>
                    <a:cubicBezTo>
                      <a:pt x="12029" y="2215"/>
                      <a:pt x="11983" y="2260"/>
                      <a:pt x="11915" y="2329"/>
                    </a:cubicBezTo>
                    <a:lnTo>
                      <a:pt x="11824" y="2420"/>
                    </a:lnTo>
                    <a:lnTo>
                      <a:pt x="11664" y="2557"/>
                    </a:lnTo>
                    <a:lnTo>
                      <a:pt x="11527" y="2717"/>
                    </a:lnTo>
                    <a:cubicBezTo>
                      <a:pt x="11436" y="2785"/>
                      <a:pt x="11367" y="2877"/>
                      <a:pt x="11299" y="2945"/>
                    </a:cubicBezTo>
                    <a:cubicBezTo>
                      <a:pt x="11184" y="3059"/>
                      <a:pt x="11093" y="3196"/>
                      <a:pt x="10979" y="3333"/>
                    </a:cubicBezTo>
                    <a:cubicBezTo>
                      <a:pt x="10888" y="3470"/>
                      <a:pt x="10796" y="3584"/>
                      <a:pt x="10728" y="3698"/>
                    </a:cubicBezTo>
                    <a:lnTo>
                      <a:pt x="10682" y="3744"/>
                    </a:lnTo>
                    <a:lnTo>
                      <a:pt x="10637" y="3790"/>
                    </a:lnTo>
                    <a:cubicBezTo>
                      <a:pt x="10500" y="3927"/>
                      <a:pt x="10408" y="4086"/>
                      <a:pt x="10317" y="4246"/>
                    </a:cubicBezTo>
                    <a:cubicBezTo>
                      <a:pt x="10112" y="4588"/>
                      <a:pt x="9998" y="4885"/>
                      <a:pt x="9906" y="5182"/>
                    </a:cubicBezTo>
                    <a:cubicBezTo>
                      <a:pt x="9838" y="5365"/>
                      <a:pt x="9815" y="5479"/>
                      <a:pt x="9792" y="5616"/>
                    </a:cubicBezTo>
                    <a:cubicBezTo>
                      <a:pt x="9769" y="5775"/>
                      <a:pt x="9769" y="5935"/>
                      <a:pt x="9769" y="6141"/>
                    </a:cubicBezTo>
                    <a:cubicBezTo>
                      <a:pt x="9769" y="6278"/>
                      <a:pt x="9792" y="6415"/>
                      <a:pt x="9792" y="6551"/>
                    </a:cubicBezTo>
                    <a:lnTo>
                      <a:pt x="9792" y="6597"/>
                    </a:lnTo>
                    <a:cubicBezTo>
                      <a:pt x="9815" y="6780"/>
                      <a:pt x="9838" y="6940"/>
                      <a:pt x="9861" y="7122"/>
                    </a:cubicBezTo>
                    <a:cubicBezTo>
                      <a:pt x="9906" y="7328"/>
                      <a:pt x="9975" y="7510"/>
                      <a:pt x="10066" y="7670"/>
                    </a:cubicBezTo>
                    <a:cubicBezTo>
                      <a:pt x="10112" y="7738"/>
                      <a:pt x="10157" y="7807"/>
                      <a:pt x="10203" y="7875"/>
                    </a:cubicBezTo>
                    <a:lnTo>
                      <a:pt x="10271" y="7967"/>
                    </a:lnTo>
                    <a:lnTo>
                      <a:pt x="10135" y="7967"/>
                    </a:lnTo>
                    <a:cubicBezTo>
                      <a:pt x="10089" y="7967"/>
                      <a:pt x="10020" y="7967"/>
                      <a:pt x="9975" y="7944"/>
                    </a:cubicBezTo>
                    <a:lnTo>
                      <a:pt x="9815" y="7944"/>
                    </a:lnTo>
                    <a:cubicBezTo>
                      <a:pt x="9655" y="7921"/>
                      <a:pt x="9495" y="7921"/>
                      <a:pt x="9336" y="7921"/>
                    </a:cubicBezTo>
                    <a:cubicBezTo>
                      <a:pt x="9039" y="7921"/>
                      <a:pt x="8719" y="7967"/>
                      <a:pt x="8377" y="8081"/>
                    </a:cubicBezTo>
                    <a:cubicBezTo>
                      <a:pt x="8057" y="8172"/>
                      <a:pt x="7761" y="8309"/>
                      <a:pt x="7510" y="8469"/>
                    </a:cubicBezTo>
                    <a:cubicBezTo>
                      <a:pt x="7395" y="8560"/>
                      <a:pt x="7281" y="8651"/>
                      <a:pt x="7144" y="8766"/>
                    </a:cubicBezTo>
                    <a:cubicBezTo>
                      <a:pt x="7007" y="8880"/>
                      <a:pt x="6893" y="8994"/>
                      <a:pt x="6756" y="9108"/>
                    </a:cubicBezTo>
                    <a:cubicBezTo>
                      <a:pt x="6505" y="9359"/>
                      <a:pt x="6346" y="9587"/>
                      <a:pt x="6231" y="9838"/>
                    </a:cubicBezTo>
                    <a:cubicBezTo>
                      <a:pt x="6163" y="9952"/>
                      <a:pt x="6117" y="10089"/>
                      <a:pt x="6072" y="10226"/>
                    </a:cubicBezTo>
                    <a:cubicBezTo>
                      <a:pt x="6049" y="10249"/>
                      <a:pt x="6049" y="10272"/>
                      <a:pt x="6049" y="10318"/>
                    </a:cubicBezTo>
                    <a:lnTo>
                      <a:pt x="6003" y="10272"/>
                    </a:lnTo>
                    <a:lnTo>
                      <a:pt x="5980" y="10249"/>
                    </a:lnTo>
                    <a:cubicBezTo>
                      <a:pt x="5889" y="10158"/>
                      <a:pt x="5798" y="10067"/>
                      <a:pt x="5706" y="9975"/>
                    </a:cubicBezTo>
                    <a:lnTo>
                      <a:pt x="5615" y="9907"/>
                    </a:lnTo>
                    <a:cubicBezTo>
                      <a:pt x="5524" y="9861"/>
                      <a:pt x="5455" y="9793"/>
                      <a:pt x="5364" y="9724"/>
                    </a:cubicBezTo>
                    <a:cubicBezTo>
                      <a:pt x="5227" y="9633"/>
                      <a:pt x="5067" y="9564"/>
                      <a:pt x="4930" y="9496"/>
                    </a:cubicBezTo>
                    <a:cubicBezTo>
                      <a:pt x="4656" y="9382"/>
                      <a:pt x="4383" y="9313"/>
                      <a:pt x="4131" y="9291"/>
                    </a:cubicBezTo>
                    <a:cubicBezTo>
                      <a:pt x="4017" y="9268"/>
                      <a:pt x="3926" y="9268"/>
                      <a:pt x="3812" y="9268"/>
                    </a:cubicBezTo>
                    <a:cubicBezTo>
                      <a:pt x="3629" y="9268"/>
                      <a:pt x="3424" y="9291"/>
                      <a:pt x="3218" y="9313"/>
                    </a:cubicBezTo>
                    <a:cubicBezTo>
                      <a:pt x="2990" y="9336"/>
                      <a:pt x="2762" y="9405"/>
                      <a:pt x="2488" y="9542"/>
                    </a:cubicBezTo>
                    <a:lnTo>
                      <a:pt x="2420" y="9587"/>
                    </a:lnTo>
                    <a:cubicBezTo>
                      <a:pt x="2305" y="9633"/>
                      <a:pt x="2214" y="9679"/>
                      <a:pt x="2146" y="9724"/>
                    </a:cubicBezTo>
                    <a:cubicBezTo>
                      <a:pt x="2032" y="9793"/>
                      <a:pt x="1940" y="9861"/>
                      <a:pt x="1849" y="9930"/>
                    </a:cubicBezTo>
                    <a:lnTo>
                      <a:pt x="1780" y="9975"/>
                    </a:lnTo>
                    <a:cubicBezTo>
                      <a:pt x="1712" y="10021"/>
                      <a:pt x="1643" y="10067"/>
                      <a:pt x="1598" y="10135"/>
                    </a:cubicBezTo>
                    <a:cubicBezTo>
                      <a:pt x="1484" y="10226"/>
                      <a:pt x="1370" y="10318"/>
                      <a:pt x="1278" y="10432"/>
                    </a:cubicBezTo>
                    <a:cubicBezTo>
                      <a:pt x="1096" y="10614"/>
                      <a:pt x="982" y="10820"/>
                      <a:pt x="867" y="11002"/>
                    </a:cubicBezTo>
                    <a:cubicBezTo>
                      <a:pt x="845" y="11002"/>
                      <a:pt x="845" y="11025"/>
                      <a:pt x="845" y="11048"/>
                    </a:cubicBezTo>
                    <a:lnTo>
                      <a:pt x="776" y="11139"/>
                    </a:lnTo>
                    <a:cubicBezTo>
                      <a:pt x="685" y="11322"/>
                      <a:pt x="616" y="11505"/>
                      <a:pt x="571" y="11687"/>
                    </a:cubicBezTo>
                    <a:cubicBezTo>
                      <a:pt x="502" y="11938"/>
                      <a:pt x="411" y="12235"/>
                      <a:pt x="342" y="12509"/>
                    </a:cubicBezTo>
                    <a:cubicBezTo>
                      <a:pt x="297" y="12737"/>
                      <a:pt x="228" y="13011"/>
                      <a:pt x="183" y="13308"/>
                    </a:cubicBezTo>
                    <a:cubicBezTo>
                      <a:pt x="183" y="13376"/>
                      <a:pt x="183" y="13445"/>
                      <a:pt x="160" y="13490"/>
                    </a:cubicBezTo>
                    <a:cubicBezTo>
                      <a:pt x="160" y="13559"/>
                      <a:pt x="160" y="13650"/>
                      <a:pt x="137" y="13719"/>
                    </a:cubicBezTo>
                    <a:cubicBezTo>
                      <a:pt x="114" y="13878"/>
                      <a:pt x="91" y="14038"/>
                      <a:pt x="91" y="14221"/>
                    </a:cubicBezTo>
                    <a:cubicBezTo>
                      <a:pt x="91" y="14266"/>
                      <a:pt x="91" y="14312"/>
                      <a:pt x="91" y="14381"/>
                    </a:cubicBezTo>
                    <a:cubicBezTo>
                      <a:pt x="23" y="14449"/>
                      <a:pt x="0" y="14517"/>
                      <a:pt x="23" y="14609"/>
                    </a:cubicBezTo>
                    <a:cubicBezTo>
                      <a:pt x="69" y="14769"/>
                      <a:pt x="114" y="14951"/>
                      <a:pt x="137" y="15111"/>
                    </a:cubicBezTo>
                    <a:cubicBezTo>
                      <a:pt x="183" y="15316"/>
                      <a:pt x="251" y="15522"/>
                      <a:pt x="320" y="15682"/>
                    </a:cubicBezTo>
                    <a:cubicBezTo>
                      <a:pt x="388" y="15864"/>
                      <a:pt x="457" y="16024"/>
                      <a:pt x="525" y="16184"/>
                    </a:cubicBezTo>
                    <a:lnTo>
                      <a:pt x="594" y="16321"/>
                    </a:lnTo>
                    <a:cubicBezTo>
                      <a:pt x="639" y="16435"/>
                      <a:pt x="685" y="16526"/>
                      <a:pt x="730" y="16617"/>
                    </a:cubicBezTo>
                    <a:cubicBezTo>
                      <a:pt x="799" y="16754"/>
                      <a:pt x="890" y="16868"/>
                      <a:pt x="982" y="17005"/>
                    </a:cubicBezTo>
                    <a:lnTo>
                      <a:pt x="1027" y="17074"/>
                    </a:lnTo>
                    <a:cubicBezTo>
                      <a:pt x="1141" y="17234"/>
                      <a:pt x="1233" y="17393"/>
                      <a:pt x="1347" y="17553"/>
                    </a:cubicBezTo>
                    <a:lnTo>
                      <a:pt x="1392" y="17599"/>
                    </a:lnTo>
                    <a:cubicBezTo>
                      <a:pt x="1575" y="17896"/>
                      <a:pt x="1780" y="18192"/>
                      <a:pt x="1986" y="18489"/>
                    </a:cubicBezTo>
                    <a:cubicBezTo>
                      <a:pt x="2168" y="18717"/>
                      <a:pt x="2351" y="18946"/>
                      <a:pt x="2534" y="19174"/>
                    </a:cubicBezTo>
                    <a:lnTo>
                      <a:pt x="2716" y="19402"/>
                    </a:lnTo>
                    <a:cubicBezTo>
                      <a:pt x="2853" y="19539"/>
                      <a:pt x="2967" y="19699"/>
                      <a:pt x="3104" y="19859"/>
                    </a:cubicBezTo>
                    <a:cubicBezTo>
                      <a:pt x="3218" y="19996"/>
                      <a:pt x="3310" y="20110"/>
                      <a:pt x="3401" y="20247"/>
                    </a:cubicBezTo>
                    <a:lnTo>
                      <a:pt x="3470" y="20338"/>
                    </a:lnTo>
                    <a:cubicBezTo>
                      <a:pt x="3538" y="20406"/>
                      <a:pt x="3584" y="20498"/>
                      <a:pt x="3652" y="20566"/>
                    </a:cubicBezTo>
                    <a:cubicBezTo>
                      <a:pt x="3698" y="20657"/>
                      <a:pt x="3766" y="20726"/>
                      <a:pt x="3835" y="20794"/>
                    </a:cubicBezTo>
                    <a:lnTo>
                      <a:pt x="4177" y="21251"/>
                    </a:lnTo>
                    <a:cubicBezTo>
                      <a:pt x="4314" y="21434"/>
                      <a:pt x="4451" y="21593"/>
                      <a:pt x="4565" y="21753"/>
                    </a:cubicBezTo>
                    <a:cubicBezTo>
                      <a:pt x="4679" y="21913"/>
                      <a:pt x="4793" y="22073"/>
                      <a:pt x="4908" y="22210"/>
                    </a:cubicBezTo>
                    <a:cubicBezTo>
                      <a:pt x="5090" y="22438"/>
                      <a:pt x="5250" y="22643"/>
                      <a:pt x="5432" y="22849"/>
                    </a:cubicBezTo>
                    <a:lnTo>
                      <a:pt x="5684" y="23145"/>
                    </a:lnTo>
                    <a:lnTo>
                      <a:pt x="5935" y="23442"/>
                    </a:lnTo>
                    <a:cubicBezTo>
                      <a:pt x="6094" y="23648"/>
                      <a:pt x="6254" y="23853"/>
                      <a:pt x="6414" y="24058"/>
                    </a:cubicBezTo>
                    <a:cubicBezTo>
                      <a:pt x="6528" y="24173"/>
                      <a:pt x="6642" y="24310"/>
                      <a:pt x="6734" y="24446"/>
                    </a:cubicBezTo>
                    <a:lnTo>
                      <a:pt x="6825" y="24561"/>
                    </a:lnTo>
                    <a:cubicBezTo>
                      <a:pt x="6893" y="24629"/>
                      <a:pt x="6939" y="24720"/>
                      <a:pt x="7007" y="24789"/>
                    </a:cubicBezTo>
                    <a:cubicBezTo>
                      <a:pt x="7076" y="24857"/>
                      <a:pt x="7122" y="24926"/>
                      <a:pt x="7190" y="24994"/>
                    </a:cubicBezTo>
                    <a:cubicBezTo>
                      <a:pt x="7418" y="25314"/>
                      <a:pt x="7669" y="25611"/>
                      <a:pt x="7898" y="25930"/>
                    </a:cubicBezTo>
                    <a:cubicBezTo>
                      <a:pt x="8012" y="26090"/>
                      <a:pt x="8149" y="26250"/>
                      <a:pt x="8263" y="26409"/>
                    </a:cubicBezTo>
                    <a:cubicBezTo>
                      <a:pt x="8377" y="26569"/>
                      <a:pt x="8514" y="26729"/>
                      <a:pt x="8628" y="26912"/>
                    </a:cubicBezTo>
                    <a:lnTo>
                      <a:pt x="8765" y="27094"/>
                    </a:lnTo>
                    <a:cubicBezTo>
                      <a:pt x="8948" y="27345"/>
                      <a:pt x="9153" y="27619"/>
                      <a:pt x="9336" y="27893"/>
                    </a:cubicBezTo>
                    <a:cubicBezTo>
                      <a:pt x="9450" y="28030"/>
                      <a:pt x="9564" y="28190"/>
                      <a:pt x="9678" y="28350"/>
                    </a:cubicBezTo>
                    <a:cubicBezTo>
                      <a:pt x="9815" y="28532"/>
                      <a:pt x="9952" y="28715"/>
                      <a:pt x="10089" y="28897"/>
                    </a:cubicBezTo>
                    <a:lnTo>
                      <a:pt x="10294" y="29194"/>
                    </a:lnTo>
                    <a:lnTo>
                      <a:pt x="10431" y="29400"/>
                    </a:lnTo>
                    <a:lnTo>
                      <a:pt x="10568" y="29582"/>
                    </a:lnTo>
                    <a:cubicBezTo>
                      <a:pt x="10637" y="29673"/>
                      <a:pt x="10705" y="29788"/>
                      <a:pt x="10774" y="29879"/>
                    </a:cubicBezTo>
                    <a:cubicBezTo>
                      <a:pt x="10888" y="30039"/>
                      <a:pt x="11002" y="30221"/>
                      <a:pt x="11093" y="30381"/>
                    </a:cubicBezTo>
                    <a:cubicBezTo>
                      <a:pt x="11481" y="30997"/>
                      <a:pt x="11869" y="31659"/>
                      <a:pt x="12257" y="32390"/>
                    </a:cubicBezTo>
                    <a:cubicBezTo>
                      <a:pt x="12440" y="32755"/>
                      <a:pt x="12600" y="33120"/>
                      <a:pt x="12782" y="33462"/>
                    </a:cubicBezTo>
                    <a:lnTo>
                      <a:pt x="12874" y="33691"/>
                    </a:lnTo>
                    <a:cubicBezTo>
                      <a:pt x="13011" y="33987"/>
                      <a:pt x="13170" y="34284"/>
                      <a:pt x="13284" y="34581"/>
                    </a:cubicBezTo>
                    <a:cubicBezTo>
                      <a:pt x="13421" y="34878"/>
                      <a:pt x="13535" y="35174"/>
                      <a:pt x="13650" y="35471"/>
                    </a:cubicBezTo>
                    <a:lnTo>
                      <a:pt x="13718" y="35631"/>
                    </a:lnTo>
                    <a:cubicBezTo>
                      <a:pt x="13809" y="35859"/>
                      <a:pt x="13901" y="36110"/>
                      <a:pt x="13992" y="36338"/>
                    </a:cubicBezTo>
                    <a:lnTo>
                      <a:pt x="14106" y="36681"/>
                    </a:lnTo>
                    <a:cubicBezTo>
                      <a:pt x="14312" y="37274"/>
                      <a:pt x="14517" y="37868"/>
                      <a:pt x="14700" y="38461"/>
                    </a:cubicBezTo>
                    <a:lnTo>
                      <a:pt x="14814" y="38826"/>
                    </a:lnTo>
                    <a:lnTo>
                      <a:pt x="14791" y="38759"/>
                    </a:lnTo>
                    <a:lnTo>
                      <a:pt x="14791" y="38759"/>
                    </a:lnTo>
                    <a:cubicBezTo>
                      <a:pt x="14905" y="39101"/>
                      <a:pt x="15019" y="39511"/>
                      <a:pt x="15110" y="39922"/>
                    </a:cubicBezTo>
                    <a:cubicBezTo>
                      <a:pt x="15133" y="40013"/>
                      <a:pt x="15156" y="40105"/>
                      <a:pt x="15179" y="40196"/>
                    </a:cubicBezTo>
                    <a:cubicBezTo>
                      <a:pt x="15202" y="40287"/>
                      <a:pt x="15225" y="40379"/>
                      <a:pt x="15247" y="40470"/>
                    </a:cubicBezTo>
                    <a:cubicBezTo>
                      <a:pt x="15293" y="40675"/>
                      <a:pt x="15339" y="40903"/>
                      <a:pt x="15384" y="41109"/>
                    </a:cubicBezTo>
                    <a:cubicBezTo>
                      <a:pt x="15453" y="41383"/>
                      <a:pt x="15498" y="41657"/>
                      <a:pt x="15567" y="41931"/>
                    </a:cubicBezTo>
                    <a:lnTo>
                      <a:pt x="15635" y="42273"/>
                    </a:lnTo>
                    <a:lnTo>
                      <a:pt x="15658" y="42433"/>
                    </a:lnTo>
                    <a:cubicBezTo>
                      <a:pt x="15727" y="42775"/>
                      <a:pt x="15818" y="43140"/>
                      <a:pt x="15864" y="43506"/>
                    </a:cubicBezTo>
                    <a:cubicBezTo>
                      <a:pt x="15909" y="43825"/>
                      <a:pt x="15932" y="44145"/>
                      <a:pt x="15955" y="44487"/>
                    </a:cubicBezTo>
                    <a:cubicBezTo>
                      <a:pt x="15978" y="44761"/>
                      <a:pt x="16001" y="45058"/>
                      <a:pt x="16023" y="45354"/>
                    </a:cubicBezTo>
                    <a:lnTo>
                      <a:pt x="16023" y="45514"/>
                    </a:lnTo>
                    <a:cubicBezTo>
                      <a:pt x="16023" y="45720"/>
                      <a:pt x="16023" y="45948"/>
                      <a:pt x="16023" y="46199"/>
                    </a:cubicBezTo>
                    <a:lnTo>
                      <a:pt x="16046" y="46541"/>
                    </a:lnTo>
                    <a:cubicBezTo>
                      <a:pt x="16046" y="46929"/>
                      <a:pt x="16069" y="47340"/>
                      <a:pt x="16092" y="47705"/>
                    </a:cubicBezTo>
                    <a:cubicBezTo>
                      <a:pt x="16138" y="48185"/>
                      <a:pt x="16183" y="48550"/>
                      <a:pt x="16275" y="48892"/>
                    </a:cubicBezTo>
                    <a:cubicBezTo>
                      <a:pt x="16320" y="49098"/>
                      <a:pt x="16389" y="49280"/>
                      <a:pt x="16480" y="49531"/>
                    </a:cubicBezTo>
                    <a:cubicBezTo>
                      <a:pt x="16548" y="49714"/>
                      <a:pt x="16663" y="49897"/>
                      <a:pt x="16800" y="50079"/>
                    </a:cubicBezTo>
                    <a:cubicBezTo>
                      <a:pt x="16936" y="50239"/>
                      <a:pt x="17096" y="50399"/>
                      <a:pt x="17233" y="50513"/>
                    </a:cubicBezTo>
                    <a:cubicBezTo>
                      <a:pt x="17370" y="50627"/>
                      <a:pt x="17507" y="50741"/>
                      <a:pt x="17690" y="50855"/>
                    </a:cubicBezTo>
                    <a:cubicBezTo>
                      <a:pt x="17849" y="50947"/>
                      <a:pt x="18009" y="51038"/>
                      <a:pt x="18169" y="51129"/>
                    </a:cubicBezTo>
                    <a:lnTo>
                      <a:pt x="18237" y="51152"/>
                    </a:lnTo>
                    <a:cubicBezTo>
                      <a:pt x="18420" y="51243"/>
                      <a:pt x="18626" y="51335"/>
                      <a:pt x="18785" y="51403"/>
                    </a:cubicBezTo>
                    <a:cubicBezTo>
                      <a:pt x="18968" y="51472"/>
                      <a:pt x="19173" y="51540"/>
                      <a:pt x="19333" y="51586"/>
                    </a:cubicBezTo>
                    <a:cubicBezTo>
                      <a:pt x="19561" y="51631"/>
                      <a:pt x="19767" y="51677"/>
                      <a:pt x="19949" y="51723"/>
                    </a:cubicBezTo>
                    <a:cubicBezTo>
                      <a:pt x="20109" y="51745"/>
                      <a:pt x="20269" y="51768"/>
                      <a:pt x="20406" y="51791"/>
                    </a:cubicBezTo>
                    <a:cubicBezTo>
                      <a:pt x="20634" y="51814"/>
                      <a:pt x="20862" y="51860"/>
                      <a:pt x="21091" y="51905"/>
                    </a:cubicBezTo>
                    <a:cubicBezTo>
                      <a:pt x="21205" y="51928"/>
                      <a:pt x="21296" y="51951"/>
                      <a:pt x="21410" y="51974"/>
                    </a:cubicBezTo>
                    <a:lnTo>
                      <a:pt x="21638" y="52019"/>
                    </a:lnTo>
                    <a:cubicBezTo>
                      <a:pt x="21730" y="52042"/>
                      <a:pt x="21798" y="52042"/>
                      <a:pt x="21890" y="52065"/>
                    </a:cubicBezTo>
                    <a:cubicBezTo>
                      <a:pt x="21981" y="52065"/>
                      <a:pt x="22049" y="52088"/>
                      <a:pt x="22141" y="52111"/>
                    </a:cubicBezTo>
                    <a:lnTo>
                      <a:pt x="22186" y="52111"/>
                    </a:lnTo>
                    <a:cubicBezTo>
                      <a:pt x="22392" y="52179"/>
                      <a:pt x="22620" y="52225"/>
                      <a:pt x="22848" y="52293"/>
                    </a:cubicBezTo>
                    <a:cubicBezTo>
                      <a:pt x="22940" y="52339"/>
                      <a:pt x="23054" y="52362"/>
                      <a:pt x="23168" y="52407"/>
                    </a:cubicBezTo>
                    <a:cubicBezTo>
                      <a:pt x="23259" y="52430"/>
                      <a:pt x="23350" y="52453"/>
                      <a:pt x="23442" y="52476"/>
                    </a:cubicBezTo>
                    <a:cubicBezTo>
                      <a:pt x="23510" y="52476"/>
                      <a:pt x="23579" y="52499"/>
                      <a:pt x="23670" y="52522"/>
                    </a:cubicBezTo>
                    <a:cubicBezTo>
                      <a:pt x="23830" y="52567"/>
                      <a:pt x="23989" y="52613"/>
                      <a:pt x="24149" y="52681"/>
                    </a:cubicBezTo>
                    <a:cubicBezTo>
                      <a:pt x="24400" y="52773"/>
                      <a:pt x="24697" y="52841"/>
                      <a:pt x="24971" y="52932"/>
                    </a:cubicBezTo>
                    <a:cubicBezTo>
                      <a:pt x="25108" y="52955"/>
                      <a:pt x="25222" y="52978"/>
                      <a:pt x="25336" y="53001"/>
                    </a:cubicBezTo>
                    <a:lnTo>
                      <a:pt x="25473" y="53047"/>
                    </a:lnTo>
                    <a:lnTo>
                      <a:pt x="25564" y="53047"/>
                    </a:lnTo>
                    <a:cubicBezTo>
                      <a:pt x="25656" y="53069"/>
                      <a:pt x="25747" y="53092"/>
                      <a:pt x="25838" y="53092"/>
                    </a:cubicBezTo>
                    <a:cubicBezTo>
                      <a:pt x="25861" y="53183"/>
                      <a:pt x="25952" y="53229"/>
                      <a:pt x="26044" y="53229"/>
                    </a:cubicBezTo>
                    <a:lnTo>
                      <a:pt x="26112" y="53206"/>
                    </a:lnTo>
                    <a:cubicBezTo>
                      <a:pt x="26135" y="53229"/>
                      <a:pt x="26158" y="53229"/>
                      <a:pt x="26181" y="53229"/>
                    </a:cubicBezTo>
                    <a:cubicBezTo>
                      <a:pt x="26204" y="53229"/>
                      <a:pt x="26226" y="53229"/>
                      <a:pt x="26272" y="53206"/>
                    </a:cubicBezTo>
                    <a:lnTo>
                      <a:pt x="26318" y="53206"/>
                    </a:lnTo>
                    <a:cubicBezTo>
                      <a:pt x="26409" y="53206"/>
                      <a:pt x="26477" y="53206"/>
                      <a:pt x="26546" y="53183"/>
                    </a:cubicBezTo>
                    <a:lnTo>
                      <a:pt x="26774" y="53161"/>
                    </a:lnTo>
                    <a:lnTo>
                      <a:pt x="27002" y="53115"/>
                    </a:lnTo>
                    <a:cubicBezTo>
                      <a:pt x="27139" y="53092"/>
                      <a:pt x="27299" y="53069"/>
                      <a:pt x="27436" y="53047"/>
                    </a:cubicBezTo>
                    <a:cubicBezTo>
                      <a:pt x="27596" y="53024"/>
                      <a:pt x="27733" y="52978"/>
                      <a:pt x="27870" y="52932"/>
                    </a:cubicBezTo>
                    <a:cubicBezTo>
                      <a:pt x="28144" y="52864"/>
                      <a:pt x="28418" y="52750"/>
                      <a:pt x="28669" y="52636"/>
                    </a:cubicBezTo>
                    <a:lnTo>
                      <a:pt x="28828" y="52544"/>
                    </a:lnTo>
                    <a:cubicBezTo>
                      <a:pt x="29034" y="52453"/>
                      <a:pt x="29239" y="52339"/>
                      <a:pt x="29445" y="52225"/>
                    </a:cubicBezTo>
                    <a:cubicBezTo>
                      <a:pt x="29924" y="51951"/>
                      <a:pt x="30403" y="51609"/>
                      <a:pt x="30997" y="51175"/>
                    </a:cubicBezTo>
                    <a:cubicBezTo>
                      <a:pt x="31225" y="51015"/>
                      <a:pt x="31476" y="50810"/>
                      <a:pt x="31727" y="50559"/>
                    </a:cubicBezTo>
                    <a:lnTo>
                      <a:pt x="31910" y="50399"/>
                    </a:lnTo>
                    <a:cubicBezTo>
                      <a:pt x="32092" y="50239"/>
                      <a:pt x="32275" y="50056"/>
                      <a:pt x="32435" y="49874"/>
                    </a:cubicBezTo>
                    <a:cubicBezTo>
                      <a:pt x="32503" y="49783"/>
                      <a:pt x="32572" y="49714"/>
                      <a:pt x="32617" y="49646"/>
                    </a:cubicBezTo>
                    <a:cubicBezTo>
                      <a:pt x="32640" y="49600"/>
                      <a:pt x="32686" y="49554"/>
                      <a:pt x="32709" y="49509"/>
                    </a:cubicBezTo>
                    <a:cubicBezTo>
                      <a:pt x="32800" y="49394"/>
                      <a:pt x="32891" y="49280"/>
                      <a:pt x="32983" y="49166"/>
                    </a:cubicBezTo>
                    <a:cubicBezTo>
                      <a:pt x="33142" y="48915"/>
                      <a:pt x="33302" y="48687"/>
                      <a:pt x="33439" y="48481"/>
                    </a:cubicBezTo>
                    <a:lnTo>
                      <a:pt x="33530" y="48345"/>
                    </a:lnTo>
                    <a:lnTo>
                      <a:pt x="33622" y="48208"/>
                    </a:lnTo>
                    <a:cubicBezTo>
                      <a:pt x="33690" y="48116"/>
                      <a:pt x="33736" y="48025"/>
                      <a:pt x="33804" y="47956"/>
                    </a:cubicBezTo>
                    <a:cubicBezTo>
                      <a:pt x="33896" y="47797"/>
                      <a:pt x="33987" y="47660"/>
                      <a:pt x="34078" y="47500"/>
                    </a:cubicBezTo>
                    <a:cubicBezTo>
                      <a:pt x="34215" y="47226"/>
                      <a:pt x="34352" y="46952"/>
                      <a:pt x="34466" y="46678"/>
                    </a:cubicBezTo>
                    <a:cubicBezTo>
                      <a:pt x="34558" y="46382"/>
                      <a:pt x="34649" y="46085"/>
                      <a:pt x="34717" y="45742"/>
                    </a:cubicBezTo>
                    <a:cubicBezTo>
                      <a:pt x="34763" y="45537"/>
                      <a:pt x="34786" y="45332"/>
                      <a:pt x="34809" y="45126"/>
                    </a:cubicBezTo>
                    <a:cubicBezTo>
                      <a:pt x="34831" y="45035"/>
                      <a:pt x="34831" y="44944"/>
                      <a:pt x="34854" y="44852"/>
                    </a:cubicBezTo>
                    <a:cubicBezTo>
                      <a:pt x="34877" y="44715"/>
                      <a:pt x="34900" y="44578"/>
                      <a:pt x="34900" y="44419"/>
                    </a:cubicBezTo>
                    <a:lnTo>
                      <a:pt x="34923" y="44236"/>
                    </a:lnTo>
                    <a:cubicBezTo>
                      <a:pt x="34946" y="44145"/>
                      <a:pt x="34946" y="44031"/>
                      <a:pt x="34946" y="43916"/>
                    </a:cubicBezTo>
                    <a:cubicBezTo>
                      <a:pt x="34946" y="43825"/>
                      <a:pt x="34946" y="43734"/>
                      <a:pt x="34946" y="43643"/>
                    </a:cubicBezTo>
                    <a:lnTo>
                      <a:pt x="34946" y="43574"/>
                    </a:lnTo>
                    <a:cubicBezTo>
                      <a:pt x="34946" y="43414"/>
                      <a:pt x="34946" y="43254"/>
                      <a:pt x="34946" y="43072"/>
                    </a:cubicBezTo>
                    <a:cubicBezTo>
                      <a:pt x="34923" y="42935"/>
                      <a:pt x="34923" y="42775"/>
                      <a:pt x="34900" y="42615"/>
                    </a:cubicBezTo>
                    <a:cubicBezTo>
                      <a:pt x="34877" y="42456"/>
                      <a:pt x="34831" y="42273"/>
                      <a:pt x="34786" y="42136"/>
                    </a:cubicBezTo>
                    <a:lnTo>
                      <a:pt x="34740" y="41999"/>
                    </a:lnTo>
                    <a:cubicBezTo>
                      <a:pt x="34717" y="41885"/>
                      <a:pt x="34672" y="41794"/>
                      <a:pt x="34649" y="41702"/>
                    </a:cubicBezTo>
                    <a:cubicBezTo>
                      <a:pt x="34603" y="41543"/>
                      <a:pt x="34535" y="41406"/>
                      <a:pt x="34489" y="41292"/>
                    </a:cubicBezTo>
                    <a:cubicBezTo>
                      <a:pt x="34421" y="41155"/>
                      <a:pt x="34352" y="41040"/>
                      <a:pt x="34284" y="40949"/>
                    </a:cubicBezTo>
                    <a:lnTo>
                      <a:pt x="34261" y="40903"/>
                    </a:lnTo>
                    <a:cubicBezTo>
                      <a:pt x="34124" y="40652"/>
                      <a:pt x="34033" y="40470"/>
                      <a:pt x="33918" y="40310"/>
                    </a:cubicBezTo>
                    <a:lnTo>
                      <a:pt x="33987" y="40310"/>
                    </a:lnTo>
                    <a:cubicBezTo>
                      <a:pt x="34147" y="40287"/>
                      <a:pt x="34307" y="40264"/>
                      <a:pt x="34443" y="40219"/>
                    </a:cubicBezTo>
                    <a:cubicBezTo>
                      <a:pt x="34558" y="40173"/>
                      <a:pt x="34672" y="40127"/>
                      <a:pt x="34786" y="40082"/>
                    </a:cubicBezTo>
                    <a:lnTo>
                      <a:pt x="34900" y="40059"/>
                    </a:lnTo>
                    <a:cubicBezTo>
                      <a:pt x="35037" y="39990"/>
                      <a:pt x="35197" y="39945"/>
                      <a:pt x="35334" y="39854"/>
                    </a:cubicBezTo>
                    <a:cubicBezTo>
                      <a:pt x="35471" y="39785"/>
                      <a:pt x="35585" y="39694"/>
                      <a:pt x="35699" y="39602"/>
                    </a:cubicBezTo>
                    <a:cubicBezTo>
                      <a:pt x="35813" y="39534"/>
                      <a:pt x="35927" y="39443"/>
                      <a:pt x="36018" y="39351"/>
                    </a:cubicBezTo>
                    <a:cubicBezTo>
                      <a:pt x="36087" y="39283"/>
                      <a:pt x="36155" y="39237"/>
                      <a:pt x="36224" y="39169"/>
                    </a:cubicBezTo>
                    <a:lnTo>
                      <a:pt x="36315" y="39100"/>
                    </a:lnTo>
                    <a:cubicBezTo>
                      <a:pt x="36566" y="38849"/>
                      <a:pt x="36772" y="38644"/>
                      <a:pt x="36931" y="38461"/>
                    </a:cubicBezTo>
                    <a:cubicBezTo>
                      <a:pt x="37114" y="38233"/>
                      <a:pt x="37274" y="38005"/>
                      <a:pt x="37411" y="37754"/>
                    </a:cubicBezTo>
                    <a:cubicBezTo>
                      <a:pt x="37571" y="37503"/>
                      <a:pt x="37707" y="37251"/>
                      <a:pt x="37844" y="37000"/>
                    </a:cubicBezTo>
                    <a:cubicBezTo>
                      <a:pt x="37981" y="36704"/>
                      <a:pt x="38118" y="36407"/>
                      <a:pt x="38255" y="36110"/>
                    </a:cubicBezTo>
                    <a:cubicBezTo>
                      <a:pt x="38369" y="35813"/>
                      <a:pt x="38461" y="35494"/>
                      <a:pt x="38552" y="35174"/>
                    </a:cubicBezTo>
                    <a:cubicBezTo>
                      <a:pt x="38643" y="34832"/>
                      <a:pt x="38712" y="34512"/>
                      <a:pt x="38757" y="34261"/>
                    </a:cubicBezTo>
                    <a:cubicBezTo>
                      <a:pt x="38803" y="34102"/>
                      <a:pt x="38826" y="33919"/>
                      <a:pt x="38849" y="33714"/>
                    </a:cubicBezTo>
                    <a:cubicBezTo>
                      <a:pt x="38849" y="33622"/>
                      <a:pt x="38849" y="33554"/>
                      <a:pt x="38872" y="33462"/>
                    </a:cubicBezTo>
                    <a:cubicBezTo>
                      <a:pt x="38872" y="33371"/>
                      <a:pt x="38872" y="33303"/>
                      <a:pt x="38872" y="33211"/>
                    </a:cubicBezTo>
                    <a:cubicBezTo>
                      <a:pt x="38894" y="33052"/>
                      <a:pt x="38894" y="32915"/>
                      <a:pt x="38894" y="32755"/>
                    </a:cubicBezTo>
                    <a:cubicBezTo>
                      <a:pt x="38894" y="32595"/>
                      <a:pt x="38872" y="32435"/>
                      <a:pt x="38849" y="32276"/>
                    </a:cubicBezTo>
                    <a:cubicBezTo>
                      <a:pt x="38849" y="32093"/>
                      <a:pt x="38826" y="31933"/>
                      <a:pt x="38826" y="31751"/>
                    </a:cubicBezTo>
                    <a:cubicBezTo>
                      <a:pt x="38803" y="31614"/>
                      <a:pt x="38803" y="31477"/>
                      <a:pt x="38780" y="31317"/>
                    </a:cubicBezTo>
                    <a:cubicBezTo>
                      <a:pt x="38735" y="30586"/>
                      <a:pt x="38620" y="29993"/>
                      <a:pt x="38484" y="29422"/>
                    </a:cubicBezTo>
                    <a:cubicBezTo>
                      <a:pt x="38461" y="29263"/>
                      <a:pt x="38415" y="29126"/>
                      <a:pt x="38369" y="28966"/>
                    </a:cubicBezTo>
                    <a:cubicBezTo>
                      <a:pt x="38324" y="28806"/>
                      <a:pt x="38278" y="28646"/>
                      <a:pt x="38210" y="28509"/>
                    </a:cubicBezTo>
                    <a:cubicBezTo>
                      <a:pt x="38096" y="28190"/>
                      <a:pt x="37981" y="27870"/>
                      <a:pt x="37867" y="27551"/>
                    </a:cubicBezTo>
                    <a:cubicBezTo>
                      <a:pt x="37799" y="27322"/>
                      <a:pt x="37685" y="27117"/>
                      <a:pt x="37548" y="26843"/>
                    </a:cubicBezTo>
                    <a:cubicBezTo>
                      <a:pt x="37479" y="26706"/>
                      <a:pt x="37411" y="26569"/>
                      <a:pt x="37319" y="26432"/>
                    </a:cubicBezTo>
                    <a:cubicBezTo>
                      <a:pt x="37274" y="26364"/>
                      <a:pt x="37228" y="26295"/>
                      <a:pt x="37183" y="26227"/>
                    </a:cubicBezTo>
                    <a:cubicBezTo>
                      <a:pt x="37068" y="26021"/>
                      <a:pt x="36931" y="25839"/>
                      <a:pt x="36794" y="25633"/>
                    </a:cubicBezTo>
                    <a:cubicBezTo>
                      <a:pt x="36726" y="25519"/>
                      <a:pt x="36612" y="25405"/>
                      <a:pt x="36521" y="25268"/>
                    </a:cubicBezTo>
                    <a:cubicBezTo>
                      <a:pt x="36475" y="25223"/>
                      <a:pt x="36429" y="25177"/>
                      <a:pt x="36384" y="25131"/>
                    </a:cubicBezTo>
                    <a:cubicBezTo>
                      <a:pt x="36384" y="25108"/>
                      <a:pt x="36361" y="25086"/>
                      <a:pt x="36361" y="25063"/>
                    </a:cubicBezTo>
                    <a:cubicBezTo>
                      <a:pt x="36315" y="24994"/>
                      <a:pt x="36292" y="24926"/>
                      <a:pt x="36269" y="24880"/>
                    </a:cubicBezTo>
                    <a:cubicBezTo>
                      <a:pt x="36201" y="24789"/>
                      <a:pt x="36133" y="24720"/>
                      <a:pt x="36087" y="24652"/>
                    </a:cubicBezTo>
                    <a:cubicBezTo>
                      <a:pt x="35996" y="24538"/>
                      <a:pt x="35881" y="24424"/>
                      <a:pt x="35745" y="24310"/>
                    </a:cubicBezTo>
                    <a:cubicBezTo>
                      <a:pt x="35608" y="24173"/>
                      <a:pt x="35471" y="24081"/>
                      <a:pt x="35356" y="23990"/>
                    </a:cubicBezTo>
                    <a:cubicBezTo>
                      <a:pt x="35220" y="23899"/>
                      <a:pt x="35105" y="23830"/>
                      <a:pt x="34923" y="23739"/>
                    </a:cubicBezTo>
                    <a:cubicBezTo>
                      <a:pt x="34580" y="23579"/>
                      <a:pt x="34329" y="23465"/>
                      <a:pt x="34055" y="23374"/>
                    </a:cubicBezTo>
                    <a:cubicBezTo>
                      <a:pt x="33850" y="23305"/>
                      <a:pt x="33622" y="23237"/>
                      <a:pt x="33394" y="23168"/>
                    </a:cubicBezTo>
                    <a:lnTo>
                      <a:pt x="33234" y="23123"/>
                    </a:lnTo>
                    <a:cubicBezTo>
                      <a:pt x="33074" y="23077"/>
                      <a:pt x="32914" y="23031"/>
                      <a:pt x="32754" y="22986"/>
                    </a:cubicBezTo>
                    <a:cubicBezTo>
                      <a:pt x="32732" y="22940"/>
                      <a:pt x="32686" y="22894"/>
                      <a:pt x="32663" y="22894"/>
                    </a:cubicBezTo>
                    <a:cubicBezTo>
                      <a:pt x="32298" y="22735"/>
                      <a:pt x="31956" y="22620"/>
                      <a:pt x="31636" y="22552"/>
                    </a:cubicBezTo>
                    <a:cubicBezTo>
                      <a:pt x="31431" y="22529"/>
                      <a:pt x="31225" y="22506"/>
                      <a:pt x="30997" y="22506"/>
                    </a:cubicBezTo>
                    <a:cubicBezTo>
                      <a:pt x="30860" y="22506"/>
                      <a:pt x="30700" y="22529"/>
                      <a:pt x="30563" y="22529"/>
                    </a:cubicBezTo>
                    <a:cubicBezTo>
                      <a:pt x="30426" y="22552"/>
                      <a:pt x="30289" y="22575"/>
                      <a:pt x="30152" y="22575"/>
                    </a:cubicBezTo>
                    <a:lnTo>
                      <a:pt x="29993" y="22598"/>
                    </a:lnTo>
                    <a:lnTo>
                      <a:pt x="29741" y="22643"/>
                    </a:lnTo>
                    <a:lnTo>
                      <a:pt x="29513" y="22666"/>
                    </a:lnTo>
                    <a:cubicBezTo>
                      <a:pt x="29353" y="22689"/>
                      <a:pt x="29216" y="22712"/>
                      <a:pt x="29057" y="22757"/>
                    </a:cubicBezTo>
                    <a:cubicBezTo>
                      <a:pt x="28965" y="22780"/>
                      <a:pt x="28851" y="22803"/>
                      <a:pt x="28760" y="22826"/>
                    </a:cubicBezTo>
                    <a:cubicBezTo>
                      <a:pt x="28691" y="22849"/>
                      <a:pt x="28623" y="22849"/>
                      <a:pt x="28577" y="22872"/>
                    </a:cubicBezTo>
                    <a:cubicBezTo>
                      <a:pt x="28167" y="22963"/>
                      <a:pt x="27756" y="23054"/>
                      <a:pt x="27368" y="23214"/>
                    </a:cubicBezTo>
                    <a:cubicBezTo>
                      <a:pt x="27139" y="23282"/>
                      <a:pt x="26934" y="23374"/>
                      <a:pt x="26706" y="23465"/>
                    </a:cubicBezTo>
                    <a:lnTo>
                      <a:pt x="26409" y="23579"/>
                    </a:lnTo>
                    <a:lnTo>
                      <a:pt x="26363" y="23602"/>
                    </a:lnTo>
                    <a:cubicBezTo>
                      <a:pt x="26318" y="23625"/>
                      <a:pt x="26249" y="23648"/>
                      <a:pt x="26181" y="23693"/>
                    </a:cubicBezTo>
                    <a:cubicBezTo>
                      <a:pt x="26226" y="23602"/>
                      <a:pt x="26249" y="23488"/>
                      <a:pt x="26249" y="23397"/>
                    </a:cubicBezTo>
                    <a:cubicBezTo>
                      <a:pt x="26272" y="23328"/>
                      <a:pt x="26272" y="23282"/>
                      <a:pt x="26295" y="23237"/>
                    </a:cubicBezTo>
                    <a:lnTo>
                      <a:pt x="26318" y="23123"/>
                    </a:lnTo>
                    <a:cubicBezTo>
                      <a:pt x="26340" y="23008"/>
                      <a:pt x="26340" y="22894"/>
                      <a:pt x="26363" y="22780"/>
                    </a:cubicBezTo>
                    <a:cubicBezTo>
                      <a:pt x="26386" y="22529"/>
                      <a:pt x="26386" y="22255"/>
                      <a:pt x="26318" y="21913"/>
                    </a:cubicBezTo>
                    <a:cubicBezTo>
                      <a:pt x="26272" y="21799"/>
                      <a:pt x="26249" y="21685"/>
                      <a:pt x="26226" y="21570"/>
                    </a:cubicBezTo>
                    <a:lnTo>
                      <a:pt x="26181" y="21456"/>
                    </a:lnTo>
                    <a:cubicBezTo>
                      <a:pt x="26135" y="21297"/>
                      <a:pt x="26089" y="21160"/>
                      <a:pt x="25998" y="21023"/>
                    </a:cubicBezTo>
                    <a:lnTo>
                      <a:pt x="25907" y="20863"/>
                    </a:lnTo>
                    <a:cubicBezTo>
                      <a:pt x="25816" y="20680"/>
                      <a:pt x="25724" y="20498"/>
                      <a:pt x="25564" y="20338"/>
                    </a:cubicBezTo>
                    <a:cubicBezTo>
                      <a:pt x="25496" y="20247"/>
                      <a:pt x="25405" y="20178"/>
                      <a:pt x="25313" y="20110"/>
                    </a:cubicBezTo>
                    <a:lnTo>
                      <a:pt x="25291" y="20087"/>
                    </a:lnTo>
                    <a:cubicBezTo>
                      <a:pt x="25199" y="20018"/>
                      <a:pt x="25085" y="19950"/>
                      <a:pt x="24948" y="19859"/>
                    </a:cubicBezTo>
                    <a:cubicBezTo>
                      <a:pt x="24788" y="19767"/>
                      <a:pt x="24629" y="19699"/>
                      <a:pt x="24446" y="19630"/>
                    </a:cubicBezTo>
                    <a:cubicBezTo>
                      <a:pt x="24400" y="19608"/>
                      <a:pt x="24332" y="19585"/>
                      <a:pt x="24263" y="19585"/>
                    </a:cubicBezTo>
                    <a:cubicBezTo>
                      <a:pt x="24309" y="19471"/>
                      <a:pt x="24355" y="19379"/>
                      <a:pt x="24400" y="19288"/>
                    </a:cubicBezTo>
                    <a:cubicBezTo>
                      <a:pt x="24446" y="19242"/>
                      <a:pt x="24492" y="19197"/>
                      <a:pt x="24537" y="19151"/>
                    </a:cubicBezTo>
                    <a:cubicBezTo>
                      <a:pt x="24583" y="19083"/>
                      <a:pt x="24629" y="19037"/>
                      <a:pt x="24674" y="18968"/>
                    </a:cubicBezTo>
                    <a:cubicBezTo>
                      <a:pt x="24766" y="18831"/>
                      <a:pt x="24880" y="18695"/>
                      <a:pt x="24971" y="18558"/>
                    </a:cubicBezTo>
                    <a:cubicBezTo>
                      <a:pt x="25154" y="18284"/>
                      <a:pt x="25313" y="18033"/>
                      <a:pt x="25473" y="17759"/>
                    </a:cubicBezTo>
                    <a:cubicBezTo>
                      <a:pt x="25587" y="17530"/>
                      <a:pt x="25724" y="17257"/>
                      <a:pt x="25861" y="16960"/>
                    </a:cubicBezTo>
                    <a:lnTo>
                      <a:pt x="25975" y="16709"/>
                    </a:lnTo>
                    <a:cubicBezTo>
                      <a:pt x="26067" y="16503"/>
                      <a:pt x="26158" y="16298"/>
                      <a:pt x="26226" y="16092"/>
                    </a:cubicBezTo>
                    <a:cubicBezTo>
                      <a:pt x="26340" y="15796"/>
                      <a:pt x="26432" y="15499"/>
                      <a:pt x="26500" y="15248"/>
                    </a:cubicBezTo>
                    <a:cubicBezTo>
                      <a:pt x="26569" y="15042"/>
                      <a:pt x="26592" y="14814"/>
                      <a:pt x="26637" y="14609"/>
                    </a:cubicBezTo>
                    <a:cubicBezTo>
                      <a:pt x="26660" y="14540"/>
                      <a:pt x="26683" y="14449"/>
                      <a:pt x="26683" y="14358"/>
                    </a:cubicBezTo>
                    <a:cubicBezTo>
                      <a:pt x="26729" y="14175"/>
                      <a:pt x="26751" y="13970"/>
                      <a:pt x="26774" y="13787"/>
                    </a:cubicBezTo>
                    <a:cubicBezTo>
                      <a:pt x="26797" y="13673"/>
                      <a:pt x="26820" y="13559"/>
                      <a:pt x="26843" y="13445"/>
                    </a:cubicBezTo>
                    <a:cubicBezTo>
                      <a:pt x="26888" y="13079"/>
                      <a:pt x="26934" y="12737"/>
                      <a:pt x="26957" y="12418"/>
                    </a:cubicBezTo>
                    <a:lnTo>
                      <a:pt x="26957" y="12349"/>
                    </a:lnTo>
                    <a:cubicBezTo>
                      <a:pt x="26980" y="12075"/>
                      <a:pt x="27002" y="11778"/>
                      <a:pt x="27002" y="11482"/>
                    </a:cubicBezTo>
                    <a:cubicBezTo>
                      <a:pt x="27002" y="11139"/>
                      <a:pt x="27002" y="10820"/>
                      <a:pt x="27002" y="10477"/>
                    </a:cubicBezTo>
                    <a:lnTo>
                      <a:pt x="27002" y="10363"/>
                    </a:lnTo>
                    <a:cubicBezTo>
                      <a:pt x="27002" y="10226"/>
                      <a:pt x="27002" y="10112"/>
                      <a:pt x="27002" y="9975"/>
                    </a:cubicBezTo>
                    <a:cubicBezTo>
                      <a:pt x="26980" y="9815"/>
                      <a:pt x="26980" y="9656"/>
                      <a:pt x="26957" y="9473"/>
                    </a:cubicBezTo>
                    <a:cubicBezTo>
                      <a:pt x="26934" y="9268"/>
                      <a:pt x="26888" y="9039"/>
                      <a:pt x="26865" y="8834"/>
                    </a:cubicBezTo>
                    <a:cubicBezTo>
                      <a:pt x="26843" y="8720"/>
                      <a:pt x="26820" y="8629"/>
                      <a:pt x="26820" y="8514"/>
                    </a:cubicBezTo>
                    <a:cubicBezTo>
                      <a:pt x="26729" y="7875"/>
                      <a:pt x="26569" y="7259"/>
                      <a:pt x="26409" y="6688"/>
                    </a:cubicBezTo>
                    <a:cubicBezTo>
                      <a:pt x="26340" y="6369"/>
                      <a:pt x="26226" y="6072"/>
                      <a:pt x="26135" y="5775"/>
                    </a:cubicBezTo>
                    <a:cubicBezTo>
                      <a:pt x="26021" y="5479"/>
                      <a:pt x="25907" y="5159"/>
                      <a:pt x="25793" y="4862"/>
                    </a:cubicBezTo>
                    <a:cubicBezTo>
                      <a:pt x="25679" y="4611"/>
                      <a:pt x="25542" y="4337"/>
                      <a:pt x="25405" y="4086"/>
                    </a:cubicBezTo>
                    <a:lnTo>
                      <a:pt x="25382" y="4041"/>
                    </a:lnTo>
                    <a:cubicBezTo>
                      <a:pt x="25222" y="3744"/>
                      <a:pt x="25039" y="3493"/>
                      <a:pt x="24857" y="3242"/>
                    </a:cubicBezTo>
                    <a:cubicBezTo>
                      <a:pt x="24766" y="3128"/>
                      <a:pt x="24674" y="3036"/>
                      <a:pt x="24583" y="2922"/>
                    </a:cubicBezTo>
                    <a:lnTo>
                      <a:pt x="24560" y="2899"/>
                    </a:lnTo>
                    <a:cubicBezTo>
                      <a:pt x="24492" y="2831"/>
                      <a:pt x="24446" y="2762"/>
                      <a:pt x="24378" y="2694"/>
                    </a:cubicBezTo>
                    <a:lnTo>
                      <a:pt x="24263" y="2557"/>
                    </a:lnTo>
                    <a:cubicBezTo>
                      <a:pt x="24035" y="2306"/>
                      <a:pt x="23784" y="2078"/>
                      <a:pt x="23579" y="1918"/>
                    </a:cubicBezTo>
                    <a:cubicBezTo>
                      <a:pt x="23442" y="1781"/>
                      <a:pt x="23305" y="1667"/>
                      <a:pt x="23168" y="1576"/>
                    </a:cubicBezTo>
                    <a:cubicBezTo>
                      <a:pt x="23031" y="1484"/>
                      <a:pt x="22917" y="1393"/>
                      <a:pt x="22780" y="1302"/>
                    </a:cubicBezTo>
                    <a:cubicBezTo>
                      <a:pt x="22688" y="1256"/>
                      <a:pt x="22597" y="1188"/>
                      <a:pt x="22506" y="1119"/>
                    </a:cubicBezTo>
                    <a:lnTo>
                      <a:pt x="22392" y="1051"/>
                    </a:lnTo>
                    <a:cubicBezTo>
                      <a:pt x="22278" y="959"/>
                      <a:pt x="22163" y="891"/>
                      <a:pt x="22004" y="822"/>
                    </a:cubicBezTo>
                    <a:lnTo>
                      <a:pt x="21912" y="754"/>
                    </a:lnTo>
                    <a:lnTo>
                      <a:pt x="21616" y="617"/>
                    </a:lnTo>
                    <a:cubicBezTo>
                      <a:pt x="21456" y="526"/>
                      <a:pt x="21296" y="457"/>
                      <a:pt x="21159" y="411"/>
                    </a:cubicBezTo>
                    <a:lnTo>
                      <a:pt x="20954" y="343"/>
                    </a:lnTo>
                    <a:cubicBezTo>
                      <a:pt x="20725" y="275"/>
                      <a:pt x="20520" y="206"/>
                      <a:pt x="20292" y="160"/>
                    </a:cubicBezTo>
                    <a:cubicBezTo>
                      <a:pt x="20200" y="160"/>
                      <a:pt x="20109" y="138"/>
                      <a:pt x="20018" y="138"/>
                    </a:cubicBezTo>
                    <a:lnTo>
                      <a:pt x="19835" y="92"/>
                    </a:lnTo>
                    <a:cubicBezTo>
                      <a:pt x="19675" y="69"/>
                      <a:pt x="19493" y="46"/>
                      <a:pt x="19333" y="23"/>
                    </a:cubicBezTo>
                    <a:cubicBezTo>
                      <a:pt x="19128" y="23"/>
                      <a:pt x="18922" y="1"/>
                      <a:pt x="18717"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p:nvPr/>
            </p:nvSpPr>
            <p:spPr>
              <a:xfrm>
                <a:off x="8620482" y="2906919"/>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a:off x="8461924" y="2893350"/>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8912920" y="3520797"/>
                <a:ext cx="98119" cy="385015"/>
              </a:xfrm>
              <a:custGeom>
                <a:avLst/>
                <a:gdLst/>
                <a:ahLst/>
                <a:cxnLst/>
                <a:rect l="l" t="t" r="r" b="b"/>
                <a:pathLst>
                  <a:path w="3630" h="14244" extrusionOk="0">
                    <a:moveTo>
                      <a:pt x="663" y="0"/>
                    </a:moveTo>
                    <a:cubicBezTo>
                      <a:pt x="571" y="0"/>
                      <a:pt x="503" y="23"/>
                      <a:pt x="434" y="92"/>
                    </a:cubicBezTo>
                    <a:cubicBezTo>
                      <a:pt x="320" y="206"/>
                      <a:pt x="320" y="389"/>
                      <a:pt x="434" y="525"/>
                    </a:cubicBezTo>
                    <a:cubicBezTo>
                      <a:pt x="526" y="617"/>
                      <a:pt x="617" y="731"/>
                      <a:pt x="708" y="822"/>
                    </a:cubicBezTo>
                    <a:cubicBezTo>
                      <a:pt x="959" y="1165"/>
                      <a:pt x="1142" y="1530"/>
                      <a:pt x="1302" y="1918"/>
                    </a:cubicBezTo>
                    <a:cubicBezTo>
                      <a:pt x="1461" y="2306"/>
                      <a:pt x="1576" y="2717"/>
                      <a:pt x="1690" y="3128"/>
                    </a:cubicBezTo>
                    <a:cubicBezTo>
                      <a:pt x="1804" y="3584"/>
                      <a:pt x="1895" y="4041"/>
                      <a:pt x="1964" y="4497"/>
                    </a:cubicBezTo>
                    <a:cubicBezTo>
                      <a:pt x="1964" y="4559"/>
                      <a:pt x="1974" y="4620"/>
                      <a:pt x="1988" y="4689"/>
                    </a:cubicBezTo>
                    <a:lnTo>
                      <a:pt x="1988" y="4689"/>
                    </a:lnTo>
                    <a:cubicBezTo>
                      <a:pt x="1986" y="4670"/>
                      <a:pt x="1986" y="4652"/>
                      <a:pt x="1986" y="4634"/>
                    </a:cubicBezTo>
                    <a:lnTo>
                      <a:pt x="1986" y="4634"/>
                    </a:lnTo>
                    <a:cubicBezTo>
                      <a:pt x="1991" y="4670"/>
                      <a:pt x="1995" y="4705"/>
                      <a:pt x="1998" y="4741"/>
                    </a:cubicBezTo>
                    <a:lnTo>
                      <a:pt x="1998" y="4741"/>
                    </a:lnTo>
                    <a:cubicBezTo>
                      <a:pt x="1995" y="4723"/>
                      <a:pt x="1991" y="4706"/>
                      <a:pt x="1988" y="4689"/>
                    </a:cubicBezTo>
                    <a:lnTo>
                      <a:pt x="1988" y="4689"/>
                    </a:lnTo>
                    <a:cubicBezTo>
                      <a:pt x="1989" y="4712"/>
                      <a:pt x="1993" y="4738"/>
                      <a:pt x="2001" y="4768"/>
                    </a:cubicBezTo>
                    <a:lnTo>
                      <a:pt x="2001" y="4768"/>
                    </a:lnTo>
                    <a:cubicBezTo>
                      <a:pt x="2000" y="4759"/>
                      <a:pt x="1999" y="4750"/>
                      <a:pt x="1998" y="4741"/>
                    </a:cubicBezTo>
                    <a:lnTo>
                      <a:pt x="1998" y="4741"/>
                    </a:lnTo>
                    <a:cubicBezTo>
                      <a:pt x="2002" y="4758"/>
                      <a:pt x="2006" y="4776"/>
                      <a:pt x="2009" y="4794"/>
                    </a:cubicBezTo>
                    <a:cubicBezTo>
                      <a:pt x="2006" y="4785"/>
                      <a:pt x="2004" y="4776"/>
                      <a:pt x="2001" y="4768"/>
                    </a:cubicBezTo>
                    <a:lnTo>
                      <a:pt x="2001" y="4768"/>
                    </a:lnTo>
                    <a:cubicBezTo>
                      <a:pt x="2038" y="5111"/>
                      <a:pt x="2060" y="5455"/>
                      <a:pt x="2101" y="5798"/>
                    </a:cubicBezTo>
                    <a:cubicBezTo>
                      <a:pt x="2123" y="6186"/>
                      <a:pt x="2123" y="6574"/>
                      <a:pt x="2101" y="6962"/>
                    </a:cubicBezTo>
                    <a:cubicBezTo>
                      <a:pt x="2101" y="7327"/>
                      <a:pt x="2101" y="7738"/>
                      <a:pt x="2078" y="8103"/>
                    </a:cubicBezTo>
                    <a:cubicBezTo>
                      <a:pt x="2055" y="8195"/>
                      <a:pt x="2055" y="8286"/>
                      <a:pt x="2055" y="8377"/>
                    </a:cubicBezTo>
                    <a:cubicBezTo>
                      <a:pt x="2055" y="8377"/>
                      <a:pt x="2055" y="8377"/>
                      <a:pt x="2055" y="8400"/>
                    </a:cubicBezTo>
                    <a:cubicBezTo>
                      <a:pt x="2053" y="8402"/>
                      <a:pt x="2052" y="8404"/>
                      <a:pt x="2050" y="8405"/>
                    </a:cubicBezTo>
                    <a:lnTo>
                      <a:pt x="2050" y="8405"/>
                    </a:lnTo>
                    <a:cubicBezTo>
                      <a:pt x="2052" y="8396"/>
                      <a:pt x="2053" y="8387"/>
                      <a:pt x="2055" y="8377"/>
                    </a:cubicBezTo>
                    <a:lnTo>
                      <a:pt x="2055" y="8377"/>
                    </a:lnTo>
                    <a:cubicBezTo>
                      <a:pt x="2033" y="8422"/>
                      <a:pt x="2032" y="8466"/>
                      <a:pt x="2032" y="8510"/>
                    </a:cubicBezTo>
                    <a:lnTo>
                      <a:pt x="2032" y="8510"/>
                    </a:lnTo>
                    <a:cubicBezTo>
                      <a:pt x="2032" y="8469"/>
                      <a:pt x="2033" y="8429"/>
                      <a:pt x="2050" y="8405"/>
                    </a:cubicBezTo>
                    <a:lnTo>
                      <a:pt x="2050" y="8405"/>
                    </a:lnTo>
                    <a:cubicBezTo>
                      <a:pt x="1912" y="9241"/>
                      <a:pt x="1663" y="10075"/>
                      <a:pt x="1347" y="10865"/>
                    </a:cubicBezTo>
                    <a:cubicBezTo>
                      <a:pt x="1210" y="11162"/>
                      <a:pt x="1073" y="11459"/>
                      <a:pt x="914" y="11755"/>
                    </a:cubicBezTo>
                    <a:cubicBezTo>
                      <a:pt x="731" y="12075"/>
                      <a:pt x="526" y="12372"/>
                      <a:pt x="320" y="12646"/>
                    </a:cubicBezTo>
                    <a:cubicBezTo>
                      <a:pt x="252" y="12737"/>
                      <a:pt x="183" y="12828"/>
                      <a:pt x="115" y="12920"/>
                    </a:cubicBezTo>
                    <a:cubicBezTo>
                      <a:pt x="46" y="13057"/>
                      <a:pt x="1" y="13193"/>
                      <a:pt x="1" y="13353"/>
                    </a:cubicBezTo>
                    <a:cubicBezTo>
                      <a:pt x="1" y="13604"/>
                      <a:pt x="92" y="13833"/>
                      <a:pt x="252" y="13992"/>
                    </a:cubicBezTo>
                    <a:cubicBezTo>
                      <a:pt x="411" y="14152"/>
                      <a:pt x="640" y="14243"/>
                      <a:pt x="891" y="14243"/>
                    </a:cubicBezTo>
                    <a:cubicBezTo>
                      <a:pt x="1096" y="14243"/>
                      <a:pt x="1370" y="14152"/>
                      <a:pt x="1507" y="13992"/>
                    </a:cubicBezTo>
                    <a:cubicBezTo>
                      <a:pt x="2306" y="13057"/>
                      <a:pt x="2831" y="11892"/>
                      <a:pt x="3196" y="10728"/>
                    </a:cubicBezTo>
                    <a:cubicBezTo>
                      <a:pt x="3287" y="10454"/>
                      <a:pt x="3379" y="10181"/>
                      <a:pt x="3424" y="9884"/>
                    </a:cubicBezTo>
                    <a:cubicBezTo>
                      <a:pt x="3493" y="9541"/>
                      <a:pt x="3539" y="9199"/>
                      <a:pt x="3584" y="8857"/>
                    </a:cubicBezTo>
                    <a:cubicBezTo>
                      <a:pt x="3584" y="8743"/>
                      <a:pt x="3607" y="8651"/>
                      <a:pt x="3607" y="8560"/>
                    </a:cubicBezTo>
                    <a:cubicBezTo>
                      <a:pt x="3630" y="8491"/>
                      <a:pt x="3630" y="8423"/>
                      <a:pt x="3630" y="8355"/>
                    </a:cubicBezTo>
                    <a:cubicBezTo>
                      <a:pt x="3630" y="8218"/>
                      <a:pt x="3630" y="8081"/>
                      <a:pt x="3630" y="7967"/>
                    </a:cubicBezTo>
                    <a:cubicBezTo>
                      <a:pt x="3607" y="7670"/>
                      <a:pt x="3607" y="7373"/>
                      <a:pt x="3584" y="7099"/>
                    </a:cubicBezTo>
                    <a:cubicBezTo>
                      <a:pt x="3539" y="6483"/>
                      <a:pt x="3470" y="5867"/>
                      <a:pt x="3333" y="5273"/>
                    </a:cubicBezTo>
                    <a:cubicBezTo>
                      <a:pt x="3196" y="4702"/>
                      <a:pt x="3036" y="4132"/>
                      <a:pt x="2854" y="3584"/>
                    </a:cubicBezTo>
                    <a:cubicBezTo>
                      <a:pt x="2762" y="3287"/>
                      <a:pt x="2648" y="2991"/>
                      <a:pt x="2511" y="2717"/>
                    </a:cubicBezTo>
                    <a:cubicBezTo>
                      <a:pt x="2397" y="2443"/>
                      <a:pt x="2306" y="2192"/>
                      <a:pt x="2169" y="1941"/>
                    </a:cubicBezTo>
                    <a:cubicBezTo>
                      <a:pt x="2032" y="1690"/>
                      <a:pt x="1895" y="1438"/>
                      <a:pt x="1735" y="1210"/>
                    </a:cubicBezTo>
                    <a:cubicBezTo>
                      <a:pt x="1621" y="1005"/>
                      <a:pt x="1461" y="822"/>
                      <a:pt x="1324" y="640"/>
                    </a:cubicBezTo>
                    <a:cubicBezTo>
                      <a:pt x="1165" y="434"/>
                      <a:pt x="1028" y="274"/>
                      <a:pt x="868" y="92"/>
                    </a:cubicBezTo>
                    <a:cubicBezTo>
                      <a:pt x="822" y="23"/>
                      <a:pt x="731" y="0"/>
                      <a:pt x="66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8112102" y="3130268"/>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8167000" y="3163569"/>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8610616" y="3330776"/>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8885160" y="3932923"/>
                <a:ext cx="30868" cy="30895"/>
              </a:xfrm>
              <a:custGeom>
                <a:avLst/>
                <a:gdLst/>
                <a:ahLst/>
                <a:cxnLst/>
                <a:rect l="l" t="t" r="r" b="b"/>
                <a:pathLst>
                  <a:path w="1142" h="1143" extrusionOk="0">
                    <a:moveTo>
                      <a:pt x="571" y="1"/>
                    </a:moveTo>
                    <a:cubicBezTo>
                      <a:pt x="252" y="1"/>
                      <a:pt x="0" y="252"/>
                      <a:pt x="0" y="571"/>
                    </a:cubicBezTo>
                    <a:cubicBezTo>
                      <a:pt x="0" y="868"/>
                      <a:pt x="252" y="1142"/>
                      <a:pt x="571" y="1142"/>
                    </a:cubicBezTo>
                    <a:cubicBezTo>
                      <a:pt x="868" y="1142"/>
                      <a:pt x="1142" y="868"/>
                      <a:pt x="1142" y="571"/>
                    </a:cubicBezTo>
                    <a:cubicBezTo>
                      <a:pt x="1142" y="252"/>
                      <a:pt x="868" y="1"/>
                      <a:pt x="571"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2"/>
              <p:cNvSpPr/>
              <p:nvPr/>
            </p:nvSpPr>
            <p:spPr>
              <a:xfrm>
                <a:off x="8053474" y="3079667"/>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2"/>
              <p:cNvSpPr/>
              <p:nvPr/>
            </p:nvSpPr>
            <p:spPr>
              <a:xfrm>
                <a:off x="8092343" y="3307936"/>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2"/>
              <p:cNvSpPr/>
              <p:nvPr/>
            </p:nvSpPr>
            <p:spPr>
              <a:xfrm>
                <a:off x="8215140" y="3043880"/>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2"/>
              <p:cNvSpPr/>
              <p:nvPr/>
            </p:nvSpPr>
            <p:spPr>
              <a:xfrm>
                <a:off x="8315070" y="2829802"/>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2"/>
              <p:cNvSpPr/>
              <p:nvPr/>
            </p:nvSpPr>
            <p:spPr>
              <a:xfrm>
                <a:off x="8705005" y="3359779"/>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2"/>
              <p:cNvSpPr/>
              <p:nvPr/>
            </p:nvSpPr>
            <p:spPr>
              <a:xfrm>
                <a:off x="8757443" y="3441221"/>
                <a:ext cx="354174" cy="486891"/>
              </a:xfrm>
              <a:custGeom>
                <a:avLst/>
                <a:gdLst/>
                <a:ahLst/>
                <a:cxnLst/>
                <a:rect l="l" t="t" r="r" b="b"/>
                <a:pathLst>
                  <a:path w="13103" h="18013" extrusionOk="0">
                    <a:moveTo>
                      <a:pt x="9474" y="1877"/>
                    </a:moveTo>
                    <a:cubicBezTo>
                      <a:pt x="9475" y="1884"/>
                      <a:pt x="9480" y="1895"/>
                      <a:pt x="9496" y="1895"/>
                    </a:cubicBezTo>
                    <a:cubicBezTo>
                      <a:pt x="9489" y="1889"/>
                      <a:pt x="9481" y="1883"/>
                      <a:pt x="9474" y="1877"/>
                    </a:cubicBezTo>
                    <a:close/>
                    <a:moveTo>
                      <a:pt x="9997" y="16851"/>
                    </a:moveTo>
                    <a:cubicBezTo>
                      <a:pt x="9990" y="16857"/>
                      <a:pt x="9983" y="16862"/>
                      <a:pt x="9975" y="16868"/>
                    </a:cubicBezTo>
                    <a:cubicBezTo>
                      <a:pt x="9990" y="16868"/>
                      <a:pt x="9995" y="16858"/>
                      <a:pt x="9997" y="16851"/>
                    </a:cubicBezTo>
                    <a:close/>
                    <a:moveTo>
                      <a:pt x="4497" y="0"/>
                    </a:moveTo>
                    <a:cubicBezTo>
                      <a:pt x="4041" y="23"/>
                      <a:pt x="3584" y="69"/>
                      <a:pt x="3128" y="160"/>
                    </a:cubicBezTo>
                    <a:cubicBezTo>
                      <a:pt x="2078" y="342"/>
                      <a:pt x="1073" y="708"/>
                      <a:pt x="115" y="1164"/>
                    </a:cubicBezTo>
                    <a:cubicBezTo>
                      <a:pt x="23" y="1187"/>
                      <a:pt x="1" y="1301"/>
                      <a:pt x="46" y="1370"/>
                    </a:cubicBezTo>
                    <a:cubicBezTo>
                      <a:pt x="69" y="1415"/>
                      <a:pt x="115" y="1438"/>
                      <a:pt x="138" y="1461"/>
                    </a:cubicBezTo>
                    <a:cubicBezTo>
                      <a:pt x="183" y="1461"/>
                      <a:pt x="229" y="1461"/>
                      <a:pt x="275" y="1438"/>
                    </a:cubicBezTo>
                    <a:cubicBezTo>
                      <a:pt x="434" y="1347"/>
                      <a:pt x="617" y="1278"/>
                      <a:pt x="800" y="1210"/>
                    </a:cubicBezTo>
                    <a:cubicBezTo>
                      <a:pt x="1690" y="822"/>
                      <a:pt x="2603" y="548"/>
                      <a:pt x="3561" y="411"/>
                    </a:cubicBezTo>
                    <a:cubicBezTo>
                      <a:pt x="3927" y="365"/>
                      <a:pt x="4292" y="342"/>
                      <a:pt x="4657" y="320"/>
                    </a:cubicBezTo>
                    <a:cubicBezTo>
                      <a:pt x="5045" y="320"/>
                      <a:pt x="5410" y="342"/>
                      <a:pt x="5798" y="411"/>
                    </a:cubicBezTo>
                    <a:lnTo>
                      <a:pt x="5775" y="411"/>
                    </a:lnTo>
                    <a:cubicBezTo>
                      <a:pt x="6141" y="457"/>
                      <a:pt x="6483" y="525"/>
                      <a:pt x="6825" y="616"/>
                    </a:cubicBezTo>
                    <a:cubicBezTo>
                      <a:pt x="7213" y="730"/>
                      <a:pt x="7601" y="845"/>
                      <a:pt x="7967" y="1004"/>
                    </a:cubicBezTo>
                    <a:cubicBezTo>
                      <a:pt x="8241" y="1141"/>
                      <a:pt x="8514" y="1255"/>
                      <a:pt x="8788" y="1415"/>
                    </a:cubicBezTo>
                    <a:cubicBezTo>
                      <a:pt x="9031" y="1548"/>
                      <a:pt x="9253" y="1702"/>
                      <a:pt x="9474" y="1877"/>
                    </a:cubicBezTo>
                    <a:lnTo>
                      <a:pt x="9474" y="1877"/>
                    </a:lnTo>
                    <a:cubicBezTo>
                      <a:pt x="9473" y="1874"/>
                      <a:pt x="9473" y="1872"/>
                      <a:pt x="9473" y="1872"/>
                    </a:cubicBezTo>
                    <a:lnTo>
                      <a:pt x="9473" y="1872"/>
                    </a:lnTo>
                    <a:cubicBezTo>
                      <a:pt x="9930" y="2237"/>
                      <a:pt x="10363" y="2671"/>
                      <a:pt x="10729" y="3150"/>
                    </a:cubicBezTo>
                    <a:cubicBezTo>
                      <a:pt x="11162" y="3721"/>
                      <a:pt x="11527" y="4382"/>
                      <a:pt x="11824" y="5067"/>
                    </a:cubicBezTo>
                    <a:cubicBezTo>
                      <a:pt x="11824" y="5067"/>
                      <a:pt x="11824" y="5067"/>
                      <a:pt x="11824" y="5044"/>
                    </a:cubicBezTo>
                    <a:cubicBezTo>
                      <a:pt x="12212" y="5980"/>
                      <a:pt x="12463" y="6962"/>
                      <a:pt x="12600" y="7943"/>
                    </a:cubicBezTo>
                    <a:cubicBezTo>
                      <a:pt x="12760" y="9153"/>
                      <a:pt x="12760" y="10386"/>
                      <a:pt x="12600" y="11595"/>
                    </a:cubicBezTo>
                    <a:cubicBezTo>
                      <a:pt x="12600" y="11595"/>
                      <a:pt x="12600" y="11572"/>
                      <a:pt x="12600" y="11572"/>
                    </a:cubicBezTo>
                    <a:cubicBezTo>
                      <a:pt x="12532" y="12006"/>
                      <a:pt x="12463" y="12417"/>
                      <a:pt x="12349" y="12851"/>
                    </a:cubicBezTo>
                    <a:cubicBezTo>
                      <a:pt x="12235" y="13330"/>
                      <a:pt x="12075" y="13786"/>
                      <a:pt x="11893" y="14220"/>
                    </a:cubicBezTo>
                    <a:cubicBezTo>
                      <a:pt x="11893" y="14220"/>
                      <a:pt x="11901" y="14220"/>
                      <a:pt x="11907" y="14215"/>
                    </a:cubicBezTo>
                    <a:lnTo>
                      <a:pt x="11907" y="14215"/>
                    </a:lnTo>
                    <a:cubicBezTo>
                      <a:pt x="11635" y="14825"/>
                      <a:pt x="11318" y="15389"/>
                      <a:pt x="10934" y="15909"/>
                    </a:cubicBezTo>
                    <a:cubicBezTo>
                      <a:pt x="10934" y="15909"/>
                      <a:pt x="10934" y="15909"/>
                      <a:pt x="10934" y="15909"/>
                    </a:cubicBezTo>
                    <a:lnTo>
                      <a:pt x="10934" y="15909"/>
                    </a:lnTo>
                    <a:lnTo>
                      <a:pt x="10911" y="15932"/>
                    </a:lnTo>
                    <a:cubicBezTo>
                      <a:pt x="10643" y="16267"/>
                      <a:pt x="10353" y="16581"/>
                      <a:pt x="9998" y="16851"/>
                    </a:cubicBezTo>
                    <a:lnTo>
                      <a:pt x="9998" y="16851"/>
                    </a:lnTo>
                    <a:cubicBezTo>
                      <a:pt x="9998" y="16849"/>
                      <a:pt x="9998" y="16847"/>
                      <a:pt x="9998" y="16845"/>
                    </a:cubicBezTo>
                    <a:lnTo>
                      <a:pt x="9998" y="16845"/>
                    </a:lnTo>
                    <a:cubicBezTo>
                      <a:pt x="9998" y="16845"/>
                      <a:pt x="9998" y="16848"/>
                      <a:pt x="9997" y="16851"/>
                    </a:cubicBezTo>
                    <a:lnTo>
                      <a:pt x="9997" y="16851"/>
                    </a:lnTo>
                    <a:cubicBezTo>
                      <a:pt x="9997" y="16851"/>
                      <a:pt x="9998" y="16851"/>
                      <a:pt x="9998" y="16851"/>
                    </a:cubicBezTo>
                    <a:lnTo>
                      <a:pt x="9998" y="16851"/>
                    </a:lnTo>
                    <a:cubicBezTo>
                      <a:pt x="9998" y="16868"/>
                      <a:pt x="9996" y="16868"/>
                      <a:pt x="9975" y="16868"/>
                    </a:cubicBezTo>
                    <a:cubicBezTo>
                      <a:pt x="9701" y="17096"/>
                      <a:pt x="9382" y="17279"/>
                      <a:pt x="9062" y="17416"/>
                    </a:cubicBezTo>
                    <a:cubicBezTo>
                      <a:pt x="8766" y="17530"/>
                      <a:pt x="8446" y="17621"/>
                      <a:pt x="8126" y="17667"/>
                    </a:cubicBezTo>
                    <a:cubicBezTo>
                      <a:pt x="8081" y="17690"/>
                      <a:pt x="8012" y="17690"/>
                      <a:pt x="7967" y="17690"/>
                    </a:cubicBezTo>
                    <a:cubicBezTo>
                      <a:pt x="7921" y="17690"/>
                      <a:pt x="7875" y="17712"/>
                      <a:pt x="7853" y="17735"/>
                    </a:cubicBezTo>
                    <a:cubicBezTo>
                      <a:pt x="7807" y="17781"/>
                      <a:pt x="7807" y="17804"/>
                      <a:pt x="7807" y="17849"/>
                    </a:cubicBezTo>
                    <a:cubicBezTo>
                      <a:pt x="7807" y="17931"/>
                      <a:pt x="7862" y="18013"/>
                      <a:pt x="7939" y="18013"/>
                    </a:cubicBezTo>
                    <a:cubicBezTo>
                      <a:pt x="7948" y="18013"/>
                      <a:pt x="7957" y="18012"/>
                      <a:pt x="7967" y="18009"/>
                    </a:cubicBezTo>
                    <a:cubicBezTo>
                      <a:pt x="8332" y="17986"/>
                      <a:pt x="8674" y="17895"/>
                      <a:pt x="9039" y="17781"/>
                    </a:cubicBezTo>
                    <a:cubicBezTo>
                      <a:pt x="9359" y="17644"/>
                      <a:pt x="9679" y="17484"/>
                      <a:pt x="9975" y="17279"/>
                    </a:cubicBezTo>
                    <a:cubicBezTo>
                      <a:pt x="10569" y="16868"/>
                      <a:pt x="11048" y="16343"/>
                      <a:pt x="11459" y="15749"/>
                    </a:cubicBezTo>
                    <a:cubicBezTo>
                      <a:pt x="11870" y="15133"/>
                      <a:pt x="12167" y="14471"/>
                      <a:pt x="12418" y="13786"/>
                    </a:cubicBezTo>
                    <a:cubicBezTo>
                      <a:pt x="12646" y="13147"/>
                      <a:pt x="12783" y="12485"/>
                      <a:pt x="12897" y="11801"/>
                    </a:cubicBezTo>
                    <a:cubicBezTo>
                      <a:pt x="13102" y="10431"/>
                      <a:pt x="13080" y="9016"/>
                      <a:pt x="12874" y="7646"/>
                    </a:cubicBezTo>
                    <a:cubicBezTo>
                      <a:pt x="12669" y="6277"/>
                      <a:pt x="12235" y="4930"/>
                      <a:pt x="11527" y="3721"/>
                    </a:cubicBezTo>
                    <a:cubicBezTo>
                      <a:pt x="11162" y="3150"/>
                      <a:pt x="10751" y="2625"/>
                      <a:pt x="10272" y="2146"/>
                    </a:cubicBezTo>
                    <a:cubicBezTo>
                      <a:pt x="9793" y="1666"/>
                      <a:pt x="9222" y="1278"/>
                      <a:pt x="8629" y="959"/>
                    </a:cubicBezTo>
                    <a:cubicBezTo>
                      <a:pt x="8446" y="867"/>
                      <a:pt x="8263" y="776"/>
                      <a:pt x="8081" y="708"/>
                    </a:cubicBezTo>
                    <a:cubicBezTo>
                      <a:pt x="7830" y="593"/>
                      <a:pt x="7579" y="502"/>
                      <a:pt x="7328" y="434"/>
                    </a:cubicBezTo>
                    <a:cubicBezTo>
                      <a:pt x="6848" y="274"/>
                      <a:pt x="6369" y="160"/>
                      <a:pt x="5890" y="91"/>
                    </a:cubicBezTo>
                    <a:cubicBezTo>
                      <a:pt x="5502" y="23"/>
                      <a:pt x="5113" y="0"/>
                      <a:pt x="470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2"/>
              <p:cNvSpPr/>
              <p:nvPr/>
            </p:nvSpPr>
            <p:spPr>
              <a:xfrm>
                <a:off x="8754983" y="3920598"/>
                <a:ext cx="250514" cy="360337"/>
              </a:xfrm>
              <a:custGeom>
                <a:avLst/>
                <a:gdLst/>
                <a:ahLst/>
                <a:cxnLst/>
                <a:rect l="l" t="t" r="r" b="b"/>
                <a:pathLst>
                  <a:path w="9268" h="13331" extrusionOk="0">
                    <a:moveTo>
                      <a:pt x="8012" y="0"/>
                    </a:moveTo>
                    <a:cubicBezTo>
                      <a:pt x="7989" y="0"/>
                      <a:pt x="7944" y="23"/>
                      <a:pt x="7921" y="46"/>
                    </a:cubicBezTo>
                    <a:cubicBezTo>
                      <a:pt x="7852" y="92"/>
                      <a:pt x="7829" y="206"/>
                      <a:pt x="7898" y="274"/>
                    </a:cubicBezTo>
                    <a:cubicBezTo>
                      <a:pt x="8058" y="434"/>
                      <a:pt x="8195" y="617"/>
                      <a:pt x="8309" y="799"/>
                    </a:cubicBezTo>
                    <a:cubicBezTo>
                      <a:pt x="8309" y="799"/>
                      <a:pt x="8286" y="776"/>
                      <a:pt x="8286" y="776"/>
                    </a:cubicBezTo>
                    <a:lnTo>
                      <a:pt x="8286" y="776"/>
                    </a:lnTo>
                    <a:cubicBezTo>
                      <a:pt x="8469" y="1050"/>
                      <a:pt x="8583" y="1347"/>
                      <a:pt x="8674" y="1644"/>
                    </a:cubicBezTo>
                    <a:cubicBezTo>
                      <a:pt x="8811" y="2123"/>
                      <a:pt x="8879" y="2602"/>
                      <a:pt x="8902" y="3082"/>
                    </a:cubicBezTo>
                    <a:cubicBezTo>
                      <a:pt x="8902" y="3059"/>
                      <a:pt x="8902" y="3059"/>
                      <a:pt x="8902" y="3036"/>
                    </a:cubicBezTo>
                    <a:lnTo>
                      <a:pt x="8902" y="3036"/>
                    </a:lnTo>
                    <a:cubicBezTo>
                      <a:pt x="8925" y="3789"/>
                      <a:pt x="8857" y="4520"/>
                      <a:pt x="8697" y="5250"/>
                    </a:cubicBezTo>
                    <a:cubicBezTo>
                      <a:pt x="8514" y="6049"/>
                      <a:pt x="8217" y="6825"/>
                      <a:pt x="7852" y="7533"/>
                    </a:cubicBezTo>
                    <a:cubicBezTo>
                      <a:pt x="7419" y="8354"/>
                      <a:pt x="6894" y="9085"/>
                      <a:pt x="6254" y="9769"/>
                    </a:cubicBezTo>
                    <a:cubicBezTo>
                      <a:pt x="6254" y="9747"/>
                      <a:pt x="6254" y="9747"/>
                      <a:pt x="6254" y="9747"/>
                    </a:cubicBezTo>
                    <a:cubicBezTo>
                      <a:pt x="5570" y="10500"/>
                      <a:pt x="4748" y="11162"/>
                      <a:pt x="3881" y="11710"/>
                    </a:cubicBezTo>
                    <a:cubicBezTo>
                      <a:pt x="3219" y="12120"/>
                      <a:pt x="2511" y="12417"/>
                      <a:pt x="1758" y="12645"/>
                    </a:cubicBezTo>
                    <a:lnTo>
                      <a:pt x="1781" y="12645"/>
                    </a:lnTo>
                    <a:cubicBezTo>
                      <a:pt x="1210" y="12828"/>
                      <a:pt x="617" y="12942"/>
                      <a:pt x="46" y="12988"/>
                    </a:cubicBezTo>
                    <a:cubicBezTo>
                      <a:pt x="23" y="13079"/>
                      <a:pt x="23" y="13170"/>
                      <a:pt x="0" y="13262"/>
                    </a:cubicBezTo>
                    <a:cubicBezTo>
                      <a:pt x="0" y="13285"/>
                      <a:pt x="0" y="13307"/>
                      <a:pt x="0" y="13330"/>
                    </a:cubicBezTo>
                    <a:cubicBezTo>
                      <a:pt x="366" y="13285"/>
                      <a:pt x="731" y="13239"/>
                      <a:pt x="1073" y="13170"/>
                    </a:cubicBezTo>
                    <a:cubicBezTo>
                      <a:pt x="1963" y="12988"/>
                      <a:pt x="2808" y="12668"/>
                      <a:pt x="3607" y="12235"/>
                    </a:cubicBezTo>
                    <a:cubicBezTo>
                      <a:pt x="3995" y="12029"/>
                      <a:pt x="4383" y="11778"/>
                      <a:pt x="4748" y="11527"/>
                    </a:cubicBezTo>
                    <a:cubicBezTo>
                      <a:pt x="5068" y="11276"/>
                      <a:pt x="5410" y="11025"/>
                      <a:pt x="5707" y="10751"/>
                    </a:cubicBezTo>
                    <a:cubicBezTo>
                      <a:pt x="6323" y="10203"/>
                      <a:pt x="6871" y="9587"/>
                      <a:pt x="7373" y="8925"/>
                    </a:cubicBezTo>
                    <a:cubicBezTo>
                      <a:pt x="7852" y="8263"/>
                      <a:pt x="8240" y="7555"/>
                      <a:pt x="8560" y="6802"/>
                    </a:cubicBezTo>
                    <a:cubicBezTo>
                      <a:pt x="8857" y="6049"/>
                      <a:pt x="9062" y="5273"/>
                      <a:pt x="9153" y="4474"/>
                    </a:cubicBezTo>
                    <a:cubicBezTo>
                      <a:pt x="9267" y="3698"/>
                      <a:pt x="9267" y="2899"/>
                      <a:pt x="9130" y="2146"/>
                    </a:cubicBezTo>
                    <a:cubicBezTo>
                      <a:pt x="8993" y="1393"/>
                      <a:pt x="8697" y="662"/>
                      <a:pt x="8172" y="114"/>
                    </a:cubicBezTo>
                    <a:cubicBezTo>
                      <a:pt x="8172" y="92"/>
                      <a:pt x="8149" y="92"/>
                      <a:pt x="8149" y="69"/>
                    </a:cubicBezTo>
                    <a:cubicBezTo>
                      <a:pt x="8126" y="46"/>
                      <a:pt x="8080" y="23"/>
                      <a:pt x="8035" y="23"/>
                    </a:cubicBezTo>
                    <a:cubicBezTo>
                      <a:pt x="8035" y="0"/>
                      <a:pt x="8035" y="0"/>
                      <a:pt x="8012"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8989415" y="3965008"/>
                <a:ext cx="649" cy="649"/>
              </a:xfrm>
              <a:custGeom>
                <a:avLst/>
                <a:gdLst/>
                <a:ahLst/>
                <a:cxnLst/>
                <a:rect l="l" t="t" r="r" b="b"/>
                <a:pathLst>
                  <a:path w="24" h="24" extrusionOk="0">
                    <a:moveTo>
                      <a:pt x="24" y="23"/>
                    </a:moveTo>
                    <a:cubicBezTo>
                      <a:pt x="24" y="23"/>
                      <a:pt x="1" y="1"/>
                      <a:pt x="1" y="1"/>
                    </a:cubicBezTo>
                    <a:cubicBezTo>
                      <a:pt x="1" y="1"/>
                      <a:pt x="24" y="23"/>
                      <a:pt x="24" y="23"/>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2"/>
              <p:cNvSpPr/>
              <p:nvPr/>
            </p:nvSpPr>
            <p:spPr>
              <a:xfrm>
                <a:off x="8924029" y="418465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2"/>
              <p:cNvSpPr/>
              <p:nvPr/>
            </p:nvSpPr>
            <p:spPr>
              <a:xfrm>
                <a:off x="8859860" y="4237092"/>
                <a:ext cx="27" cy="27"/>
              </a:xfrm>
              <a:custGeom>
                <a:avLst/>
                <a:gdLst/>
                <a:ahLst/>
                <a:cxnLst/>
                <a:rect l="l" t="t" r="r" b="b"/>
                <a:pathLst>
                  <a:path w="1" h="1" extrusionOk="0">
                    <a:moveTo>
                      <a:pt x="1" y="1"/>
                    </a:moveTo>
                    <a:lnTo>
                      <a:pt x="1" y="1"/>
                    </a:lnTo>
                    <a:lnTo>
                      <a:pt x="1" y="1"/>
                    </a:ln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2"/>
              <p:cNvSpPr/>
              <p:nvPr/>
            </p:nvSpPr>
            <p:spPr>
              <a:xfrm>
                <a:off x="8803097" y="4262392"/>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2"/>
              <p:cNvSpPr/>
              <p:nvPr/>
            </p:nvSpPr>
            <p:spPr>
              <a:xfrm>
                <a:off x="5059334" y="3153081"/>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2"/>
              <p:cNvSpPr/>
              <p:nvPr/>
            </p:nvSpPr>
            <p:spPr>
              <a:xfrm>
                <a:off x="5132747" y="3430111"/>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2"/>
              <p:cNvSpPr/>
              <p:nvPr/>
            </p:nvSpPr>
            <p:spPr>
              <a:xfrm>
                <a:off x="5257383" y="3415299"/>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2"/>
              <p:cNvSpPr/>
              <p:nvPr/>
            </p:nvSpPr>
            <p:spPr>
              <a:xfrm>
                <a:off x="5161750" y="3875566"/>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a:off x="5618936" y="3180841"/>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2"/>
              <p:cNvSpPr/>
              <p:nvPr/>
            </p:nvSpPr>
            <p:spPr>
              <a:xfrm>
                <a:off x="5620774" y="3359158"/>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2"/>
              <p:cNvSpPr/>
              <p:nvPr/>
            </p:nvSpPr>
            <p:spPr>
              <a:xfrm>
                <a:off x="5084634" y="3838535"/>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2"/>
              <p:cNvSpPr/>
              <p:nvPr/>
            </p:nvSpPr>
            <p:spPr>
              <a:xfrm>
                <a:off x="5097581" y="3993390"/>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2"/>
              <p:cNvSpPr/>
              <p:nvPr/>
            </p:nvSpPr>
            <p:spPr>
              <a:xfrm>
                <a:off x="5093878" y="4040287"/>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2"/>
              <p:cNvSpPr/>
              <p:nvPr/>
            </p:nvSpPr>
            <p:spPr>
              <a:xfrm>
                <a:off x="5093878" y="4040287"/>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2"/>
              <p:cNvSpPr/>
              <p:nvPr/>
            </p:nvSpPr>
            <p:spPr>
              <a:xfrm>
                <a:off x="5093878" y="4040908"/>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2"/>
              <p:cNvSpPr/>
              <p:nvPr/>
            </p:nvSpPr>
            <p:spPr>
              <a:xfrm>
                <a:off x="5185807" y="422106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2"/>
              <p:cNvSpPr/>
              <p:nvPr/>
            </p:nvSpPr>
            <p:spPr>
              <a:xfrm>
                <a:off x="5185807" y="4221063"/>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2"/>
              <p:cNvSpPr/>
              <p:nvPr/>
            </p:nvSpPr>
            <p:spPr>
              <a:xfrm>
                <a:off x="5234569" y="425436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2"/>
              <p:cNvSpPr/>
              <p:nvPr/>
            </p:nvSpPr>
            <p:spPr>
              <a:xfrm>
                <a:off x="5051333" y="3372727"/>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2"/>
              <p:cNvSpPr/>
              <p:nvPr/>
            </p:nvSpPr>
            <p:spPr>
              <a:xfrm>
                <a:off x="5453593" y="3330776"/>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2"/>
              <p:cNvSpPr/>
              <p:nvPr/>
            </p:nvSpPr>
            <p:spPr>
              <a:xfrm>
                <a:off x="5571417" y="3147540"/>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2"/>
              <p:cNvSpPr/>
              <p:nvPr/>
            </p:nvSpPr>
            <p:spPr>
              <a:xfrm>
                <a:off x="5923699" y="321600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2"/>
              <p:cNvSpPr/>
              <p:nvPr/>
            </p:nvSpPr>
            <p:spPr>
              <a:xfrm>
                <a:off x="5329580" y="4137135"/>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a:off x="8610616" y="4190817"/>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2"/>
              <p:cNvSpPr/>
              <p:nvPr/>
            </p:nvSpPr>
            <p:spPr>
              <a:xfrm>
                <a:off x="6877534" y="4007580"/>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a:off x="6889265" y="4082237"/>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a:off x="5311064" y="3088912"/>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a:off x="6889265" y="4247580"/>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
              <p:cNvSpPr/>
              <p:nvPr/>
            </p:nvSpPr>
            <p:spPr>
              <a:xfrm>
                <a:off x="6955894" y="4270420"/>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a:off x="6958975" y="4432681"/>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
              <p:cNvSpPr/>
              <p:nvPr/>
            </p:nvSpPr>
            <p:spPr>
              <a:xfrm>
                <a:off x="7252034" y="4217360"/>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2"/>
              <p:cNvSpPr/>
              <p:nvPr/>
            </p:nvSpPr>
            <p:spPr>
              <a:xfrm>
                <a:off x="7253899" y="4229686"/>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
              <p:cNvSpPr/>
              <p:nvPr/>
            </p:nvSpPr>
            <p:spPr>
              <a:xfrm>
                <a:off x="8200950" y="4240795"/>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2"/>
              <p:cNvSpPr/>
              <p:nvPr/>
            </p:nvSpPr>
            <p:spPr>
              <a:xfrm>
                <a:off x="7532768" y="4180951"/>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a:off x="7342747" y="4153191"/>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a:off x="5341284" y="4229686"/>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a:off x="5370909" y="4241417"/>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a:off x="5332661" y="4144541"/>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a:off x="5335743" y="4139000"/>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p:nvPr/>
            </p:nvSpPr>
            <p:spPr>
              <a:xfrm>
                <a:off x="6860883" y="4166760"/>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a:off x="6984275" y="4319155"/>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2"/>
              <p:cNvSpPr/>
              <p:nvPr/>
            </p:nvSpPr>
            <p:spPr>
              <a:xfrm>
                <a:off x="7007737" y="4324075"/>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2"/>
              <p:cNvSpPr/>
              <p:nvPr/>
            </p:nvSpPr>
            <p:spPr>
              <a:xfrm>
                <a:off x="7033010" y="4320399"/>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a:off x="7045363" y="4309884"/>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a:off x="8197246" y="4175410"/>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a:off x="6812770" y="4217982"/>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a:off x="7004629" y="4370972"/>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a:off x="7039200" y="4372215"/>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a:off x="5404237" y="4206251"/>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a:off x="5965055" y="4201304"/>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a:off x="7642591" y="4034124"/>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a:off x="7181702" y="3956386"/>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a:off x="8668596" y="4087184"/>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a:off x="8068908" y="4017446"/>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a:off x="7177405" y="3899623"/>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a:off x="7580260" y="3901461"/>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a:off x="5393749" y="3924301"/>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a:off x="5399290" y="3899001"/>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a:off x="6573392" y="3909488"/>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a:off x="5372747" y="3768824"/>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5383261" y="3972414"/>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a:off x="5381396" y="3972414"/>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5371530" y="3967468"/>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5763303" y="3739821"/>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6653590" y="3761418"/>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6905915" y="3916273"/>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5361043" y="3648514"/>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6953434" y="3890351"/>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6945406" y="3876160"/>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6685675" y="3649730"/>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6767116" y="3694789"/>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6780064" y="3707115"/>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6751060" y="3693546"/>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5454810" y="3629377"/>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5420887" y="3912570"/>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5414724" y="3913192"/>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5371530" y="3891595"/>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5364124" y="3888513"/>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5365367" y="3890351"/>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2"/>
              <p:cNvSpPr/>
              <p:nvPr/>
            </p:nvSpPr>
            <p:spPr>
              <a:xfrm>
                <a:off x="5355474" y="3886648"/>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2"/>
              <p:cNvSpPr/>
              <p:nvPr/>
            </p:nvSpPr>
            <p:spPr>
              <a:xfrm>
                <a:off x="5370287" y="3895298"/>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2"/>
              <p:cNvSpPr/>
              <p:nvPr/>
            </p:nvSpPr>
            <p:spPr>
              <a:xfrm>
                <a:off x="7126183" y="3797206"/>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2"/>
              <p:cNvSpPr/>
              <p:nvPr/>
            </p:nvSpPr>
            <p:spPr>
              <a:xfrm>
                <a:off x="7108911" y="3741065"/>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2"/>
              <p:cNvSpPr/>
              <p:nvPr/>
            </p:nvSpPr>
            <p:spPr>
              <a:xfrm>
                <a:off x="7609885" y="3900839"/>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a:off x="7632103" y="3901461"/>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7737601" y="3786718"/>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a:off x="7057094" y="3658380"/>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2"/>
              <p:cNvSpPr/>
              <p:nvPr/>
            </p:nvSpPr>
            <p:spPr>
              <a:xfrm>
                <a:off x="7951679" y="3860132"/>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2"/>
              <p:cNvSpPr/>
              <p:nvPr/>
            </p:nvSpPr>
            <p:spPr>
              <a:xfrm>
                <a:off x="7042282" y="3876782"/>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2"/>
              <p:cNvSpPr/>
              <p:nvPr/>
            </p:nvSpPr>
            <p:spPr>
              <a:xfrm>
                <a:off x="7017603" y="3989686"/>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2"/>
              <p:cNvSpPr/>
              <p:nvPr/>
            </p:nvSpPr>
            <p:spPr>
              <a:xfrm>
                <a:off x="7071285" y="3630620"/>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2"/>
              <p:cNvSpPr/>
              <p:nvPr/>
            </p:nvSpPr>
            <p:spPr>
              <a:xfrm>
                <a:off x="7561771" y="3637404"/>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a:off x="7026847" y="3583723"/>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2"/>
              <p:cNvSpPr/>
              <p:nvPr/>
            </p:nvSpPr>
            <p:spPr>
              <a:xfrm>
                <a:off x="7044120" y="3657758"/>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2"/>
              <p:cNvSpPr/>
              <p:nvPr/>
            </p:nvSpPr>
            <p:spPr>
              <a:xfrm>
                <a:off x="7044120" y="3644189"/>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2"/>
              <p:cNvSpPr/>
              <p:nvPr/>
            </p:nvSpPr>
            <p:spPr>
              <a:xfrm>
                <a:off x="7445164" y="3127159"/>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a:off x="7561149" y="3154324"/>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2"/>
              <p:cNvSpPr/>
              <p:nvPr/>
            </p:nvSpPr>
            <p:spPr>
              <a:xfrm>
                <a:off x="7573475" y="3152459"/>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2"/>
              <p:cNvSpPr/>
              <p:nvPr/>
            </p:nvSpPr>
            <p:spPr>
              <a:xfrm>
                <a:off x="7567312" y="3151838"/>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2"/>
              <p:cNvSpPr/>
              <p:nvPr/>
            </p:nvSpPr>
            <p:spPr>
              <a:xfrm>
                <a:off x="6204027" y="3138269"/>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2"/>
              <p:cNvSpPr/>
              <p:nvPr/>
            </p:nvSpPr>
            <p:spPr>
              <a:xfrm>
                <a:off x="6449379" y="3140134"/>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2"/>
              <p:cNvSpPr/>
              <p:nvPr/>
            </p:nvSpPr>
            <p:spPr>
              <a:xfrm>
                <a:off x="8292257" y="3290042"/>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2"/>
              <p:cNvSpPr/>
              <p:nvPr/>
            </p:nvSpPr>
            <p:spPr>
              <a:xfrm>
                <a:off x="8682786" y="3810775"/>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2"/>
              <p:cNvSpPr/>
              <p:nvPr/>
            </p:nvSpPr>
            <p:spPr>
              <a:xfrm>
                <a:off x="8328045" y="3447384"/>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a:off x="8656892" y="3870619"/>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2"/>
              <p:cNvSpPr/>
              <p:nvPr/>
            </p:nvSpPr>
            <p:spPr>
              <a:xfrm>
                <a:off x="8246603" y="3351130"/>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2"/>
              <p:cNvSpPr/>
              <p:nvPr/>
            </p:nvSpPr>
            <p:spPr>
              <a:xfrm>
                <a:off x="5334499" y="3288826"/>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2"/>
              <p:cNvSpPr/>
              <p:nvPr/>
            </p:nvSpPr>
            <p:spPr>
              <a:xfrm>
                <a:off x="5663968" y="3296826"/>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2"/>
              <p:cNvSpPr/>
              <p:nvPr/>
            </p:nvSpPr>
            <p:spPr>
              <a:xfrm>
                <a:off x="5632505" y="3287582"/>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2"/>
              <p:cNvSpPr/>
              <p:nvPr/>
            </p:nvSpPr>
            <p:spPr>
              <a:xfrm>
                <a:off x="5781197" y="3228360"/>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2"/>
              <p:cNvSpPr/>
              <p:nvPr/>
            </p:nvSpPr>
            <p:spPr>
              <a:xfrm>
                <a:off x="5415319" y="3612726"/>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2"/>
              <p:cNvSpPr/>
              <p:nvPr/>
            </p:nvSpPr>
            <p:spPr>
              <a:xfrm>
                <a:off x="5378315" y="3619511"/>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2"/>
              <p:cNvSpPr/>
              <p:nvPr/>
            </p:nvSpPr>
            <p:spPr>
              <a:xfrm>
                <a:off x="5536251" y="3380755"/>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2"/>
              <p:cNvSpPr/>
              <p:nvPr/>
            </p:nvSpPr>
            <p:spPr>
              <a:xfrm>
                <a:off x="5705297" y="3352995"/>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2"/>
              <p:cNvSpPr/>
              <p:nvPr/>
            </p:nvSpPr>
            <p:spPr>
              <a:xfrm>
                <a:off x="5670131" y="3737956"/>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2"/>
              <p:cNvSpPr/>
              <p:nvPr/>
            </p:nvSpPr>
            <p:spPr>
              <a:xfrm>
                <a:off x="5313524" y="3728090"/>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2"/>
              <p:cNvSpPr/>
              <p:nvPr/>
            </p:nvSpPr>
            <p:spPr>
              <a:xfrm>
                <a:off x="5330796" y="3898379"/>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2"/>
              <p:cNvSpPr/>
              <p:nvPr/>
            </p:nvSpPr>
            <p:spPr>
              <a:xfrm>
                <a:off x="5329580" y="4030421"/>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2"/>
              <p:cNvSpPr/>
              <p:nvPr/>
            </p:nvSpPr>
            <p:spPr>
              <a:xfrm>
                <a:off x="5339446" y="3941573"/>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2"/>
              <p:cNvSpPr/>
              <p:nvPr/>
            </p:nvSpPr>
            <p:spPr>
              <a:xfrm>
                <a:off x="5357340" y="4119863"/>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2"/>
              <p:cNvSpPr/>
              <p:nvPr/>
            </p:nvSpPr>
            <p:spPr>
              <a:xfrm>
                <a:off x="7042282" y="3643567"/>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a:off x="7047201" y="3613348"/>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2"/>
              <p:cNvSpPr/>
              <p:nvPr/>
            </p:nvSpPr>
            <p:spPr>
              <a:xfrm>
                <a:off x="7084854" y="3713278"/>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2"/>
              <p:cNvSpPr/>
              <p:nvPr/>
            </p:nvSpPr>
            <p:spPr>
              <a:xfrm>
                <a:off x="7162592" y="3870619"/>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2"/>
              <p:cNvSpPr/>
              <p:nvPr/>
            </p:nvSpPr>
            <p:spPr>
              <a:xfrm>
                <a:off x="7617912" y="3885432"/>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2"/>
              <p:cNvSpPr/>
              <p:nvPr/>
            </p:nvSpPr>
            <p:spPr>
              <a:xfrm>
                <a:off x="7198380" y="3998958"/>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2"/>
              <p:cNvSpPr/>
              <p:nvPr/>
            </p:nvSpPr>
            <p:spPr>
              <a:xfrm>
                <a:off x="6888643" y="4081616"/>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2"/>
              <p:cNvSpPr/>
              <p:nvPr/>
            </p:nvSpPr>
            <p:spPr>
              <a:xfrm>
                <a:off x="7078069" y="4147623"/>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2"/>
              <p:cNvSpPr/>
              <p:nvPr/>
            </p:nvSpPr>
            <p:spPr>
              <a:xfrm>
                <a:off x="6441972" y="3185787"/>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2"/>
              <p:cNvSpPr/>
              <p:nvPr/>
            </p:nvSpPr>
            <p:spPr>
              <a:xfrm>
                <a:off x="5956405" y="4032259"/>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a:off x="7205759" y="4033502"/>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2"/>
              <p:cNvSpPr/>
              <p:nvPr/>
            </p:nvSpPr>
            <p:spPr>
              <a:xfrm>
                <a:off x="5324012" y="3623214"/>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2"/>
              <p:cNvSpPr/>
              <p:nvPr/>
            </p:nvSpPr>
            <p:spPr>
              <a:xfrm>
                <a:off x="6743032" y="3665164"/>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5968758"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2"/>
              <p:cNvSpPr/>
              <p:nvPr/>
            </p:nvSpPr>
            <p:spPr>
              <a:xfrm>
                <a:off x="5968136"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2"/>
              <p:cNvSpPr/>
              <p:nvPr/>
            </p:nvSpPr>
            <p:spPr>
              <a:xfrm>
                <a:off x="5362881"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2"/>
              <p:cNvSpPr/>
              <p:nvPr/>
            </p:nvSpPr>
            <p:spPr>
              <a:xfrm>
                <a:off x="5363502"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2"/>
              <p:cNvSpPr/>
              <p:nvPr/>
            </p:nvSpPr>
            <p:spPr>
              <a:xfrm>
                <a:off x="5418427" y="3903326"/>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5419644" y="3903326"/>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5670131" y="3921219"/>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5668914" y="3921219"/>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7013278" y="3931085"/>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7013278" y="393170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2"/>
              <p:cNvSpPr/>
              <p:nvPr/>
            </p:nvSpPr>
            <p:spPr>
              <a:xfrm>
                <a:off x="5305523" y="3931085"/>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a:off x="5301820" y="3734280"/>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2"/>
              <p:cNvSpPr/>
              <p:nvPr/>
            </p:nvSpPr>
            <p:spPr>
              <a:xfrm>
                <a:off x="6920728" y="3931707"/>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2"/>
              <p:cNvSpPr/>
              <p:nvPr/>
            </p:nvSpPr>
            <p:spPr>
              <a:xfrm>
                <a:off x="6920728" y="3931707"/>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6921349" y="39323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5311064" y="3894054"/>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6353125" y="3910732"/>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5867558" y="4027339"/>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6591881" y="4043990"/>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a:off x="5333283" y="4132216"/>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5326498" y="3282041"/>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5778737" y="3085209"/>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5301820" y="3879242"/>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5311686" y="3964386"/>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5334499" y="4056937"/>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7038578" y="3232684"/>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7036713" y="3625673"/>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7339666" y="366762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8113318" y="38372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8719196" y="3873079"/>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8719196" y="3873079"/>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719196" y="3873701"/>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8663054" y="3905164"/>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8663054" y="390578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8412567" y="3923058"/>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2"/>
              <p:cNvSpPr/>
              <p:nvPr/>
            </p:nvSpPr>
            <p:spPr>
              <a:xfrm>
                <a:off x="8412567" y="3923058"/>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2"/>
              <p:cNvSpPr/>
              <p:nvPr/>
            </p:nvSpPr>
            <p:spPr>
              <a:xfrm>
                <a:off x="7068798" y="3932923"/>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8767931" y="3932923"/>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7098423" y="3736118"/>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7161349" y="393416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7102748" y="402855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7167512" y="3895919"/>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7728952" y="3912570"/>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7200840" y="4029799"/>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8515606" y="4134054"/>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2"/>
              <p:cNvSpPr/>
              <p:nvPr/>
            </p:nvSpPr>
            <p:spPr>
              <a:xfrm>
                <a:off x="7489574" y="404644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2"/>
              <p:cNvSpPr/>
              <p:nvPr/>
            </p:nvSpPr>
            <p:spPr>
              <a:xfrm>
                <a:off x="7751170" y="404831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2"/>
              <p:cNvSpPr/>
              <p:nvPr/>
            </p:nvSpPr>
            <p:spPr>
              <a:xfrm>
                <a:off x="8299663" y="3284501"/>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2"/>
              <p:cNvSpPr/>
              <p:nvPr/>
            </p:nvSpPr>
            <p:spPr>
              <a:xfrm>
                <a:off x="7041038" y="3087074"/>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2"/>
              <p:cNvSpPr/>
              <p:nvPr/>
            </p:nvSpPr>
            <p:spPr>
              <a:xfrm>
                <a:off x="8712411" y="3881729"/>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2"/>
              <p:cNvSpPr/>
              <p:nvPr/>
            </p:nvSpPr>
            <p:spPr>
              <a:xfrm>
                <a:off x="8698220" y="3966251"/>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2"/>
              <p:cNvSpPr/>
              <p:nvPr/>
            </p:nvSpPr>
            <p:spPr>
              <a:xfrm>
                <a:off x="8672299" y="4059397"/>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2"/>
              <p:cNvSpPr/>
              <p:nvPr/>
            </p:nvSpPr>
            <p:spPr>
              <a:xfrm>
                <a:off x="7034875" y="3235144"/>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2"/>
              <p:cNvSpPr/>
              <p:nvPr/>
            </p:nvSpPr>
            <p:spPr>
              <a:xfrm>
                <a:off x="6871993" y="4001418"/>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2"/>
              <p:cNvSpPr/>
              <p:nvPr/>
            </p:nvSpPr>
            <p:spPr>
              <a:xfrm>
                <a:off x="7105207" y="4022393"/>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2"/>
              <p:cNvSpPr/>
              <p:nvPr/>
            </p:nvSpPr>
            <p:spPr>
              <a:xfrm>
                <a:off x="7169377"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2"/>
              <p:cNvSpPr/>
              <p:nvPr/>
            </p:nvSpPr>
            <p:spPr>
              <a:xfrm>
                <a:off x="7169998" y="4072993"/>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2"/>
              <p:cNvSpPr/>
              <p:nvPr/>
            </p:nvSpPr>
            <p:spPr>
              <a:xfrm>
                <a:off x="7140373" y="4043368"/>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2"/>
              <p:cNvSpPr/>
              <p:nvPr/>
            </p:nvSpPr>
            <p:spPr>
              <a:xfrm>
                <a:off x="7140373" y="4043368"/>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2"/>
              <p:cNvSpPr/>
              <p:nvPr/>
            </p:nvSpPr>
            <p:spPr>
              <a:xfrm>
                <a:off x="7169377" y="4072371"/>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2"/>
              <p:cNvSpPr/>
              <p:nvPr/>
            </p:nvSpPr>
            <p:spPr>
              <a:xfrm>
                <a:off x="6881859" y="4149488"/>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2"/>
              <p:cNvSpPr/>
              <p:nvPr/>
            </p:nvSpPr>
            <p:spPr>
              <a:xfrm>
                <a:off x="6886183" y="4078534"/>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2"/>
              <p:cNvSpPr/>
              <p:nvPr/>
            </p:nvSpPr>
            <p:spPr>
              <a:xfrm>
                <a:off x="6972571" y="4101374"/>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2"/>
              <p:cNvSpPr/>
              <p:nvPr/>
            </p:nvSpPr>
            <p:spPr>
              <a:xfrm>
                <a:off x="6793011" y="4268555"/>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2"/>
              <p:cNvSpPr/>
              <p:nvPr/>
            </p:nvSpPr>
            <p:spPr>
              <a:xfrm>
                <a:off x="6884940" y="4155029"/>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2"/>
              <p:cNvSpPr/>
              <p:nvPr/>
            </p:nvSpPr>
            <p:spPr>
              <a:xfrm>
                <a:off x="5346230" y="4258689"/>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2"/>
              <p:cNvSpPr/>
              <p:nvPr/>
            </p:nvSpPr>
            <p:spPr>
              <a:xfrm>
                <a:off x="5343770" y="4131594"/>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2"/>
              <p:cNvSpPr/>
              <p:nvPr/>
            </p:nvSpPr>
            <p:spPr>
              <a:xfrm>
                <a:off x="5322795" y="4198845"/>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2"/>
              <p:cNvSpPr/>
              <p:nvPr/>
            </p:nvSpPr>
            <p:spPr>
              <a:xfrm>
                <a:off x="7284119" y="4263014"/>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2"/>
              <p:cNvSpPr/>
              <p:nvPr/>
            </p:nvSpPr>
            <p:spPr>
              <a:xfrm>
                <a:off x="7998576" y="4274718"/>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2"/>
              <p:cNvSpPr/>
              <p:nvPr/>
            </p:nvSpPr>
            <p:spPr>
              <a:xfrm>
                <a:off x="7999198" y="4274718"/>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2"/>
              <p:cNvSpPr/>
              <p:nvPr/>
            </p:nvSpPr>
            <p:spPr>
              <a:xfrm>
                <a:off x="7192190" y="4135919"/>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2"/>
              <p:cNvSpPr/>
              <p:nvPr/>
            </p:nvSpPr>
            <p:spPr>
              <a:xfrm>
                <a:off x="8730305" y="4203169"/>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2"/>
              <p:cNvSpPr/>
              <p:nvPr/>
            </p:nvSpPr>
            <p:spPr>
              <a:xfrm>
                <a:off x="6394454" y="2966141"/>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2"/>
              <p:cNvSpPr/>
              <p:nvPr/>
            </p:nvSpPr>
            <p:spPr>
              <a:xfrm>
                <a:off x="5661508" y="1584125"/>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2"/>
              <p:cNvSpPr/>
              <p:nvPr/>
            </p:nvSpPr>
            <p:spPr>
              <a:xfrm>
                <a:off x="5891642" y="1991953"/>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2"/>
              <p:cNvSpPr/>
              <p:nvPr/>
            </p:nvSpPr>
            <p:spPr>
              <a:xfrm>
                <a:off x="5992193" y="1885833"/>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2"/>
              <p:cNvSpPr/>
              <p:nvPr/>
            </p:nvSpPr>
            <p:spPr>
              <a:xfrm>
                <a:off x="6504898" y="2364589"/>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2"/>
              <p:cNvSpPr/>
              <p:nvPr/>
            </p:nvSpPr>
            <p:spPr>
              <a:xfrm>
                <a:off x="6624587" y="2491089"/>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2"/>
              <p:cNvSpPr/>
              <p:nvPr/>
            </p:nvSpPr>
            <p:spPr>
              <a:xfrm>
                <a:off x="6667159" y="2551528"/>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2"/>
              <p:cNvSpPr/>
              <p:nvPr/>
            </p:nvSpPr>
            <p:spPr>
              <a:xfrm>
                <a:off x="6469110" y="2671244"/>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2"/>
              <p:cNvSpPr/>
              <p:nvPr/>
            </p:nvSpPr>
            <p:spPr>
              <a:xfrm>
                <a:off x="6324122" y="2025281"/>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2"/>
              <p:cNvSpPr/>
              <p:nvPr/>
            </p:nvSpPr>
            <p:spPr>
              <a:xfrm>
                <a:off x="6651130" y="2625591"/>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2"/>
              <p:cNvSpPr/>
              <p:nvPr/>
            </p:nvSpPr>
            <p:spPr>
              <a:xfrm>
                <a:off x="5849664" y="1864236"/>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2"/>
              <p:cNvSpPr/>
              <p:nvPr/>
            </p:nvSpPr>
            <p:spPr>
              <a:xfrm>
                <a:off x="5932349" y="1681622"/>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2"/>
              <p:cNvSpPr/>
              <p:nvPr/>
            </p:nvSpPr>
            <p:spPr>
              <a:xfrm>
                <a:off x="7345207" y="2852615"/>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2"/>
              <p:cNvSpPr/>
              <p:nvPr/>
            </p:nvSpPr>
            <p:spPr>
              <a:xfrm>
                <a:off x="7402592" y="2804502"/>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2"/>
              <p:cNvSpPr/>
              <p:nvPr/>
            </p:nvSpPr>
            <p:spPr>
              <a:xfrm>
                <a:off x="7481546" y="2855102"/>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2"/>
              <p:cNvSpPr/>
              <p:nvPr/>
            </p:nvSpPr>
            <p:spPr>
              <a:xfrm>
                <a:off x="7413701" y="2853859"/>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2"/>
              <p:cNvSpPr/>
              <p:nvPr/>
            </p:nvSpPr>
            <p:spPr>
              <a:xfrm>
                <a:off x="7459355" y="2778580"/>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2"/>
              <p:cNvSpPr/>
              <p:nvPr/>
            </p:nvSpPr>
            <p:spPr>
              <a:xfrm>
                <a:off x="7442082" y="2930975"/>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2"/>
              <p:cNvSpPr/>
              <p:nvPr/>
            </p:nvSpPr>
            <p:spPr>
              <a:xfrm>
                <a:off x="7358776" y="2950707"/>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2"/>
              <p:cNvSpPr/>
              <p:nvPr/>
            </p:nvSpPr>
            <p:spPr>
              <a:xfrm>
                <a:off x="6475895" y="2991442"/>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2"/>
              <p:cNvSpPr/>
              <p:nvPr/>
            </p:nvSpPr>
            <p:spPr>
              <a:xfrm>
                <a:off x="6443189" y="2932219"/>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2"/>
              <p:cNvSpPr/>
              <p:nvPr/>
            </p:nvSpPr>
            <p:spPr>
              <a:xfrm>
                <a:off x="6523414" y="2923569"/>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2"/>
              <p:cNvSpPr/>
              <p:nvPr/>
            </p:nvSpPr>
            <p:spPr>
              <a:xfrm>
                <a:off x="6570284" y="2963682"/>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2"/>
              <p:cNvSpPr/>
              <p:nvPr/>
            </p:nvSpPr>
            <p:spPr>
              <a:xfrm>
                <a:off x="6363612" y="3069802"/>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2"/>
              <p:cNvSpPr/>
              <p:nvPr/>
            </p:nvSpPr>
            <p:spPr>
              <a:xfrm>
                <a:off x="6242680" y="3068558"/>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2"/>
              <p:cNvSpPr/>
              <p:nvPr/>
            </p:nvSpPr>
            <p:spPr>
              <a:xfrm>
                <a:off x="6273521" y="2993901"/>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6309309" y="3033392"/>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6355584" y="2999469"/>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6320418" y="3090777"/>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6220461" y="3130268"/>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7722789" y="3084614"/>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7611750" y="3043258"/>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2"/>
              <p:cNvSpPr/>
              <p:nvPr/>
            </p:nvSpPr>
            <p:spPr>
              <a:xfrm>
                <a:off x="7654295" y="2970466"/>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2"/>
              <p:cNvSpPr/>
              <p:nvPr/>
            </p:nvSpPr>
            <p:spPr>
              <a:xfrm>
                <a:off x="7670351" y="3019201"/>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7753035" y="3033392"/>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7814096" y="3083992"/>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7780174" y="3177759"/>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7522280" y="3005632"/>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7571015" y="2811287"/>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7550040" y="2950113"/>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6391994" y="2860022"/>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6435782" y="28877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6408644" y="2922326"/>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6127316" y="2942706"/>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6454298" y="3121618"/>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2"/>
              <p:cNvSpPr/>
              <p:nvPr/>
            </p:nvSpPr>
            <p:spPr>
              <a:xfrm>
                <a:off x="7451327" y="3117915"/>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2"/>
              <p:cNvSpPr/>
              <p:nvPr/>
            </p:nvSpPr>
            <p:spPr>
              <a:xfrm>
                <a:off x="7571637" y="2989576"/>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7616669" y="2922948"/>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6633831" y="3118537"/>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7339044" y="2712573"/>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6845449" y="2388051"/>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5659643" y="1911134"/>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5901507" y="1592774"/>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5444944" y="1442244"/>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5486894" y="1697651"/>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5480731" y="1495304"/>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5476407" y="1722329"/>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5520222" y="1542796"/>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5755897" y="1689028"/>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4512084" y="815391"/>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4352283" y="1049850"/>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4420777" y="929539"/>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5173481" y="1257143"/>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5301198" y="1337962"/>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5294414" y="1357100"/>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4253569" y="817256"/>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a:off x="4663858" y="1491601"/>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4974189" y="882642"/>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5527629" y="1744548"/>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2"/>
              <p:cNvSpPr/>
              <p:nvPr/>
            </p:nvSpPr>
            <p:spPr>
              <a:xfrm>
                <a:off x="5635586" y="1789580"/>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2"/>
              <p:cNvSpPr/>
              <p:nvPr/>
            </p:nvSpPr>
            <p:spPr>
              <a:xfrm>
                <a:off x="5769466" y="1792066"/>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a:off x="5643614" y="1526145"/>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a:off x="5746031" y="1600802"/>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a:off x="5791685" y="1668053"/>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a:off x="5768844" y="1670512"/>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2"/>
              <p:cNvSpPr/>
              <p:nvPr/>
            </p:nvSpPr>
            <p:spPr>
              <a:xfrm>
                <a:off x="5775629" y="1646456"/>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2"/>
              <p:cNvSpPr/>
              <p:nvPr/>
            </p:nvSpPr>
            <p:spPr>
              <a:xfrm>
                <a:off x="5823769" y="1675459"/>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2"/>
              <p:cNvSpPr/>
              <p:nvPr/>
            </p:nvSpPr>
            <p:spPr>
              <a:xfrm>
                <a:off x="5807713" y="1704435"/>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2"/>
              <p:cNvSpPr/>
              <p:nvPr/>
            </p:nvSpPr>
            <p:spPr>
              <a:xfrm>
                <a:off x="5845988" y="1780957"/>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2"/>
              <p:cNvSpPr/>
              <p:nvPr/>
            </p:nvSpPr>
            <p:spPr>
              <a:xfrm>
                <a:off x="5830554" y="1740223"/>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2"/>
              <p:cNvSpPr/>
              <p:nvPr/>
            </p:nvSpPr>
            <p:spPr>
              <a:xfrm>
                <a:off x="5858935" y="1748872"/>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2"/>
              <p:cNvSpPr/>
              <p:nvPr/>
            </p:nvSpPr>
            <p:spPr>
              <a:xfrm>
                <a:off x="5860773" y="1769848"/>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2"/>
              <p:cNvSpPr/>
              <p:nvPr/>
            </p:nvSpPr>
            <p:spPr>
              <a:xfrm>
                <a:off x="5889155" y="1781579"/>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2"/>
              <p:cNvSpPr/>
              <p:nvPr/>
            </p:nvSpPr>
            <p:spPr>
              <a:xfrm>
                <a:off x="5873748" y="1806852"/>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2"/>
              <p:cNvSpPr/>
              <p:nvPr/>
            </p:nvSpPr>
            <p:spPr>
              <a:xfrm>
                <a:off x="5916320" y="1806852"/>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2"/>
              <p:cNvSpPr/>
              <p:nvPr/>
            </p:nvSpPr>
            <p:spPr>
              <a:xfrm>
                <a:off x="5938512" y="1824746"/>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2"/>
              <p:cNvSpPr/>
              <p:nvPr/>
            </p:nvSpPr>
            <p:spPr>
              <a:xfrm>
                <a:off x="5729975" y="1790823"/>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5708378" y="1778470"/>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2"/>
              <p:cNvSpPr/>
              <p:nvPr/>
            </p:nvSpPr>
            <p:spPr>
              <a:xfrm>
                <a:off x="5732462" y="1769848"/>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2"/>
              <p:cNvSpPr/>
              <p:nvPr/>
            </p:nvSpPr>
            <p:spPr>
              <a:xfrm>
                <a:off x="5567714" y="1748251"/>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2"/>
              <p:cNvSpPr/>
              <p:nvPr/>
            </p:nvSpPr>
            <p:spPr>
              <a:xfrm>
                <a:off x="5523304" y="1716166"/>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a:off x="5544279" y="1681622"/>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a:off x="5593014" y="1684703"/>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a:off x="5661508" y="1690244"/>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2"/>
              <p:cNvSpPr/>
              <p:nvPr/>
            </p:nvSpPr>
            <p:spPr>
              <a:xfrm>
                <a:off x="5601042" y="1560690"/>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2"/>
              <p:cNvSpPr/>
              <p:nvPr/>
            </p:nvSpPr>
            <p:spPr>
              <a:xfrm>
                <a:off x="5596096" y="1590936"/>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2"/>
              <p:cNvSpPr/>
              <p:nvPr/>
            </p:nvSpPr>
            <p:spPr>
              <a:xfrm>
                <a:off x="5696674" y="1681000"/>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2"/>
              <p:cNvSpPr/>
              <p:nvPr/>
            </p:nvSpPr>
            <p:spPr>
              <a:xfrm>
                <a:off x="5713325" y="1662485"/>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2"/>
              <p:cNvSpPr/>
              <p:nvPr/>
            </p:nvSpPr>
            <p:spPr>
              <a:xfrm>
                <a:off x="5723191" y="1698894"/>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2"/>
              <p:cNvSpPr/>
              <p:nvPr/>
            </p:nvSpPr>
            <p:spPr>
              <a:xfrm>
                <a:off x="5758978" y="1708138"/>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a:off x="5648534" y="1653862"/>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2"/>
              <p:cNvSpPr/>
              <p:nvPr/>
            </p:nvSpPr>
            <p:spPr>
              <a:xfrm>
                <a:off x="5602880" y="1676675"/>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a:off x="5560929" y="1658781"/>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a:off x="5602285" y="1647672"/>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5638668" y="1679162"/>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2"/>
              <p:cNvSpPr/>
              <p:nvPr/>
            </p:nvSpPr>
            <p:spPr>
              <a:xfrm>
                <a:off x="5578823" y="1635968"/>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2"/>
              <p:cNvSpPr/>
              <p:nvPr/>
            </p:nvSpPr>
            <p:spPr>
              <a:xfrm>
                <a:off x="5607827" y="1623615"/>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5583770" y="1603262"/>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4353526" y="1193595"/>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4499137" y="1242952"/>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4904479" y="1444082"/>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4520734" y="1104126"/>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4860663" y="1265171"/>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5187051" y="1423729"/>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4830444" y="1243574"/>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2"/>
              <p:cNvSpPr/>
              <p:nvPr/>
            </p:nvSpPr>
            <p:spPr>
              <a:xfrm>
                <a:off x="4568847" y="821554"/>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2"/>
              <p:cNvSpPr/>
              <p:nvPr/>
            </p:nvSpPr>
            <p:spPr>
              <a:xfrm>
                <a:off x="4602170" y="906710"/>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5080931" y="1139292"/>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5116097" y="1159051"/>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2"/>
              <p:cNvSpPr/>
              <p:nvPr/>
            </p:nvSpPr>
            <p:spPr>
              <a:xfrm>
                <a:off x="4259138" y="1008521"/>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4287519" y="996790"/>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4563306" y="986924"/>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4902019" y="1145482"/>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4344904" y="820960"/>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4363392" y="875858"/>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5172860" y="1566852"/>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5189510" y="1587233"/>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5197538" y="1558230"/>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2"/>
              <p:cNvSpPr/>
              <p:nvPr/>
            </p:nvSpPr>
            <p:spPr>
              <a:xfrm>
                <a:off x="5227785" y="1603884"/>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2"/>
              <p:cNvSpPr/>
              <p:nvPr/>
            </p:nvSpPr>
            <p:spPr>
              <a:xfrm>
                <a:off x="5208647" y="1532308"/>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2"/>
              <p:cNvSpPr/>
              <p:nvPr/>
            </p:nvSpPr>
            <p:spPr>
              <a:xfrm>
                <a:off x="5299333" y="1573637"/>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5351771" y="1253440"/>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5348068" y="1299715"/>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5424590" y="1298472"/>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5343149" y="1324393"/>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5430753" y="1360181"/>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5337581" y="1349693"/>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5295630" y="1641509"/>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5344987" y="1642753"/>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329580" y="1356478"/>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5440619" y="1400888"/>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5465297" y="1692731"/>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5461000" y="1697651"/>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5449269" y="1701975"/>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5565254" y="1418160"/>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5556605" y="1445947"/>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543036" y="1497764"/>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539954" y="1530470"/>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5602285" y="1420025"/>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5599177" y="1415079"/>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5479488" y="1357721"/>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5537494" y="1461976"/>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507248" y="1461976"/>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5501707" y="1410781"/>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5532548" y="1417566"/>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5557226" y="1439757"/>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5506032" y="1437919"/>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5493057" y="1505170"/>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2"/>
              <p:cNvSpPr/>
              <p:nvPr/>
            </p:nvSpPr>
            <p:spPr>
              <a:xfrm>
                <a:off x="5547360" y="1521820"/>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2"/>
              <p:cNvSpPr/>
              <p:nvPr/>
            </p:nvSpPr>
            <p:spPr>
              <a:xfrm>
                <a:off x="5559091" y="1496520"/>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5511573" y="1490979"/>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5476407" y="1475545"/>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5477028" y="1554527"/>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5520844" y="1555148"/>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4977892" y="935080"/>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4663858" y="1492817"/>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5044521" y="898076"/>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5145100" y="928296"/>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2"/>
              <p:cNvSpPr/>
              <p:nvPr/>
            </p:nvSpPr>
            <p:spPr>
              <a:xfrm>
                <a:off x="4696564" y="1573637"/>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2"/>
              <p:cNvSpPr/>
              <p:nvPr/>
            </p:nvSpPr>
            <p:spPr>
              <a:xfrm>
                <a:off x="4774302" y="1682865"/>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4659533" y="1482330"/>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2"/>
              <p:cNvSpPr/>
              <p:nvPr/>
            </p:nvSpPr>
            <p:spPr>
              <a:xfrm>
                <a:off x="4986542" y="1605722"/>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2"/>
              <p:cNvSpPr/>
              <p:nvPr/>
            </p:nvSpPr>
            <p:spPr>
              <a:xfrm>
                <a:off x="4991461" y="1772929"/>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2"/>
              <p:cNvSpPr/>
              <p:nvPr/>
            </p:nvSpPr>
            <p:spPr>
              <a:xfrm>
                <a:off x="4991461" y="17735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2"/>
              <p:cNvSpPr/>
              <p:nvPr/>
            </p:nvSpPr>
            <p:spPr>
              <a:xfrm>
                <a:off x="4989623" y="1626697"/>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2"/>
              <p:cNvSpPr/>
              <p:nvPr/>
            </p:nvSpPr>
            <p:spPr>
              <a:xfrm>
                <a:off x="4964323" y="877101"/>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2"/>
              <p:cNvSpPr/>
              <p:nvPr/>
            </p:nvSpPr>
            <p:spPr>
              <a:xfrm>
                <a:off x="5415319" y="1044281"/>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2"/>
              <p:cNvSpPr/>
              <p:nvPr/>
            </p:nvSpPr>
            <p:spPr>
              <a:xfrm>
                <a:off x="5068605" y="904239"/>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2"/>
              <p:cNvSpPr/>
              <p:nvPr/>
            </p:nvSpPr>
            <p:spPr>
              <a:xfrm>
                <a:off x="5324012" y="10899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2"/>
              <p:cNvSpPr/>
              <p:nvPr/>
            </p:nvSpPr>
            <p:spPr>
              <a:xfrm>
                <a:off x="5436294" y="1749494"/>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2"/>
              <p:cNvSpPr/>
              <p:nvPr/>
            </p:nvSpPr>
            <p:spPr>
              <a:xfrm>
                <a:off x="5795388" y="1943840"/>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2"/>
              <p:cNvSpPr/>
              <p:nvPr/>
            </p:nvSpPr>
            <p:spPr>
              <a:xfrm>
                <a:off x="5613989" y="1439163"/>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2"/>
              <p:cNvSpPr/>
              <p:nvPr/>
            </p:nvSpPr>
            <p:spPr>
              <a:xfrm>
                <a:off x="5623261" y="1449029"/>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2"/>
              <p:cNvSpPr/>
              <p:nvPr/>
            </p:nvSpPr>
            <p:spPr>
              <a:xfrm>
                <a:off x="5623855" y="1449029"/>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2"/>
              <p:cNvSpPr/>
              <p:nvPr/>
            </p:nvSpPr>
            <p:spPr>
              <a:xfrm>
                <a:off x="5941593" y="1642753"/>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2"/>
              <p:cNvSpPr/>
              <p:nvPr/>
            </p:nvSpPr>
            <p:spPr>
              <a:xfrm>
                <a:off x="5941593" y="1643374"/>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2"/>
              <p:cNvSpPr/>
              <p:nvPr/>
            </p:nvSpPr>
            <p:spPr>
              <a:xfrm>
                <a:off x="5945296" y="1715544"/>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2"/>
              <p:cNvSpPr/>
              <p:nvPr/>
            </p:nvSpPr>
            <p:spPr>
              <a:xfrm>
                <a:off x="5818201" y="1719869"/>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2"/>
              <p:cNvSpPr/>
              <p:nvPr/>
            </p:nvSpPr>
            <p:spPr>
              <a:xfrm>
                <a:off x="5479488" y="1494061"/>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2"/>
              <p:cNvSpPr/>
              <p:nvPr/>
            </p:nvSpPr>
            <p:spPr>
              <a:xfrm>
                <a:off x="5515898" y="1540336"/>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2"/>
              <p:cNvSpPr/>
              <p:nvPr/>
            </p:nvSpPr>
            <p:spPr>
              <a:xfrm>
                <a:off x="4249866" y="1010980"/>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2"/>
              <p:cNvSpPr/>
              <p:nvPr/>
            </p:nvSpPr>
            <p:spPr>
              <a:xfrm>
                <a:off x="4336254" y="814175"/>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2"/>
              <p:cNvSpPr/>
              <p:nvPr/>
            </p:nvSpPr>
            <p:spPr>
              <a:xfrm>
                <a:off x="4250488" y="842557"/>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2"/>
              <p:cNvSpPr/>
              <p:nvPr/>
            </p:nvSpPr>
            <p:spPr>
              <a:xfrm>
                <a:off x="4344282" y="1205948"/>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2"/>
              <p:cNvSpPr/>
              <p:nvPr/>
            </p:nvSpPr>
            <p:spPr>
              <a:xfrm>
                <a:off x="4364636" y="1225680"/>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2"/>
              <p:cNvSpPr/>
              <p:nvPr/>
            </p:nvSpPr>
            <p:spPr>
              <a:xfrm>
                <a:off x="4486190" y="135461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2"/>
              <p:cNvSpPr/>
              <p:nvPr/>
            </p:nvSpPr>
            <p:spPr>
              <a:xfrm>
                <a:off x="4486190" y="1355235"/>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2"/>
              <p:cNvSpPr/>
              <p:nvPr/>
            </p:nvSpPr>
            <p:spPr>
              <a:xfrm>
                <a:off x="4486190" y="1355235"/>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2"/>
              <p:cNvSpPr/>
              <p:nvPr/>
            </p:nvSpPr>
            <p:spPr>
              <a:xfrm>
                <a:off x="4486784" y="13552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2"/>
              <p:cNvSpPr/>
              <p:nvPr/>
            </p:nvSpPr>
            <p:spPr>
              <a:xfrm>
                <a:off x="4811928" y="1560068"/>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2"/>
              <p:cNvSpPr/>
              <p:nvPr/>
            </p:nvSpPr>
            <p:spPr>
              <a:xfrm>
                <a:off x="4558981" y="814175"/>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2"/>
              <p:cNvSpPr/>
              <p:nvPr/>
            </p:nvSpPr>
            <p:spPr>
              <a:xfrm>
                <a:off x="4920535" y="922755"/>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2"/>
              <p:cNvSpPr/>
              <p:nvPr/>
            </p:nvSpPr>
            <p:spPr>
              <a:xfrm>
                <a:off x="5368449" y="125776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2"/>
              <p:cNvSpPr/>
              <p:nvPr/>
            </p:nvSpPr>
            <p:spPr>
              <a:xfrm>
                <a:off x="5368449" y="1257764"/>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2"/>
              <p:cNvSpPr/>
              <p:nvPr/>
            </p:nvSpPr>
            <p:spPr>
              <a:xfrm>
                <a:off x="4412127" y="1067122"/>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2"/>
              <p:cNvSpPr/>
              <p:nvPr/>
            </p:nvSpPr>
            <p:spPr>
              <a:xfrm>
                <a:off x="4985299" y="1432973"/>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2"/>
              <p:cNvSpPr/>
              <p:nvPr/>
            </p:nvSpPr>
            <p:spPr>
              <a:xfrm>
                <a:off x="4498515" y="926458"/>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2"/>
              <p:cNvSpPr/>
              <p:nvPr/>
            </p:nvSpPr>
            <p:spPr>
              <a:xfrm>
                <a:off x="4805765" y="1047985"/>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2"/>
              <p:cNvSpPr/>
              <p:nvPr/>
            </p:nvSpPr>
            <p:spPr>
              <a:xfrm>
                <a:off x="4345499" y="1068960"/>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2"/>
              <p:cNvSpPr/>
              <p:nvPr/>
            </p:nvSpPr>
            <p:spPr>
              <a:xfrm>
                <a:off x="4413371" y="928296"/>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2"/>
              <p:cNvSpPr/>
              <p:nvPr/>
            </p:nvSpPr>
            <p:spPr>
              <a:xfrm>
                <a:off x="4499759" y="816635"/>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2"/>
              <p:cNvSpPr/>
              <p:nvPr/>
            </p:nvSpPr>
            <p:spPr>
              <a:xfrm>
                <a:off x="5402372" y="1409538"/>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2"/>
              <p:cNvSpPr/>
              <p:nvPr/>
            </p:nvSpPr>
            <p:spPr>
              <a:xfrm>
                <a:off x="5294414" y="1682865"/>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2"/>
              <p:cNvSpPr/>
              <p:nvPr/>
            </p:nvSpPr>
            <p:spPr>
              <a:xfrm>
                <a:off x="5288224" y="1682865"/>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2"/>
              <p:cNvSpPr/>
              <p:nvPr/>
            </p:nvSpPr>
            <p:spPr>
              <a:xfrm>
                <a:off x="5324012" y="171616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2"/>
              <p:cNvSpPr/>
              <p:nvPr/>
            </p:nvSpPr>
            <p:spPr>
              <a:xfrm>
                <a:off x="5324012" y="1716166"/>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2"/>
              <p:cNvSpPr/>
              <p:nvPr/>
            </p:nvSpPr>
            <p:spPr>
              <a:xfrm>
                <a:off x="5324633" y="1716788"/>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2"/>
              <p:cNvSpPr/>
              <p:nvPr/>
            </p:nvSpPr>
            <p:spPr>
              <a:xfrm>
                <a:off x="5477028" y="1351531"/>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2"/>
              <p:cNvSpPr/>
              <p:nvPr/>
            </p:nvSpPr>
            <p:spPr>
              <a:xfrm>
                <a:off x="5169778" y="1250980"/>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2"/>
              <p:cNvSpPr/>
              <p:nvPr/>
            </p:nvSpPr>
            <p:spPr>
              <a:xfrm>
                <a:off x="5223460" y="1294768"/>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2"/>
              <p:cNvSpPr/>
              <p:nvPr/>
            </p:nvSpPr>
            <p:spPr>
              <a:xfrm>
                <a:off x="6573987" y="1223220"/>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2"/>
              <p:cNvSpPr/>
              <p:nvPr/>
            </p:nvSpPr>
            <p:spPr>
              <a:xfrm>
                <a:off x="6681972" y="1468139"/>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2"/>
              <p:cNvSpPr/>
              <p:nvPr/>
            </p:nvSpPr>
            <p:spPr>
              <a:xfrm>
                <a:off x="6439486" y="1246033"/>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2"/>
              <p:cNvSpPr/>
              <p:nvPr/>
            </p:nvSpPr>
            <p:spPr>
              <a:xfrm>
                <a:off x="6686891" y="1498385"/>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2"/>
              <p:cNvSpPr/>
              <p:nvPr/>
            </p:nvSpPr>
            <p:spPr>
              <a:xfrm>
                <a:off x="6842368" y="1476788"/>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2"/>
              <p:cNvSpPr/>
              <p:nvPr/>
            </p:nvSpPr>
            <p:spPr>
              <a:xfrm>
                <a:off x="6712191" y="1506413"/>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2"/>
              <p:cNvSpPr/>
              <p:nvPr/>
            </p:nvSpPr>
            <p:spPr>
              <a:xfrm>
                <a:off x="7053391" y="1518117"/>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2"/>
              <p:cNvSpPr/>
              <p:nvPr/>
            </p:nvSpPr>
            <p:spPr>
              <a:xfrm>
                <a:off x="7048444" y="1558230"/>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2"/>
              <p:cNvSpPr/>
              <p:nvPr/>
            </p:nvSpPr>
            <p:spPr>
              <a:xfrm>
                <a:off x="6794876" y="1222598"/>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2"/>
              <p:cNvSpPr/>
              <p:nvPr/>
            </p:nvSpPr>
            <p:spPr>
              <a:xfrm>
                <a:off x="6577690" y="1260224"/>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2"/>
              <p:cNvSpPr/>
              <p:nvPr/>
            </p:nvSpPr>
            <p:spPr>
              <a:xfrm>
                <a:off x="6705407" y="1249115"/>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2"/>
              <p:cNvSpPr/>
              <p:nvPr/>
            </p:nvSpPr>
            <p:spPr>
              <a:xfrm>
                <a:off x="6701082" y="1252223"/>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2"/>
              <p:cNvSpPr/>
              <p:nvPr/>
            </p:nvSpPr>
            <p:spPr>
              <a:xfrm>
                <a:off x="6688135" y="1249736"/>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2"/>
              <p:cNvSpPr/>
              <p:nvPr/>
            </p:nvSpPr>
            <p:spPr>
              <a:xfrm>
                <a:off x="6596827" y="1247277"/>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2"/>
              <p:cNvSpPr/>
              <p:nvPr/>
            </p:nvSpPr>
            <p:spPr>
              <a:xfrm>
                <a:off x="6658510" y="1694569"/>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2"/>
              <p:cNvSpPr/>
              <p:nvPr/>
            </p:nvSpPr>
            <p:spPr>
              <a:xfrm>
                <a:off x="6636318" y="1416322"/>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2"/>
              <p:cNvSpPr/>
              <p:nvPr/>
            </p:nvSpPr>
            <p:spPr>
              <a:xfrm>
                <a:off x="6691838" y="1656943"/>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2"/>
              <p:cNvSpPr/>
              <p:nvPr/>
            </p:nvSpPr>
            <p:spPr>
              <a:xfrm>
                <a:off x="6440107" y="1597721"/>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2"/>
              <p:cNvSpPr/>
              <p:nvPr/>
            </p:nvSpPr>
            <p:spPr>
              <a:xfrm>
                <a:off x="6451838" y="1762442"/>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2"/>
              <p:cNvSpPr/>
              <p:nvPr/>
            </p:nvSpPr>
            <p:spPr>
              <a:xfrm>
                <a:off x="6451838" y="1767983"/>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2"/>
              <p:cNvSpPr/>
              <p:nvPr/>
            </p:nvSpPr>
            <p:spPr>
              <a:xfrm>
                <a:off x="6453676" y="1758117"/>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2"/>
              <p:cNvSpPr/>
              <p:nvPr/>
            </p:nvSpPr>
            <p:spPr>
              <a:xfrm>
                <a:off x="6451217" y="1766145"/>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2"/>
              <p:cNvSpPr/>
              <p:nvPr/>
            </p:nvSpPr>
            <p:spPr>
              <a:xfrm>
                <a:off x="6490086" y="1678540"/>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2"/>
              <p:cNvSpPr/>
              <p:nvPr/>
            </p:nvSpPr>
            <p:spPr>
              <a:xfrm>
                <a:off x="6472192" y="1767983"/>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2"/>
              <p:cNvSpPr/>
              <p:nvPr/>
            </p:nvSpPr>
            <p:spPr>
              <a:xfrm>
                <a:off x="7028091" y="1288606"/>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2"/>
              <p:cNvSpPr/>
              <p:nvPr/>
            </p:nvSpPr>
            <p:spPr>
              <a:xfrm>
                <a:off x="7226140" y="1278740"/>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2"/>
              <p:cNvSpPr/>
              <p:nvPr/>
            </p:nvSpPr>
            <p:spPr>
              <a:xfrm>
                <a:off x="7287822" y="1267009"/>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2"/>
              <p:cNvSpPr/>
              <p:nvPr/>
            </p:nvSpPr>
            <p:spPr>
              <a:xfrm>
                <a:off x="6632615" y="1333638"/>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2"/>
              <p:cNvSpPr/>
              <p:nvPr/>
            </p:nvSpPr>
            <p:spPr>
              <a:xfrm>
                <a:off x="6897293" y="1647672"/>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2"/>
              <p:cNvSpPr/>
              <p:nvPr/>
            </p:nvSpPr>
            <p:spPr>
              <a:xfrm>
                <a:off x="6886183" y="1649537"/>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2"/>
              <p:cNvSpPr/>
              <p:nvPr/>
            </p:nvSpPr>
            <p:spPr>
              <a:xfrm>
                <a:off x="6622749" y="1337962"/>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2"/>
              <p:cNvSpPr/>
              <p:nvPr/>
            </p:nvSpPr>
            <p:spPr>
              <a:xfrm>
                <a:off x="6863343" y="15878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2"/>
              <p:cNvSpPr/>
              <p:nvPr/>
            </p:nvSpPr>
            <p:spPr>
              <a:xfrm>
                <a:off x="6896671" y="170567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2"/>
              <p:cNvSpPr/>
              <p:nvPr/>
            </p:nvSpPr>
            <p:spPr>
              <a:xfrm>
                <a:off x="6793011" y="1470004"/>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2"/>
              <p:cNvSpPr/>
              <p:nvPr/>
            </p:nvSpPr>
            <p:spPr>
              <a:xfrm>
                <a:off x="6793011" y="147062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2"/>
              <p:cNvSpPr/>
              <p:nvPr/>
            </p:nvSpPr>
            <p:spPr>
              <a:xfrm>
                <a:off x="6793633" y="1471220"/>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2"/>
              <p:cNvSpPr/>
              <p:nvPr/>
            </p:nvSpPr>
            <p:spPr>
              <a:xfrm>
                <a:off x="6863343" y="1587828"/>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2"/>
              <p:cNvSpPr/>
              <p:nvPr/>
            </p:nvSpPr>
            <p:spPr>
              <a:xfrm>
                <a:off x="6896049" y="17044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2"/>
              <p:cNvSpPr/>
              <p:nvPr/>
            </p:nvSpPr>
            <p:spPr>
              <a:xfrm>
                <a:off x="6896049" y="1704435"/>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2"/>
              <p:cNvSpPr/>
              <p:nvPr/>
            </p:nvSpPr>
            <p:spPr>
              <a:xfrm>
                <a:off x="6830042" y="1220733"/>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2"/>
              <p:cNvSpPr/>
              <p:nvPr/>
            </p:nvSpPr>
            <p:spPr>
              <a:xfrm>
                <a:off x="6991681" y="159401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2"/>
              <p:cNvSpPr/>
              <p:nvPr/>
            </p:nvSpPr>
            <p:spPr>
              <a:xfrm>
                <a:off x="6984275" y="1594639"/>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2"/>
              <p:cNvSpPr/>
              <p:nvPr/>
            </p:nvSpPr>
            <p:spPr>
              <a:xfrm>
                <a:off x="7116938" y="1675459"/>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2"/>
              <p:cNvSpPr/>
              <p:nvPr/>
            </p:nvSpPr>
            <p:spPr>
              <a:xfrm>
                <a:off x="6849152" y="131328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2"/>
              <p:cNvSpPr/>
              <p:nvPr/>
            </p:nvSpPr>
            <p:spPr>
              <a:xfrm>
                <a:off x="7037335" y="16298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2"/>
              <p:cNvSpPr/>
              <p:nvPr/>
            </p:nvSpPr>
            <p:spPr>
              <a:xfrm>
                <a:off x="7037957" y="1630400"/>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2"/>
              <p:cNvSpPr/>
              <p:nvPr/>
            </p:nvSpPr>
            <p:spPr>
              <a:xfrm>
                <a:off x="7038578"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2"/>
              <p:cNvSpPr/>
              <p:nvPr/>
            </p:nvSpPr>
            <p:spPr>
              <a:xfrm>
                <a:off x="7116938" y="167545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2"/>
              <p:cNvSpPr/>
              <p:nvPr/>
            </p:nvSpPr>
            <p:spPr>
              <a:xfrm>
                <a:off x="6849152" y="1312068"/>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2"/>
              <p:cNvSpPr/>
              <p:nvPr/>
            </p:nvSpPr>
            <p:spPr>
              <a:xfrm>
                <a:off x="6849152" y="1312068"/>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2"/>
              <p:cNvSpPr/>
              <p:nvPr/>
            </p:nvSpPr>
            <p:spPr>
              <a:xfrm>
                <a:off x="6849152" y="1312068"/>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2"/>
              <p:cNvSpPr/>
              <p:nvPr/>
            </p:nvSpPr>
            <p:spPr>
              <a:xfrm>
                <a:off x="7037335" y="1629805"/>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2"/>
              <p:cNvSpPr/>
              <p:nvPr/>
            </p:nvSpPr>
            <p:spPr>
              <a:xfrm>
                <a:off x="7037957" y="163040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2"/>
              <p:cNvSpPr/>
              <p:nvPr/>
            </p:nvSpPr>
            <p:spPr>
              <a:xfrm>
                <a:off x="6570905" y="1217030"/>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2"/>
              <p:cNvSpPr/>
              <p:nvPr/>
            </p:nvSpPr>
            <p:spPr>
              <a:xfrm>
                <a:off x="7056472"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2"/>
              <p:cNvSpPr/>
              <p:nvPr/>
            </p:nvSpPr>
            <p:spPr>
              <a:xfrm>
                <a:off x="7057094"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2"/>
              <p:cNvSpPr/>
              <p:nvPr/>
            </p:nvSpPr>
            <p:spPr>
              <a:xfrm>
                <a:off x="6693081" y="1290471"/>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2"/>
              <p:cNvSpPr/>
              <p:nvPr/>
            </p:nvSpPr>
            <p:spPr>
              <a:xfrm>
                <a:off x="6674565" y="1462598"/>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2"/>
              <p:cNvSpPr/>
              <p:nvPr/>
            </p:nvSpPr>
            <p:spPr>
              <a:xfrm>
                <a:off x="7174296" y="1484195"/>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2"/>
              <p:cNvSpPr/>
              <p:nvPr/>
            </p:nvSpPr>
            <p:spPr>
              <a:xfrm>
                <a:off x="7056472" y="1284903"/>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2"/>
              <p:cNvSpPr/>
              <p:nvPr/>
            </p:nvSpPr>
            <p:spPr>
              <a:xfrm>
                <a:off x="7057094" y="1284903"/>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2"/>
              <p:cNvSpPr/>
              <p:nvPr/>
            </p:nvSpPr>
            <p:spPr>
              <a:xfrm>
                <a:off x="6693081" y="1289849"/>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2"/>
              <p:cNvSpPr/>
              <p:nvPr/>
            </p:nvSpPr>
            <p:spPr>
              <a:xfrm>
                <a:off x="6693081" y="1289849"/>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2"/>
              <p:cNvSpPr/>
              <p:nvPr/>
            </p:nvSpPr>
            <p:spPr>
              <a:xfrm>
                <a:off x="7174296" y="1484195"/>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2"/>
              <p:cNvSpPr/>
              <p:nvPr/>
            </p:nvSpPr>
            <p:spPr>
              <a:xfrm>
                <a:off x="7174296" y="1484195"/>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2"/>
              <p:cNvSpPr/>
              <p:nvPr/>
            </p:nvSpPr>
            <p:spPr>
              <a:xfrm>
                <a:off x="7174296" y="1484195"/>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2"/>
              <p:cNvSpPr/>
              <p:nvPr/>
            </p:nvSpPr>
            <p:spPr>
              <a:xfrm>
                <a:off x="6582015" y="1486033"/>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2"/>
              <p:cNvSpPr/>
              <p:nvPr/>
            </p:nvSpPr>
            <p:spPr>
              <a:xfrm>
                <a:off x="6582015" y="148665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2"/>
              <p:cNvSpPr/>
              <p:nvPr/>
            </p:nvSpPr>
            <p:spPr>
              <a:xfrm>
                <a:off x="6996006" y="1798851"/>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2"/>
              <p:cNvSpPr/>
              <p:nvPr/>
            </p:nvSpPr>
            <p:spPr>
              <a:xfrm>
                <a:off x="6920106" y="182044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2"/>
              <p:cNvSpPr/>
              <p:nvPr/>
            </p:nvSpPr>
            <p:spPr>
              <a:xfrm>
                <a:off x="6920106" y="1820448"/>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2"/>
              <p:cNvSpPr/>
              <p:nvPr/>
            </p:nvSpPr>
            <p:spPr>
              <a:xfrm>
                <a:off x="6919511" y="1820448"/>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2"/>
              <p:cNvSpPr/>
              <p:nvPr/>
            </p:nvSpPr>
            <p:spPr>
              <a:xfrm>
                <a:off x="6437026" y="1246033"/>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2"/>
              <p:cNvSpPr/>
              <p:nvPr/>
            </p:nvSpPr>
            <p:spPr>
              <a:xfrm>
                <a:off x="6469110" y="1710625"/>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2"/>
              <p:cNvSpPr/>
              <p:nvPr/>
            </p:nvSpPr>
            <p:spPr>
              <a:xfrm>
                <a:off x="6469732" y="1710003"/>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2"/>
              <p:cNvSpPr/>
              <p:nvPr/>
            </p:nvSpPr>
            <p:spPr>
              <a:xfrm>
                <a:off x="6516008" y="1304040"/>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2"/>
              <p:cNvSpPr/>
              <p:nvPr/>
            </p:nvSpPr>
            <p:spPr>
              <a:xfrm>
                <a:off x="7193433" y="1376210"/>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2"/>
              <p:cNvSpPr/>
              <p:nvPr/>
            </p:nvSpPr>
            <p:spPr>
              <a:xfrm>
                <a:off x="6783145" y="16668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2"/>
              <p:cNvSpPr/>
              <p:nvPr/>
            </p:nvSpPr>
            <p:spPr>
              <a:xfrm>
                <a:off x="6597449" y="1732817"/>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2"/>
              <p:cNvSpPr/>
              <p:nvPr/>
            </p:nvSpPr>
            <p:spPr>
              <a:xfrm>
                <a:off x="8212059" y="1117100"/>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2"/>
              <p:cNvSpPr/>
              <p:nvPr/>
            </p:nvSpPr>
            <p:spPr>
              <a:xfrm>
                <a:off x="8841966" y="1355235"/>
                <a:ext cx="138231" cy="141313"/>
              </a:xfrm>
              <a:custGeom>
                <a:avLst/>
                <a:gdLst/>
                <a:ahLst/>
                <a:cxnLst/>
                <a:rect l="l" t="t" r="r" b="b"/>
                <a:pathLst>
                  <a:path w="5114" h="5228" extrusionOk="0">
                    <a:moveTo>
                      <a:pt x="2534" y="1"/>
                    </a:moveTo>
                    <a:cubicBezTo>
                      <a:pt x="2466" y="1"/>
                      <a:pt x="2397" y="1"/>
                      <a:pt x="2329" y="24"/>
                    </a:cubicBezTo>
                    <a:cubicBezTo>
                      <a:pt x="2238" y="24"/>
                      <a:pt x="2146" y="46"/>
                      <a:pt x="2078" y="69"/>
                    </a:cubicBezTo>
                    <a:lnTo>
                      <a:pt x="1986" y="92"/>
                    </a:lnTo>
                    <a:cubicBezTo>
                      <a:pt x="1827" y="115"/>
                      <a:pt x="1690" y="183"/>
                      <a:pt x="1576" y="229"/>
                    </a:cubicBezTo>
                    <a:cubicBezTo>
                      <a:pt x="1507" y="252"/>
                      <a:pt x="1462" y="298"/>
                      <a:pt x="1416" y="320"/>
                    </a:cubicBezTo>
                    <a:cubicBezTo>
                      <a:pt x="1347" y="366"/>
                      <a:pt x="1279" y="434"/>
                      <a:pt x="1210" y="480"/>
                    </a:cubicBezTo>
                    <a:cubicBezTo>
                      <a:pt x="1165" y="526"/>
                      <a:pt x="1119" y="571"/>
                      <a:pt x="1096" y="617"/>
                    </a:cubicBezTo>
                    <a:cubicBezTo>
                      <a:pt x="1028" y="663"/>
                      <a:pt x="982" y="708"/>
                      <a:pt x="937" y="754"/>
                    </a:cubicBezTo>
                    <a:cubicBezTo>
                      <a:pt x="822" y="823"/>
                      <a:pt x="708" y="937"/>
                      <a:pt x="594" y="1051"/>
                    </a:cubicBezTo>
                    <a:lnTo>
                      <a:pt x="526" y="1142"/>
                    </a:lnTo>
                    <a:lnTo>
                      <a:pt x="457" y="1211"/>
                    </a:lnTo>
                    <a:lnTo>
                      <a:pt x="412" y="1256"/>
                    </a:lnTo>
                    <a:cubicBezTo>
                      <a:pt x="366" y="1325"/>
                      <a:pt x="343" y="1370"/>
                      <a:pt x="297" y="1416"/>
                    </a:cubicBezTo>
                    <a:cubicBezTo>
                      <a:pt x="206" y="1530"/>
                      <a:pt x="138" y="1690"/>
                      <a:pt x="115" y="1850"/>
                    </a:cubicBezTo>
                    <a:cubicBezTo>
                      <a:pt x="69" y="2032"/>
                      <a:pt x="46" y="2192"/>
                      <a:pt x="24" y="2375"/>
                    </a:cubicBezTo>
                    <a:lnTo>
                      <a:pt x="24" y="2420"/>
                    </a:lnTo>
                    <a:cubicBezTo>
                      <a:pt x="24" y="2557"/>
                      <a:pt x="1" y="2671"/>
                      <a:pt x="24" y="2786"/>
                    </a:cubicBezTo>
                    <a:cubicBezTo>
                      <a:pt x="24" y="2922"/>
                      <a:pt x="46" y="3059"/>
                      <a:pt x="69" y="3196"/>
                    </a:cubicBezTo>
                    <a:lnTo>
                      <a:pt x="92" y="3265"/>
                    </a:lnTo>
                    <a:cubicBezTo>
                      <a:pt x="115" y="3402"/>
                      <a:pt x="138" y="3539"/>
                      <a:pt x="183" y="3676"/>
                    </a:cubicBezTo>
                    <a:cubicBezTo>
                      <a:pt x="206" y="3835"/>
                      <a:pt x="275" y="3972"/>
                      <a:pt x="343" y="4087"/>
                    </a:cubicBezTo>
                    <a:cubicBezTo>
                      <a:pt x="389" y="4201"/>
                      <a:pt x="480" y="4315"/>
                      <a:pt x="549" y="4406"/>
                    </a:cubicBezTo>
                    <a:cubicBezTo>
                      <a:pt x="685" y="4566"/>
                      <a:pt x="868" y="4680"/>
                      <a:pt x="1028" y="4794"/>
                    </a:cubicBezTo>
                    <a:lnTo>
                      <a:pt x="1119" y="4840"/>
                    </a:lnTo>
                    <a:cubicBezTo>
                      <a:pt x="1233" y="4908"/>
                      <a:pt x="1370" y="4977"/>
                      <a:pt x="1576" y="5045"/>
                    </a:cubicBezTo>
                    <a:lnTo>
                      <a:pt x="1621" y="5068"/>
                    </a:lnTo>
                    <a:cubicBezTo>
                      <a:pt x="1735" y="5114"/>
                      <a:pt x="1872" y="5159"/>
                      <a:pt x="1986" y="5182"/>
                    </a:cubicBezTo>
                    <a:cubicBezTo>
                      <a:pt x="2169" y="5205"/>
                      <a:pt x="2375" y="5228"/>
                      <a:pt x="2603" y="5228"/>
                    </a:cubicBezTo>
                    <a:lnTo>
                      <a:pt x="2785" y="5228"/>
                    </a:lnTo>
                    <a:cubicBezTo>
                      <a:pt x="2991" y="5228"/>
                      <a:pt x="3128" y="5205"/>
                      <a:pt x="3265" y="5159"/>
                    </a:cubicBezTo>
                    <a:cubicBezTo>
                      <a:pt x="3447" y="5114"/>
                      <a:pt x="3630" y="5022"/>
                      <a:pt x="3790" y="4931"/>
                    </a:cubicBezTo>
                    <a:cubicBezTo>
                      <a:pt x="3949" y="4840"/>
                      <a:pt x="4064" y="4748"/>
                      <a:pt x="4155" y="4657"/>
                    </a:cubicBezTo>
                    <a:cubicBezTo>
                      <a:pt x="4246" y="4566"/>
                      <a:pt x="4315" y="4475"/>
                      <a:pt x="4383" y="4383"/>
                    </a:cubicBezTo>
                    <a:lnTo>
                      <a:pt x="4406" y="4360"/>
                    </a:lnTo>
                    <a:cubicBezTo>
                      <a:pt x="4406" y="4360"/>
                      <a:pt x="4406" y="4338"/>
                      <a:pt x="4406" y="4338"/>
                    </a:cubicBezTo>
                    <a:cubicBezTo>
                      <a:pt x="4406" y="4338"/>
                      <a:pt x="4429" y="4315"/>
                      <a:pt x="4429" y="4315"/>
                    </a:cubicBezTo>
                    <a:cubicBezTo>
                      <a:pt x="4589" y="4132"/>
                      <a:pt x="4703" y="3927"/>
                      <a:pt x="4840" y="3676"/>
                    </a:cubicBezTo>
                    <a:cubicBezTo>
                      <a:pt x="4908" y="3562"/>
                      <a:pt x="4954" y="3470"/>
                      <a:pt x="4999" y="3356"/>
                    </a:cubicBezTo>
                    <a:cubicBezTo>
                      <a:pt x="5045" y="3219"/>
                      <a:pt x="5068" y="3059"/>
                      <a:pt x="5091" y="2900"/>
                    </a:cubicBezTo>
                    <a:cubicBezTo>
                      <a:pt x="5114" y="2786"/>
                      <a:pt x="5114" y="2649"/>
                      <a:pt x="5114" y="2512"/>
                    </a:cubicBezTo>
                    <a:cubicBezTo>
                      <a:pt x="5114" y="2352"/>
                      <a:pt x="5068" y="2215"/>
                      <a:pt x="4977" y="2032"/>
                    </a:cubicBezTo>
                    <a:cubicBezTo>
                      <a:pt x="4931" y="1872"/>
                      <a:pt x="4862" y="1736"/>
                      <a:pt x="4794" y="1599"/>
                    </a:cubicBezTo>
                    <a:cubicBezTo>
                      <a:pt x="4748" y="1507"/>
                      <a:pt x="4680" y="1416"/>
                      <a:pt x="4634" y="1325"/>
                    </a:cubicBezTo>
                    <a:cubicBezTo>
                      <a:pt x="4543" y="1165"/>
                      <a:pt x="4429" y="1028"/>
                      <a:pt x="4292" y="891"/>
                    </a:cubicBezTo>
                    <a:cubicBezTo>
                      <a:pt x="4155" y="754"/>
                      <a:pt x="3995" y="663"/>
                      <a:pt x="3858" y="549"/>
                    </a:cubicBezTo>
                    <a:lnTo>
                      <a:pt x="3813" y="526"/>
                    </a:lnTo>
                    <a:cubicBezTo>
                      <a:pt x="3813" y="526"/>
                      <a:pt x="3790" y="503"/>
                      <a:pt x="3790" y="503"/>
                    </a:cubicBezTo>
                    <a:lnTo>
                      <a:pt x="3767" y="480"/>
                    </a:lnTo>
                    <a:cubicBezTo>
                      <a:pt x="3676" y="389"/>
                      <a:pt x="3561" y="320"/>
                      <a:pt x="3470" y="252"/>
                    </a:cubicBezTo>
                    <a:cubicBezTo>
                      <a:pt x="3356" y="206"/>
                      <a:pt x="3242" y="138"/>
                      <a:pt x="3128" y="115"/>
                    </a:cubicBezTo>
                    <a:cubicBezTo>
                      <a:pt x="3036" y="69"/>
                      <a:pt x="2922" y="46"/>
                      <a:pt x="2785" y="24"/>
                    </a:cubicBezTo>
                    <a:cubicBezTo>
                      <a:pt x="2717" y="1"/>
                      <a:pt x="2626" y="1"/>
                      <a:pt x="2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2"/>
              <p:cNvSpPr/>
              <p:nvPr/>
            </p:nvSpPr>
            <p:spPr>
              <a:xfrm>
                <a:off x="8284229" y="1195460"/>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2"/>
              <p:cNvSpPr/>
              <p:nvPr/>
            </p:nvSpPr>
            <p:spPr>
              <a:xfrm>
                <a:off x="8403918" y="946190"/>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2"/>
              <p:cNvSpPr/>
              <p:nvPr/>
            </p:nvSpPr>
            <p:spPr>
              <a:xfrm>
                <a:off x="8239819" y="1201001"/>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2"/>
              <p:cNvSpPr/>
              <p:nvPr/>
            </p:nvSpPr>
            <p:spPr>
              <a:xfrm>
                <a:off x="8320638" y="1609425"/>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2"/>
              <p:cNvSpPr/>
              <p:nvPr/>
            </p:nvSpPr>
            <p:spPr>
              <a:xfrm>
                <a:off x="8347777" y="1629184"/>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2"/>
              <p:cNvSpPr/>
              <p:nvPr/>
            </p:nvSpPr>
            <p:spPr>
              <a:xfrm>
                <a:off x="8706248" y="1242330"/>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a:off x="8755605" y="1486654"/>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2"/>
              <p:cNvSpPr/>
              <p:nvPr/>
            </p:nvSpPr>
            <p:spPr>
              <a:xfrm>
                <a:off x="8684651" y="1215814"/>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2"/>
              <p:cNvSpPr/>
              <p:nvPr/>
            </p:nvSpPr>
            <p:spPr>
              <a:xfrm>
                <a:off x="8329261" y="1240492"/>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2"/>
              <p:cNvSpPr/>
              <p:nvPr/>
            </p:nvSpPr>
            <p:spPr>
              <a:xfrm>
                <a:off x="8392809" y="1544661"/>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2"/>
              <p:cNvSpPr/>
              <p:nvPr/>
            </p:nvSpPr>
            <p:spPr>
              <a:xfrm>
                <a:off x="8469952" y="964083"/>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2"/>
              <p:cNvSpPr/>
              <p:nvPr/>
            </p:nvSpPr>
            <p:spPr>
              <a:xfrm>
                <a:off x="8476115" y="973949"/>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a:off x="8482278" y="975814"/>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2"/>
              <p:cNvSpPr/>
              <p:nvPr/>
            </p:nvSpPr>
            <p:spPr>
              <a:xfrm>
                <a:off x="8492144" y="1000493"/>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2"/>
              <p:cNvSpPr/>
              <p:nvPr/>
            </p:nvSpPr>
            <p:spPr>
              <a:xfrm>
                <a:off x="8898729" y="1382400"/>
                <a:ext cx="31490" cy="66791"/>
              </a:xfrm>
              <a:custGeom>
                <a:avLst/>
                <a:gdLst/>
                <a:ahLst/>
                <a:cxnLst/>
                <a:rect l="l" t="t" r="r" b="b"/>
                <a:pathLst>
                  <a:path w="1165" h="2471" extrusionOk="0">
                    <a:moveTo>
                      <a:pt x="936" y="0"/>
                    </a:moveTo>
                    <a:cubicBezTo>
                      <a:pt x="868" y="0"/>
                      <a:pt x="822" y="91"/>
                      <a:pt x="845" y="160"/>
                    </a:cubicBezTo>
                    <a:cubicBezTo>
                      <a:pt x="845" y="228"/>
                      <a:pt x="868" y="297"/>
                      <a:pt x="868" y="365"/>
                    </a:cubicBezTo>
                    <a:cubicBezTo>
                      <a:pt x="868" y="457"/>
                      <a:pt x="868" y="548"/>
                      <a:pt x="868" y="616"/>
                    </a:cubicBezTo>
                    <a:cubicBezTo>
                      <a:pt x="868" y="708"/>
                      <a:pt x="845" y="776"/>
                      <a:pt x="822" y="845"/>
                    </a:cubicBezTo>
                    <a:cubicBezTo>
                      <a:pt x="822" y="936"/>
                      <a:pt x="800" y="1004"/>
                      <a:pt x="777" y="1096"/>
                    </a:cubicBezTo>
                    <a:cubicBezTo>
                      <a:pt x="731" y="1187"/>
                      <a:pt x="685" y="1256"/>
                      <a:pt x="640" y="1347"/>
                    </a:cubicBezTo>
                    <a:cubicBezTo>
                      <a:pt x="594" y="1461"/>
                      <a:pt x="526" y="1575"/>
                      <a:pt x="457" y="1689"/>
                    </a:cubicBezTo>
                    <a:cubicBezTo>
                      <a:pt x="389" y="1781"/>
                      <a:pt x="320" y="1872"/>
                      <a:pt x="252" y="1963"/>
                    </a:cubicBezTo>
                    <a:cubicBezTo>
                      <a:pt x="252" y="1986"/>
                      <a:pt x="252" y="1986"/>
                      <a:pt x="252" y="1986"/>
                    </a:cubicBezTo>
                    <a:cubicBezTo>
                      <a:pt x="183" y="2032"/>
                      <a:pt x="115" y="2100"/>
                      <a:pt x="69" y="2169"/>
                    </a:cubicBezTo>
                    <a:cubicBezTo>
                      <a:pt x="23" y="2214"/>
                      <a:pt x="1" y="2237"/>
                      <a:pt x="1" y="2283"/>
                    </a:cubicBezTo>
                    <a:cubicBezTo>
                      <a:pt x="1" y="2328"/>
                      <a:pt x="23" y="2374"/>
                      <a:pt x="46" y="2420"/>
                    </a:cubicBezTo>
                    <a:cubicBezTo>
                      <a:pt x="81" y="2454"/>
                      <a:pt x="126" y="2471"/>
                      <a:pt x="172" y="2471"/>
                    </a:cubicBezTo>
                    <a:cubicBezTo>
                      <a:pt x="217" y="2471"/>
                      <a:pt x="263" y="2454"/>
                      <a:pt x="297" y="2420"/>
                    </a:cubicBezTo>
                    <a:cubicBezTo>
                      <a:pt x="366" y="2351"/>
                      <a:pt x="434" y="2283"/>
                      <a:pt x="503" y="2191"/>
                    </a:cubicBezTo>
                    <a:cubicBezTo>
                      <a:pt x="571" y="2123"/>
                      <a:pt x="640" y="2032"/>
                      <a:pt x="685" y="1963"/>
                    </a:cubicBezTo>
                    <a:cubicBezTo>
                      <a:pt x="822" y="1758"/>
                      <a:pt x="914" y="1552"/>
                      <a:pt x="1005" y="1347"/>
                    </a:cubicBezTo>
                    <a:cubicBezTo>
                      <a:pt x="1073" y="1164"/>
                      <a:pt x="1119" y="959"/>
                      <a:pt x="1142" y="753"/>
                    </a:cubicBezTo>
                    <a:cubicBezTo>
                      <a:pt x="1165" y="525"/>
                      <a:pt x="1142" y="320"/>
                      <a:pt x="1096" y="91"/>
                    </a:cubicBezTo>
                    <a:cubicBezTo>
                      <a:pt x="1096" y="46"/>
                      <a:pt x="1028"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2"/>
              <p:cNvSpPr/>
              <p:nvPr/>
            </p:nvSpPr>
            <p:spPr>
              <a:xfrm>
                <a:off x="8905514" y="1387319"/>
                <a:ext cx="42599" cy="79495"/>
              </a:xfrm>
              <a:custGeom>
                <a:avLst/>
                <a:gdLst/>
                <a:ahLst/>
                <a:cxnLst/>
                <a:rect l="l" t="t" r="r" b="b"/>
                <a:pathLst>
                  <a:path w="1576" h="2941" extrusionOk="0">
                    <a:moveTo>
                      <a:pt x="1439" y="1"/>
                    </a:moveTo>
                    <a:cubicBezTo>
                      <a:pt x="1370" y="1"/>
                      <a:pt x="1302" y="69"/>
                      <a:pt x="1302" y="138"/>
                    </a:cubicBezTo>
                    <a:cubicBezTo>
                      <a:pt x="1279" y="389"/>
                      <a:pt x="1279" y="617"/>
                      <a:pt x="1233" y="868"/>
                    </a:cubicBezTo>
                    <a:cubicBezTo>
                      <a:pt x="1188" y="1051"/>
                      <a:pt x="1119" y="1210"/>
                      <a:pt x="1051" y="1370"/>
                    </a:cubicBezTo>
                    <a:cubicBezTo>
                      <a:pt x="959" y="1530"/>
                      <a:pt x="868" y="1667"/>
                      <a:pt x="754" y="1827"/>
                    </a:cubicBezTo>
                    <a:cubicBezTo>
                      <a:pt x="663" y="1987"/>
                      <a:pt x="549" y="2123"/>
                      <a:pt x="434" y="2260"/>
                    </a:cubicBezTo>
                    <a:cubicBezTo>
                      <a:pt x="320" y="2397"/>
                      <a:pt x="183" y="2512"/>
                      <a:pt x="69" y="2648"/>
                    </a:cubicBezTo>
                    <a:cubicBezTo>
                      <a:pt x="1" y="2717"/>
                      <a:pt x="24" y="2808"/>
                      <a:pt x="69" y="2877"/>
                    </a:cubicBezTo>
                    <a:cubicBezTo>
                      <a:pt x="109" y="2917"/>
                      <a:pt x="164" y="2941"/>
                      <a:pt x="221" y="2941"/>
                    </a:cubicBezTo>
                    <a:cubicBezTo>
                      <a:pt x="263" y="2941"/>
                      <a:pt x="305" y="2928"/>
                      <a:pt x="343" y="2900"/>
                    </a:cubicBezTo>
                    <a:cubicBezTo>
                      <a:pt x="412" y="2808"/>
                      <a:pt x="503" y="2740"/>
                      <a:pt x="571" y="2648"/>
                    </a:cubicBezTo>
                    <a:cubicBezTo>
                      <a:pt x="663" y="2557"/>
                      <a:pt x="754" y="2443"/>
                      <a:pt x="845" y="2329"/>
                    </a:cubicBezTo>
                    <a:cubicBezTo>
                      <a:pt x="982" y="2123"/>
                      <a:pt x="1119" y="1918"/>
                      <a:pt x="1233" y="1690"/>
                    </a:cubicBezTo>
                    <a:cubicBezTo>
                      <a:pt x="1279" y="1599"/>
                      <a:pt x="1347" y="1484"/>
                      <a:pt x="1393" y="1370"/>
                    </a:cubicBezTo>
                    <a:cubicBezTo>
                      <a:pt x="1439" y="1210"/>
                      <a:pt x="1507" y="1028"/>
                      <a:pt x="1530" y="868"/>
                    </a:cubicBezTo>
                    <a:cubicBezTo>
                      <a:pt x="1530" y="754"/>
                      <a:pt x="1530" y="640"/>
                      <a:pt x="1553" y="503"/>
                    </a:cubicBezTo>
                    <a:cubicBezTo>
                      <a:pt x="1553" y="389"/>
                      <a:pt x="1553" y="275"/>
                      <a:pt x="1576" y="161"/>
                    </a:cubicBezTo>
                    <a:cubicBezTo>
                      <a:pt x="1576" y="69"/>
                      <a:pt x="1507" y="24"/>
                      <a:pt x="1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2"/>
              <p:cNvSpPr/>
              <p:nvPr/>
            </p:nvSpPr>
            <p:spPr>
              <a:xfrm>
                <a:off x="8913541" y="1398429"/>
                <a:ext cx="46924" cy="80468"/>
              </a:xfrm>
              <a:custGeom>
                <a:avLst/>
                <a:gdLst/>
                <a:ahLst/>
                <a:cxnLst/>
                <a:rect l="l" t="t" r="r" b="b"/>
                <a:pathLst>
                  <a:path w="1736" h="2977" extrusionOk="0">
                    <a:moveTo>
                      <a:pt x="1644" y="1"/>
                    </a:moveTo>
                    <a:cubicBezTo>
                      <a:pt x="1575" y="1"/>
                      <a:pt x="1530" y="23"/>
                      <a:pt x="1530" y="92"/>
                    </a:cubicBezTo>
                    <a:cubicBezTo>
                      <a:pt x="1530" y="274"/>
                      <a:pt x="1507" y="457"/>
                      <a:pt x="1484" y="640"/>
                    </a:cubicBezTo>
                    <a:cubicBezTo>
                      <a:pt x="1461" y="754"/>
                      <a:pt x="1438" y="868"/>
                      <a:pt x="1393" y="982"/>
                    </a:cubicBezTo>
                    <a:cubicBezTo>
                      <a:pt x="1370" y="1051"/>
                      <a:pt x="1324" y="1096"/>
                      <a:pt x="1301" y="1165"/>
                    </a:cubicBezTo>
                    <a:cubicBezTo>
                      <a:pt x="1279" y="1233"/>
                      <a:pt x="1256" y="1302"/>
                      <a:pt x="1210" y="1370"/>
                    </a:cubicBezTo>
                    <a:cubicBezTo>
                      <a:pt x="1210" y="1370"/>
                      <a:pt x="1232" y="1349"/>
                      <a:pt x="1233" y="1347"/>
                    </a:cubicBezTo>
                    <a:lnTo>
                      <a:pt x="1233" y="1347"/>
                    </a:lnTo>
                    <a:cubicBezTo>
                      <a:pt x="1187" y="1393"/>
                      <a:pt x="1164" y="1461"/>
                      <a:pt x="1119" y="1530"/>
                    </a:cubicBezTo>
                    <a:cubicBezTo>
                      <a:pt x="1073" y="1598"/>
                      <a:pt x="1028" y="1667"/>
                      <a:pt x="1005" y="1712"/>
                    </a:cubicBezTo>
                    <a:cubicBezTo>
                      <a:pt x="913" y="1849"/>
                      <a:pt x="822" y="1964"/>
                      <a:pt x="708" y="2078"/>
                    </a:cubicBezTo>
                    <a:cubicBezTo>
                      <a:pt x="708" y="2078"/>
                      <a:pt x="708" y="2055"/>
                      <a:pt x="708" y="2055"/>
                    </a:cubicBezTo>
                    <a:cubicBezTo>
                      <a:pt x="662" y="2123"/>
                      <a:pt x="617" y="2169"/>
                      <a:pt x="571" y="2237"/>
                    </a:cubicBezTo>
                    <a:cubicBezTo>
                      <a:pt x="503" y="2283"/>
                      <a:pt x="434" y="2352"/>
                      <a:pt x="388" y="2397"/>
                    </a:cubicBezTo>
                    <a:cubicBezTo>
                      <a:pt x="343" y="2443"/>
                      <a:pt x="274" y="2489"/>
                      <a:pt x="229" y="2534"/>
                    </a:cubicBezTo>
                    <a:cubicBezTo>
                      <a:pt x="183" y="2580"/>
                      <a:pt x="115" y="2625"/>
                      <a:pt x="69" y="2694"/>
                    </a:cubicBezTo>
                    <a:cubicBezTo>
                      <a:pt x="23" y="2717"/>
                      <a:pt x="0" y="2762"/>
                      <a:pt x="0" y="2808"/>
                    </a:cubicBezTo>
                    <a:cubicBezTo>
                      <a:pt x="0" y="2854"/>
                      <a:pt x="23" y="2899"/>
                      <a:pt x="46" y="2922"/>
                    </a:cubicBezTo>
                    <a:cubicBezTo>
                      <a:pt x="84" y="2960"/>
                      <a:pt x="128" y="2977"/>
                      <a:pt x="172" y="2977"/>
                    </a:cubicBezTo>
                    <a:cubicBezTo>
                      <a:pt x="208" y="2977"/>
                      <a:pt x="244" y="2966"/>
                      <a:pt x="274" y="2945"/>
                    </a:cubicBezTo>
                    <a:cubicBezTo>
                      <a:pt x="366" y="2854"/>
                      <a:pt x="457" y="2785"/>
                      <a:pt x="548" y="2694"/>
                    </a:cubicBezTo>
                    <a:cubicBezTo>
                      <a:pt x="640" y="2603"/>
                      <a:pt x="731" y="2511"/>
                      <a:pt x="822" y="2397"/>
                    </a:cubicBezTo>
                    <a:cubicBezTo>
                      <a:pt x="913" y="2283"/>
                      <a:pt x="1005" y="2192"/>
                      <a:pt x="1096" y="2078"/>
                    </a:cubicBezTo>
                    <a:cubicBezTo>
                      <a:pt x="1119" y="2009"/>
                      <a:pt x="1165" y="1964"/>
                      <a:pt x="1210" y="1895"/>
                    </a:cubicBezTo>
                    <a:cubicBezTo>
                      <a:pt x="1256" y="1827"/>
                      <a:pt x="1301" y="1781"/>
                      <a:pt x="1324" y="1712"/>
                    </a:cubicBezTo>
                    <a:cubicBezTo>
                      <a:pt x="1461" y="1461"/>
                      <a:pt x="1575" y="1188"/>
                      <a:pt x="1644" y="936"/>
                    </a:cubicBezTo>
                    <a:cubicBezTo>
                      <a:pt x="1667" y="868"/>
                      <a:pt x="1690" y="799"/>
                      <a:pt x="1690" y="731"/>
                    </a:cubicBezTo>
                    <a:cubicBezTo>
                      <a:pt x="1712" y="663"/>
                      <a:pt x="1712" y="594"/>
                      <a:pt x="1712" y="548"/>
                    </a:cubicBezTo>
                    <a:cubicBezTo>
                      <a:pt x="1712" y="389"/>
                      <a:pt x="1735" y="252"/>
                      <a:pt x="1735" y="92"/>
                    </a:cubicBezTo>
                    <a:cubicBezTo>
                      <a:pt x="1735" y="46"/>
                      <a:pt x="1690" y="1"/>
                      <a:pt x="1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2"/>
              <p:cNvSpPr/>
              <p:nvPr/>
            </p:nvSpPr>
            <p:spPr>
              <a:xfrm>
                <a:off x="8930192" y="1423729"/>
                <a:ext cx="40761" cy="56060"/>
              </a:xfrm>
              <a:custGeom>
                <a:avLst/>
                <a:gdLst/>
                <a:ahLst/>
                <a:cxnLst/>
                <a:rect l="l" t="t" r="r" b="b"/>
                <a:pathLst>
                  <a:path w="1508" h="2074" extrusionOk="0">
                    <a:moveTo>
                      <a:pt x="1370" y="0"/>
                    </a:moveTo>
                    <a:cubicBezTo>
                      <a:pt x="1279" y="0"/>
                      <a:pt x="1233" y="46"/>
                      <a:pt x="1233" y="115"/>
                    </a:cubicBezTo>
                    <a:cubicBezTo>
                      <a:pt x="1210" y="229"/>
                      <a:pt x="1210" y="343"/>
                      <a:pt x="1188" y="457"/>
                    </a:cubicBezTo>
                    <a:cubicBezTo>
                      <a:pt x="1165" y="548"/>
                      <a:pt x="1119" y="640"/>
                      <a:pt x="1074" y="731"/>
                    </a:cubicBezTo>
                    <a:cubicBezTo>
                      <a:pt x="1028" y="822"/>
                      <a:pt x="959" y="936"/>
                      <a:pt x="891" y="1028"/>
                    </a:cubicBezTo>
                    <a:cubicBezTo>
                      <a:pt x="822" y="1119"/>
                      <a:pt x="754" y="1210"/>
                      <a:pt x="685" y="1301"/>
                    </a:cubicBezTo>
                    <a:cubicBezTo>
                      <a:pt x="617" y="1370"/>
                      <a:pt x="549" y="1438"/>
                      <a:pt x="480" y="1507"/>
                    </a:cubicBezTo>
                    <a:cubicBezTo>
                      <a:pt x="412" y="1575"/>
                      <a:pt x="343" y="1621"/>
                      <a:pt x="275" y="1667"/>
                    </a:cubicBezTo>
                    <a:cubicBezTo>
                      <a:pt x="229" y="1712"/>
                      <a:pt x="160" y="1735"/>
                      <a:pt x="115" y="1758"/>
                    </a:cubicBezTo>
                    <a:cubicBezTo>
                      <a:pt x="46" y="1804"/>
                      <a:pt x="1" y="1895"/>
                      <a:pt x="46" y="1986"/>
                    </a:cubicBezTo>
                    <a:cubicBezTo>
                      <a:pt x="79" y="2036"/>
                      <a:pt x="136" y="2073"/>
                      <a:pt x="199" y="2073"/>
                    </a:cubicBezTo>
                    <a:cubicBezTo>
                      <a:pt x="224" y="2073"/>
                      <a:pt x="249" y="2067"/>
                      <a:pt x="275" y="2055"/>
                    </a:cubicBezTo>
                    <a:cubicBezTo>
                      <a:pt x="366" y="2009"/>
                      <a:pt x="434" y="1963"/>
                      <a:pt x="526" y="1895"/>
                    </a:cubicBezTo>
                    <a:cubicBezTo>
                      <a:pt x="594" y="1849"/>
                      <a:pt x="663" y="1781"/>
                      <a:pt x="708" y="1712"/>
                    </a:cubicBezTo>
                    <a:cubicBezTo>
                      <a:pt x="845" y="1575"/>
                      <a:pt x="959" y="1438"/>
                      <a:pt x="1074" y="1279"/>
                    </a:cubicBezTo>
                    <a:cubicBezTo>
                      <a:pt x="1119" y="1210"/>
                      <a:pt x="1165" y="1142"/>
                      <a:pt x="1188" y="1073"/>
                    </a:cubicBezTo>
                    <a:cubicBezTo>
                      <a:pt x="1256" y="982"/>
                      <a:pt x="1302" y="891"/>
                      <a:pt x="1347" y="776"/>
                    </a:cubicBezTo>
                    <a:cubicBezTo>
                      <a:pt x="1370" y="754"/>
                      <a:pt x="1370" y="708"/>
                      <a:pt x="1393" y="662"/>
                    </a:cubicBezTo>
                    <a:cubicBezTo>
                      <a:pt x="1416" y="594"/>
                      <a:pt x="1439" y="525"/>
                      <a:pt x="1462" y="457"/>
                    </a:cubicBezTo>
                    <a:cubicBezTo>
                      <a:pt x="1462" y="343"/>
                      <a:pt x="1484" y="252"/>
                      <a:pt x="1484" y="137"/>
                    </a:cubicBezTo>
                    <a:cubicBezTo>
                      <a:pt x="1507" y="69"/>
                      <a:pt x="1439"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2"/>
              <p:cNvSpPr/>
              <p:nvPr/>
            </p:nvSpPr>
            <p:spPr>
              <a:xfrm>
                <a:off x="8476737" y="1404591"/>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2"/>
              <p:cNvSpPr/>
              <p:nvPr/>
            </p:nvSpPr>
            <p:spPr>
              <a:xfrm>
                <a:off x="8511281" y="1404591"/>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2"/>
              <p:cNvSpPr/>
              <p:nvPr/>
            </p:nvSpPr>
            <p:spPr>
              <a:xfrm>
                <a:off x="8416271" y="964083"/>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2"/>
              <p:cNvSpPr/>
              <p:nvPr/>
            </p:nvSpPr>
            <p:spPr>
              <a:xfrm>
                <a:off x="8859238" y="1377453"/>
                <a:ext cx="35193" cy="83712"/>
              </a:xfrm>
              <a:custGeom>
                <a:avLst/>
                <a:gdLst/>
                <a:ahLst/>
                <a:cxnLst/>
                <a:rect l="l" t="t" r="r" b="b"/>
                <a:pathLst>
                  <a:path w="1302" h="3097" extrusionOk="0">
                    <a:moveTo>
                      <a:pt x="1028" y="1"/>
                    </a:moveTo>
                    <a:cubicBezTo>
                      <a:pt x="982" y="1"/>
                      <a:pt x="959" y="23"/>
                      <a:pt x="914" y="46"/>
                    </a:cubicBezTo>
                    <a:cubicBezTo>
                      <a:pt x="823" y="115"/>
                      <a:pt x="708" y="206"/>
                      <a:pt x="617" y="297"/>
                    </a:cubicBezTo>
                    <a:cubicBezTo>
                      <a:pt x="526" y="389"/>
                      <a:pt x="457" y="503"/>
                      <a:pt x="389" y="594"/>
                    </a:cubicBezTo>
                    <a:cubicBezTo>
                      <a:pt x="320" y="708"/>
                      <a:pt x="275" y="799"/>
                      <a:pt x="229" y="914"/>
                    </a:cubicBezTo>
                    <a:cubicBezTo>
                      <a:pt x="161" y="1050"/>
                      <a:pt x="115" y="1187"/>
                      <a:pt x="92" y="1324"/>
                    </a:cubicBezTo>
                    <a:cubicBezTo>
                      <a:pt x="24" y="1575"/>
                      <a:pt x="1" y="1827"/>
                      <a:pt x="24" y="2100"/>
                    </a:cubicBezTo>
                    <a:cubicBezTo>
                      <a:pt x="24" y="2237"/>
                      <a:pt x="69" y="2374"/>
                      <a:pt x="92" y="2534"/>
                    </a:cubicBezTo>
                    <a:cubicBezTo>
                      <a:pt x="115" y="2580"/>
                      <a:pt x="115" y="2648"/>
                      <a:pt x="138" y="2694"/>
                    </a:cubicBezTo>
                    <a:cubicBezTo>
                      <a:pt x="138" y="2740"/>
                      <a:pt x="161" y="2762"/>
                      <a:pt x="161" y="2785"/>
                    </a:cubicBezTo>
                    <a:cubicBezTo>
                      <a:pt x="206" y="2877"/>
                      <a:pt x="229" y="2945"/>
                      <a:pt x="320" y="3013"/>
                    </a:cubicBezTo>
                    <a:cubicBezTo>
                      <a:pt x="375" y="3068"/>
                      <a:pt x="450" y="3096"/>
                      <a:pt x="526" y="3096"/>
                    </a:cubicBezTo>
                    <a:cubicBezTo>
                      <a:pt x="610" y="3096"/>
                      <a:pt x="694" y="3062"/>
                      <a:pt x="754" y="2991"/>
                    </a:cubicBezTo>
                    <a:cubicBezTo>
                      <a:pt x="800" y="2945"/>
                      <a:pt x="845" y="2854"/>
                      <a:pt x="845" y="2762"/>
                    </a:cubicBezTo>
                    <a:cubicBezTo>
                      <a:pt x="845" y="2694"/>
                      <a:pt x="800" y="2648"/>
                      <a:pt x="754" y="2580"/>
                    </a:cubicBezTo>
                    <a:cubicBezTo>
                      <a:pt x="708" y="2443"/>
                      <a:pt x="686" y="2306"/>
                      <a:pt x="663" y="2169"/>
                    </a:cubicBezTo>
                    <a:cubicBezTo>
                      <a:pt x="617" y="1986"/>
                      <a:pt x="617" y="1804"/>
                      <a:pt x="640" y="1598"/>
                    </a:cubicBezTo>
                    <a:cubicBezTo>
                      <a:pt x="663" y="1370"/>
                      <a:pt x="708" y="1142"/>
                      <a:pt x="800" y="914"/>
                    </a:cubicBezTo>
                    <a:cubicBezTo>
                      <a:pt x="845" y="822"/>
                      <a:pt x="891" y="708"/>
                      <a:pt x="937" y="617"/>
                    </a:cubicBezTo>
                    <a:cubicBezTo>
                      <a:pt x="982" y="571"/>
                      <a:pt x="1028" y="526"/>
                      <a:pt x="1074" y="480"/>
                    </a:cubicBezTo>
                    <a:cubicBezTo>
                      <a:pt x="1096" y="457"/>
                      <a:pt x="1119" y="434"/>
                      <a:pt x="1165" y="411"/>
                    </a:cubicBezTo>
                    <a:cubicBezTo>
                      <a:pt x="1256" y="343"/>
                      <a:pt x="1302" y="229"/>
                      <a:pt x="1233" y="115"/>
                    </a:cubicBezTo>
                    <a:cubicBezTo>
                      <a:pt x="1188" y="46"/>
                      <a:pt x="1119" y="1"/>
                      <a:pt x="102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2"/>
              <p:cNvSpPr/>
              <p:nvPr/>
            </p:nvSpPr>
            <p:spPr>
              <a:xfrm>
                <a:off x="8530391" y="1344747"/>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2"/>
              <p:cNvSpPr/>
              <p:nvPr/>
            </p:nvSpPr>
            <p:spPr>
              <a:xfrm>
                <a:off x="8581613" y="1306499"/>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2"/>
              <p:cNvSpPr/>
              <p:nvPr/>
            </p:nvSpPr>
            <p:spPr>
              <a:xfrm>
                <a:off x="8538419" y="1410160"/>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2"/>
              <p:cNvSpPr/>
              <p:nvPr/>
            </p:nvSpPr>
            <p:spPr>
              <a:xfrm>
                <a:off x="8506956" y="1405213"/>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2"/>
              <p:cNvSpPr/>
              <p:nvPr/>
            </p:nvSpPr>
            <p:spPr>
              <a:xfrm>
                <a:off x="8501415" y="1473085"/>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2"/>
              <p:cNvSpPr/>
              <p:nvPr/>
            </p:nvSpPr>
            <p:spPr>
              <a:xfrm>
                <a:off x="8497712" y="1586611"/>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2"/>
              <p:cNvSpPr/>
              <p:nvPr/>
            </p:nvSpPr>
            <p:spPr>
              <a:xfrm>
                <a:off x="8585316" y="1442244"/>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2"/>
              <p:cNvSpPr/>
              <p:nvPr/>
            </p:nvSpPr>
            <p:spPr>
              <a:xfrm>
                <a:off x="8543366" y="1493439"/>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2"/>
              <p:cNvSpPr/>
              <p:nvPr/>
            </p:nvSpPr>
            <p:spPr>
              <a:xfrm>
                <a:off x="8110237" y="1039362"/>
                <a:ext cx="791601" cy="778653"/>
              </a:xfrm>
              <a:custGeom>
                <a:avLst/>
                <a:gdLst/>
                <a:ahLst/>
                <a:cxnLst/>
                <a:rect l="l" t="t" r="r" b="b"/>
                <a:pathLst>
                  <a:path w="29286" h="28807" extrusionOk="0">
                    <a:moveTo>
                      <a:pt x="1521" y="19562"/>
                    </a:moveTo>
                    <a:cubicBezTo>
                      <a:pt x="1524" y="19569"/>
                      <a:pt x="1527" y="19577"/>
                      <a:pt x="1530" y="19584"/>
                    </a:cubicBezTo>
                    <a:cubicBezTo>
                      <a:pt x="1530" y="19567"/>
                      <a:pt x="1530" y="19563"/>
                      <a:pt x="1521" y="19562"/>
                    </a:cubicBezTo>
                    <a:close/>
                    <a:moveTo>
                      <a:pt x="16937" y="28349"/>
                    </a:moveTo>
                    <a:cubicBezTo>
                      <a:pt x="16934" y="28349"/>
                      <a:pt x="16932" y="28350"/>
                      <a:pt x="16929" y="28350"/>
                    </a:cubicBezTo>
                    <a:lnTo>
                      <a:pt x="16929" y="28350"/>
                    </a:lnTo>
                    <a:cubicBezTo>
                      <a:pt x="16932" y="28350"/>
                      <a:pt x="16935" y="28350"/>
                      <a:pt x="16937" y="28349"/>
                    </a:cubicBezTo>
                    <a:close/>
                    <a:moveTo>
                      <a:pt x="12988" y="28349"/>
                    </a:moveTo>
                    <a:cubicBezTo>
                      <a:pt x="12996" y="28350"/>
                      <a:pt x="13004" y="28351"/>
                      <a:pt x="13012" y="28353"/>
                    </a:cubicBezTo>
                    <a:lnTo>
                      <a:pt x="13012" y="28353"/>
                    </a:lnTo>
                    <a:cubicBezTo>
                      <a:pt x="13006" y="28349"/>
                      <a:pt x="13000" y="28349"/>
                      <a:pt x="12988" y="28349"/>
                    </a:cubicBezTo>
                    <a:close/>
                    <a:moveTo>
                      <a:pt x="9656" y="0"/>
                    </a:moveTo>
                    <a:cubicBezTo>
                      <a:pt x="9451" y="69"/>
                      <a:pt x="9245" y="160"/>
                      <a:pt x="9040" y="251"/>
                    </a:cubicBezTo>
                    <a:cubicBezTo>
                      <a:pt x="9017" y="251"/>
                      <a:pt x="8994" y="274"/>
                      <a:pt x="8971" y="274"/>
                    </a:cubicBezTo>
                    <a:cubicBezTo>
                      <a:pt x="8811" y="343"/>
                      <a:pt x="8674" y="411"/>
                      <a:pt x="8515" y="480"/>
                    </a:cubicBezTo>
                    <a:lnTo>
                      <a:pt x="8469" y="502"/>
                    </a:lnTo>
                    <a:cubicBezTo>
                      <a:pt x="8469" y="525"/>
                      <a:pt x="8446" y="525"/>
                      <a:pt x="8423" y="525"/>
                    </a:cubicBezTo>
                    <a:cubicBezTo>
                      <a:pt x="7579" y="936"/>
                      <a:pt x="6803" y="1415"/>
                      <a:pt x="6050" y="1986"/>
                    </a:cubicBezTo>
                    <a:cubicBezTo>
                      <a:pt x="5274" y="2557"/>
                      <a:pt x="4589" y="3196"/>
                      <a:pt x="3950" y="3881"/>
                    </a:cubicBezTo>
                    <a:cubicBezTo>
                      <a:pt x="3311" y="4565"/>
                      <a:pt x="2763" y="5319"/>
                      <a:pt x="2261" y="6117"/>
                    </a:cubicBezTo>
                    <a:cubicBezTo>
                      <a:pt x="1781" y="6916"/>
                      <a:pt x="1370" y="7761"/>
                      <a:pt x="1028" y="8651"/>
                    </a:cubicBezTo>
                    <a:cubicBezTo>
                      <a:pt x="320" y="10500"/>
                      <a:pt x="1" y="12486"/>
                      <a:pt x="69" y="14449"/>
                    </a:cubicBezTo>
                    <a:cubicBezTo>
                      <a:pt x="92" y="15430"/>
                      <a:pt x="229" y="16412"/>
                      <a:pt x="457" y="17370"/>
                    </a:cubicBezTo>
                    <a:cubicBezTo>
                      <a:pt x="686" y="18329"/>
                      <a:pt x="1005" y="19242"/>
                      <a:pt x="1416" y="20132"/>
                    </a:cubicBezTo>
                    <a:cubicBezTo>
                      <a:pt x="2238" y="21913"/>
                      <a:pt x="3402" y="23533"/>
                      <a:pt x="4840" y="24857"/>
                    </a:cubicBezTo>
                    <a:cubicBezTo>
                      <a:pt x="5525" y="25496"/>
                      <a:pt x="6301" y="26067"/>
                      <a:pt x="7100" y="26569"/>
                    </a:cubicBezTo>
                    <a:cubicBezTo>
                      <a:pt x="7898" y="27071"/>
                      <a:pt x="8743" y="27482"/>
                      <a:pt x="9633" y="27824"/>
                    </a:cubicBezTo>
                    <a:cubicBezTo>
                      <a:pt x="11332" y="28486"/>
                      <a:pt x="13159" y="28807"/>
                      <a:pt x="14990" y="28807"/>
                    </a:cubicBezTo>
                    <a:cubicBezTo>
                      <a:pt x="15054" y="28807"/>
                      <a:pt x="15117" y="28807"/>
                      <a:pt x="15180" y="28806"/>
                    </a:cubicBezTo>
                    <a:cubicBezTo>
                      <a:pt x="16138" y="28806"/>
                      <a:pt x="17120" y="28692"/>
                      <a:pt x="18056" y="28486"/>
                    </a:cubicBezTo>
                    <a:cubicBezTo>
                      <a:pt x="19014" y="28281"/>
                      <a:pt x="19950" y="27984"/>
                      <a:pt x="20840" y="27596"/>
                    </a:cubicBezTo>
                    <a:cubicBezTo>
                      <a:pt x="22164" y="27025"/>
                      <a:pt x="23397" y="26272"/>
                      <a:pt x="24492" y="25359"/>
                    </a:cubicBezTo>
                    <a:cubicBezTo>
                      <a:pt x="25565" y="24469"/>
                      <a:pt x="26501" y="23442"/>
                      <a:pt x="27277" y="22301"/>
                    </a:cubicBezTo>
                    <a:cubicBezTo>
                      <a:pt x="27323" y="22209"/>
                      <a:pt x="27368" y="22141"/>
                      <a:pt x="27437" y="22072"/>
                    </a:cubicBezTo>
                    <a:cubicBezTo>
                      <a:pt x="27437" y="22049"/>
                      <a:pt x="27437" y="22049"/>
                      <a:pt x="27437" y="22027"/>
                    </a:cubicBezTo>
                    <a:lnTo>
                      <a:pt x="27460" y="22027"/>
                    </a:lnTo>
                    <a:cubicBezTo>
                      <a:pt x="27779" y="21502"/>
                      <a:pt x="28099" y="20977"/>
                      <a:pt x="28350" y="20406"/>
                    </a:cubicBezTo>
                    <a:lnTo>
                      <a:pt x="28373" y="20406"/>
                    </a:lnTo>
                    <a:cubicBezTo>
                      <a:pt x="28396" y="20360"/>
                      <a:pt x="28418" y="20292"/>
                      <a:pt x="28441" y="20246"/>
                    </a:cubicBezTo>
                    <a:cubicBezTo>
                      <a:pt x="28441" y="20246"/>
                      <a:pt x="28441" y="20223"/>
                      <a:pt x="28441" y="20223"/>
                    </a:cubicBezTo>
                    <a:cubicBezTo>
                      <a:pt x="28578" y="19950"/>
                      <a:pt x="28692" y="19653"/>
                      <a:pt x="28806" y="19379"/>
                    </a:cubicBezTo>
                    <a:cubicBezTo>
                      <a:pt x="28806" y="19356"/>
                      <a:pt x="28829" y="19356"/>
                      <a:pt x="28829" y="19356"/>
                    </a:cubicBezTo>
                    <a:cubicBezTo>
                      <a:pt x="28852" y="19288"/>
                      <a:pt x="28875" y="19242"/>
                      <a:pt x="28898" y="19174"/>
                    </a:cubicBezTo>
                    <a:cubicBezTo>
                      <a:pt x="28898" y="19151"/>
                      <a:pt x="28898" y="19151"/>
                      <a:pt x="28898" y="19151"/>
                    </a:cubicBezTo>
                    <a:cubicBezTo>
                      <a:pt x="28921" y="19105"/>
                      <a:pt x="28921" y="19082"/>
                      <a:pt x="28943" y="19059"/>
                    </a:cubicBezTo>
                    <a:cubicBezTo>
                      <a:pt x="28943" y="19059"/>
                      <a:pt x="28943" y="19059"/>
                      <a:pt x="28943" y="19037"/>
                    </a:cubicBezTo>
                    <a:cubicBezTo>
                      <a:pt x="28943" y="19014"/>
                      <a:pt x="28966" y="18991"/>
                      <a:pt x="28966" y="18968"/>
                    </a:cubicBezTo>
                    <a:cubicBezTo>
                      <a:pt x="29057" y="18740"/>
                      <a:pt x="29126" y="18512"/>
                      <a:pt x="29194" y="18260"/>
                    </a:cubicBezTo>
                    <a:cubicBezTo>
                      <a:pt x="29217" y="18238"/>
                      <a:pt x="29217" y="18215"/>
                      <a:pt x="29217" y="18169"/>
                    </a:cubicBezTo>
                    <a:lnTo>
                      <a:pt x="29240" y="18169"/>
                    </a:lnTo>
                    <a:cubicBezTo>
                      <a:pt x="29240" y="18124"/>
                      <a:pt x="29240" y="18101"/>
                      <a:pt x="29263" y="18055"/>
                    </a:cubicBezTo>
                    <a:cubicBezTo>
                      <a:pt x="29286" y="17987"/>
                      <a:pt x="29240" y="17895"/>
                      <a:pt x="29149" y="17872"/>
                    </a:cubicBezTo>
                    <a:cubicBezTo>
                      <a:pt x="29133" y="17869"/>
                      <a:pt x="29117" y="17867"/>
                      <a:pt x="29102" y="17867"/>
                    </a:cubicBezTo>
                    <a:cubicBezTo>
                      <a:pt x="29028" y="17867"/>
                      <a:pt x="28962" y="17911"/>
                      <a:pt x="28943" y="17987"/>
                    </a:cubicBezTo>
                    <a:cubicBezTo>
                      <a:pt x="28943" y="18009"/>
                      <a:pt x="28921" y="18055"/>
                      <a:pt x="28921" y="18078"/>
                    </a:cubicBezTo>
                    <a:cubicBezTo>
                      <a:pt x="28921" y="18101"/>
                      <a:pt x="28921" y="18101"/>
                      <a:pt x="28921" y="18101"/>
                    </a:cubicBezTo>
                    <a:cubicBezTo>
                      <a:pt x="28898" y="18101"/>
                      <a:pt x="28898" y="18101"/>
                      <a:pt x="28898" y="18124"/>
                    </a:cubicBezTo>
                    <a:cubicBezTo>
                      <a:pt x="28898" y="18146"/>
                      <a:pt x="28898" y="18169"/>
                      <a:pt x="28875" y="18192"/>
                    </a:cubicBezTo>
                    <a:cubicBezTo>
                      <a:pt x="28875" y="18192"/>
                      <a:pt x="28875" y="18192"/>
                      <a:pt x="28875" y="18215"/>
                    </a:cubicBezTo>
                    <a:cubicBezTo>
                      <a:pt x="28806" y="18443"/>
                      <a:pt x="28715" y="18694"/>
                      <a:pt x="28624" y="18945"/>
                    </a:cubicBezTo>
                    <a:cubicBezTo>
                      <a:pt x="28624" y="18945"/>
                      <a:pt x="28624" y="18968"/>
                      <a:pt x="28624" y="18968"/>
                    </a:cubicBezTo>
                    <a:cubicBezTo>
                      <a:pt x="28601" y="18991"/>
                      <a:pt x="28601" y="19037"/>
                      <a:pt x="28578" y="19059"/>
                    </a:cubicBezTo>
                    <a:cubicBezTo>
                      <a:pt x="28578" y="19082"/>
                      <a:pt x="28578" y="19082"/>
                      <a:pt x="28578" y="19082"/>
                    </a:cubicBezTo>
                    <a:cubicBezTo>
                      <a:pt x="28578" y="19105"/>
                      <a:pt x="28578" y="19105"/>
                      <a:pt x="28578" y="19105"/>
                    </a:cubicBezTo>
                    <a:cubicBezTo>
                      <a:pt x="28555" y="19151"/>
                      <a:pt x="28533" y="19219"/>
                      <a:pt x="28510" y="19265"/>
                    </a:cubicBezTo>
                    <a:cubicBezTo>
                      <a:pt x="28464" y="19379"/>
                      <a:pt x="28418" y="19493"/>
                      <a:pt x="28373" y="19584"/>
                    </a:cubicBezTo>
                    <a:cubicBezTo>
                      <a:pt x="28373" y="19596"/>
                      <a:pt x="28373" y="19601"/>
                      <a:pt x="28373" y="19607"/>
                    </a:cubicBezTo>
                    <a:cubicBezTo>
                      <a:pt x="28373" y="19607"/>
                      <a:pt x="28373" y="19630"/>
                      <a:pt x="28350" y="19630"/>
                    </a:cubicBezTo>
                    <a:lnTo>
                      <a:pt x="28373" y="19630"/>
                    </a:lnTo>
                    <a:cubicBezTo>
                      <a:pt x="28281" y="19813"/>
                      <a:pt x="28213" y="19972"/>
                      <a:pt x="28122" y="20155"/>
                    </a:cubicBezTo>
                    <a:cubicBezTo>
                      <a:pt x="28122" y="20155"/>
                      <a:pt x="28122" y="20178"/>
                      <a:pt x="28122" y="20178"/>
                    </a:cubicBezTo>
                    <a:cubicBezTo>
                      <a:pt x="28099" y="20201"/>
                      <a:pt x="28076" y="20223"/>
                      <a:pt x="28076" y="20246"/>
                    </a:cubicBezTo>
                    <a:cubicBezTo>
                      <a:pt x="28076" y="20269"/>
                      <a:pt x="28076" y="20269"/>
                      <a:pt x="28076" y="20269"/>
                    </a:cubicBezTo>
                    <a:cubicBezTo>
                      <a:pt x="27779" y="20840"/>
                      <a:pt x="27460" y="21410"/>
                      <a:pt x="27117" y="21935"/>
                    </a:cubicBezTo>
                    <a:cubicBezTo>
                      <a:pt x="27117" y="21935"/>
                      <a:pt x="27117" y="21935"/>
                      <a:pt x="27117" y="21958"/>
                    </a:cubicBezTo>
                    <a:cubicBezTo>
                      <a:pt x="27072" y="22004"/>
                      <a:pt x="27049" y="22049"/>
                      <a:pt x="27003" y="22118"/>
                    </a:cubicBezTo>
                    <a:cubicBezTo>
                      <a:pt x="26821" y="22369"/>
                      <a:pt x="26661" y="22620"/>
                      <a:pt x="26478" y="22848"/>
                    </a:cubicBezTo>
                    <a:cubicBezTo>
                      <a:pt x="26478" y="22848"/>
                      <a:pt x="26478" y="22848"/>
                      <a:pt x="26478" y="22826"/>
                    </a:cubicBezTo>
                    <a:cubicBezTo>
                      <a:pt x="25725" y="23807"/>
                      <a:pt x="24858" y="24697"/>
                      <a:pt x="23876" y="25450"/>
                    </a:cubicBezTo>
                    <a:lnTo>
                      <a:pt x="23853" y="25450"/>
                    </a:lnTo>
                    <a:cubicBezTo>
                      <a:pt x="22849" y="26227"/>
                      <a:pt x="21776" y="26866"/>
                      <a:pt x="20612" y="27345"/>
                    </a:cubicBezTo>
                    <a:cubicBezTo>
                      <a:pt x="20589" y="27345"/>
                      <a:pt x="20589" y="27368"/>
                      <a:pt x="20589" y="27368"/>
                    </a:cubicBezTo>
                    <a:cubicBezTo>
                      <a:pt x="19405" y="27846"/>
                      <a:pt x="18175" y="28188"/>
                      <a:pt x="16900" y="28371"/>
                    </a:cubicBezTo>
                    <a:lnTo>
                      <a:pt x="16900" y="28371"/>
                    </a:lnTo>
                    <a:cubicBezTo>
                      <a:pt x="16913" y="28367"/>
                      <a:pt x="16916" y="28354"/>
                      <a:pt x="16929" y="28350"/>
                    </a:cubicBezTo>
                    <a:lnTo>
                      <a:pt x="16929" y="28350"/>
                    </a:lnTo>
                    <a:cubicBezTo>
                      <a:pt x="16281" y="28441"/>
                      <a:pt x="15622" y="28486"/>
                      <a:pt x="14963" y="28486"/>
                    </a:cubicBezTo>
                    <a:cubicBezTo>
                      <a:pt x="14309" y="28486"/>
                      <a:pt x="13655" y="28442"/>
                      <a:pt x="13012" y="28353"/>
                    </a:cubicBezTo>
                    <a:lnTo>
                      <a:pt x="13012" y="28353"/>
                    </a:lnTo>
                    <a:cubicBezTo>
                      <a:pt x="13018" y="28356"/>
                      <a:pt x="13023" y="28361"/>
                      <a:pt x="13034" y="28372"/>
                    </a:cubicBezTo>
                    <a:cubicBezTo>
                      <a:pt x="11733" y="28189"/>
                      <a:pt x="10455" y="27824"/>
                      <a:pt x="9245" y="27322"/>
                    </a:cubicBezTo>
                    <a:lnTo>
                      <a:pt x="9245" y="27322"/>
                    </a:lnTo>
                    <a:lnTo>
                      <a:pt x="9291" y="27345"/>
                    </a:lnTo>
                    <a:cubicBezTo>
                      <a:pt x="8127" y="26843"/>
                      <a:pt x="7031" y="26204"/>
                      <a:pt x="6027" y="25428"/>
                    </a:cubicBezTo>
                    <a:cubicBezTo>
                      <a:pt x="5068" y="24674"/>
                      <a:pt x="4178" y="23807"/>
                      <a:pt x="3425" y="22848"/>
                    </a:cubicBezTo>
                    <a:cubicBezTo>
                      <a:pt x="2649" y="21821"/>
                      <a:pt x="2010" y="20726"/>
                      <a:pt x="1507" y="19562"/>
                    </a:cubicBezTo>
                    <a:cubicBezTo>
                      <a:pt x="1513" y="19562"/>
                      <a:pt x="1517" y="19562"/>
                      <a:pt x="1521" y="19562"/>
                    </a:cubicBezTo>
                    <a:lnTo>
                      <a:pt x="1521" y="19562"/>
                    </a:lnTo>
                    <a:cubicBezTo>
                      <a:pt x="1025" y="18384"/>
                      <a:pt x="686" y="17140"/>
                      <a:pt x="504" y="15872"/>
                    </a:cubicBezTo>
                    <a:lnTo>
                      <a:pt x="504" y="15872"/>
                    </a:lnTo>
                    <a:cubicBezTo>
                      <a:pt x="506" y="15881"/>
                      <a:pt x="512" y="15895"/>
                      <a:pt x="526" y="15909"/>
                    </a:cubicBezTo>
                    <a:cubicBezTo>
                      <a:pt x="343" y="14586"/>
                      <a:pt x="343" y="13285"/>
                      <a:pt x="526" y="11984"/>
                    </a:cubicBezTo>
                    <a:cubicBezTo>
                      <a:pt x="511" y="11984"/>
                      <a:pt x="506" y="11994"/>
                      <a:pt x="504" y="12000"/>
                    </a:cubicBezTo>
                    <a:lnTo>
                      <a:pt x="504" y="12000"/>
                    </a:lnTo>
                    <a:cubicBezTo>
                      <a:pt x="687" y="10724"/>
                      <a:pt x="1029" y="9448"/>
                      <a:pt x="1530" y="8240"/>
                    </a:cubicBezTo>
                    <a:cubicBezTo>
                      <a:pt x="2032" y="7076"/>
                      <a:pt x="2671" y="6003"/>
                      <a:pt x="3425" y="4999"/>
                    </a:cubicBezTo>
                    <a:cubicBezTo>
                      <a:pt x="4178" y="4018"/>
                      <a:pt x="5068" y="3150"/>
                      <a:pt x="6027" y="2397"/>
                    </a:cubicBezTo>
                    <a:cubicBezTo>
                      <a:pt x="6050" y="2397"/>
                      <a:pt x="6050" y="2397"/>
                      <a:pt x="6050" y="2374"/>
                    </a:cubicBezTo>
                    <a:cubicBezTo>
                      <a:pt x="6848" y="1758"/>
                      <a:pt x="7716" y="1233"/>
                      <a:pt x="8629" y="799"/>
                    </a:cubicBezTo>
                    <a:cubicBezTo>
                      <a:pt x="8834" y="685"/>
                      <a:pt x="9017" y="617"/>
                      <a:pt x="9222" y="525"/>
                    </a:cubicBezTo>
                    <a:cubicBezTo>
                      <a:pt x="9245" y="502"/>
                      <a:pt x="9268" y="502"/>
                      <a:pt x="9291" y="480"/>
                    </a:cubicBezTo>
                    <a:lnTo>
                      <a:pt x="9291" y="502"/>
                    </a:lnTo>
                    <a:cubicBezTo>
                      <a:pt x="9451" y="434"/>
                      <a:pt x="9588" y="365"/>
                      <a:pt x="9747" y="320"/>
                    </a:cubicBezTo>
                    <a:cubicBezTo>
                      <a:pt x="9770" y="297"/>
                      <a:pt x="9816" y="274"/>
                      <a:pt x="9839" y="229"/>
                    </a:cubicBezTo>
                    <a:cubicBezTo>
                      <a:pt x="9861" y="206"/>
                      <a:pt x="9861" y="160"/>
                      <a:pt x="9861" y="114"/>
                    </a:cubicBezTo>
                    <a:cubicBezTo>
                      <a:pt x="9839" y="69"/>
                      <a:pt x="9816" y="46"/>
                      <a:pt x="9770" y="23"/>
                    </a:cubicBezTo>
                    <a:cubicBezTo>
                      <a:pt x="9747" y="0"/>
                      <a:pt x="9724" y="0"/>
                      <a:pt x="9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2"/>
              <p:cNvSpPr/>
              <p:nvPr/>
            </p:nvSpPr>
            <p:spPr>
              <a:xfrm>
                <a:off x="8566801" y="1017143"/>
                <a:ext cx="338740" cy="306196"/>
              </a:xfrm>
              <a:custGeom>
                <a:avLst/>
                <a:gdLst/>
                <a:ahLst/>
                <a:cxnLst/>
                <a:rect l="l" t="t" r="r" b="b"/>
                <a:pathLst>
                  <a:path w="12532" h="11328" extrusionOk="0">
                    <a:moveTo>
                      <a:pt x="160" y="1"/>
                    </a:moveTo>
                    <a:cubicBezTo>
                      <a:pt x="138" y="1"/>
                      <a:pt x="115" y="1"/>
                      <a:pt x="92" y="23"/>
                    </a:cubicBezTo>
                    <a:cubicBezTo>
                      <a:pt x="46" y="46"/>
                      <a:pt x="23" y="69"/>
                      <a:pt x="1" y="115"/>
                    </a:cubicBezTo>
                    <a:cubicBezTo>
                      <a:pt x="1" y="160"/>
                      <a:pt x="1" y="206"/>
                      <a:pt x="23" y="252"/>
                    </a:cubicBezTo>
                    <a:cubicBezTo>
                      <a:pt x="46" y="274"/>
                      <a:pt x="92" y="320"/>
                      <a:pt x="115" y="320"/>
                    </a:cubicBezTo>
                    <a:cubicBezTo>
                      <a:pt x="822" y="411"/>
                      <a:pt x="1507" y="571"/>
                      <a:pt x="2169" y="777"/>
                    </a:cubicBezTo>
                    <a:lnTo>
                      <a:pt x="2215" y="777"/>
                    </a:lnTo>
                    <a:cubicBezTo>
                      <a:pt x="2260" y="799"/>
                      <a:pt x="2283" y="799"/>
                      <a:pt x="2329" y="799"/>
                    </a:cubicBezTo>
                    <a:cubicBezTo>
                      <a:pt x="2329" y="799"/>
                      <a:pt x="2329" y="822"/>
                      <a:pt x="2329" y="822"/>
                    </a:cubicBezTo>
                    <a:cubicBezTo>
                      <a:pt x="2694" y="914"/>
                      <a:pt x="3059" y="1051"/>
                      <a:pt x="3402" y="1187"/>
                    </a:cubicBezTo>
                    <a:lnTo>
                      <a:pt x="3424" y="1187"/>
                    </a:lnTo>
                    <a:cubicBezTo>
                      <a:pt x="3539" y="1233"/>
                      <a:pt x="3653" y="1279"/>
                      <a:pt x="3767" y="1347"/>
                    </a:cubicBezTo>
                    <a:cubicBezTo>
                      <a:pt x="4337" y="1576"/>
                      <a:pt x="4885" y="1849"/>
                      <a:pt x="5410" y="2146"/>
                    </a:cubicBezTo>
                    <a:cubicBezTo>
                      <a:pt x="5410" y="2146"/>
                      <a:pt x="5410" y="2146"/>
                      <a:pt x="5410" y="2169"/>
                    </a:cubicBezTo>
                    <a:cubicBezTo>
                      <a:pt x="5958" y="2489"/>
                      <a:pt x="6483" y="2831"/>
                      <a:pt x="6985" y="3219"/>
                    </a:cubicBezTo>
                    <a:cubicBezTo>
                      <a:pt x="7944" y="3972"/>
                      <a:pt x="8811" y="4817"/>
                      <a:pt x="9564" y="5775"/>
                    </a:cubicBezTo>
                    <a:cubicBezTo>
                      <a:pt x="9564" y="5775"/>
                      <a:pt x="9564" y="5775"/>
                      <a:pt x="9564" y="5798"/>
                    </a:cubicBezTo>
                    <a:cubicBezTo>
                      <a:pt x="10021" y="6369"/>
                      <a:pt x="10432" y="6985"/>
                      <a:pt x="10797" y="7647"/>
                    </a:cubicBezTo>
                    <a:cubicBezTo>
                      <a:pt x="10820" y="7716"/>
                      <a:pt x="10865" y="7784"/>
                      <a:pt x="10888" y="7830"/>
                    </a:cubicBezTo>
                    <a:cubicBezTo>
                      <a:pt x="10888" y="7852"/>
                      <a:pt x="10911" y="7852"/>
                      <a:pt x="10911" y="7852"/>
                    </a:cubicBezTo>
                    <a:cubicBezTo>
                      <a:pt x="11025" y="8081"/>
                      <a:pt x="11139" y="8309"/>
                      <a:pt x="11253" y="8560"/>
                    </a:cubicBezTo>
                    <a:cubicBezTo>
                      <a:pt x="11253" y="8560"/>
                      <a:pt x="11276" y="8583"/>
                      <a:pt x="11276" y="8583"/>
                    </a:cubicBezTo>
                    <a:cubicBezTo>
                      <a:pt x="11299" y="8651"/>
                      <a:pt x="11345" y="8743"/>
                      <a:pt x="11390" y="8834"/>
                    </a:cubicBezTo>
                    <a:cubicBezTo>
                      <a:pt x="11390" y="8857"/>
                      <a:pt x="11390" y="8857"/>
                      <a:pt x="11390" y="8857"/>
                    </a:cubicBezTo>
                    <a:cubicBezTo>
                      <a:pt x="11436" y="8925"/>
                      <a:pt x="11459" y="9017"/>
                      <a:pt x="11505" y="9085"/>
                    </a:cubicBezTo>
                    <a:lnTo>
                      <a:pt x="11482" y="9085"/>
                    </a:lnTo>
                    <a:cubicBezTo>
                      <a:pt x="11573" y="9268"/>
                      <a:pt x="11664" y="9473"/>
                      <a:pt x="11733" y="9678"/>
                    </a:cubicBezTo>
                    <a:cubicBezTo>
                      <a:pt x="11733" y="9701"/>
                      <a:pt x="11733" y="9724"/>
                      <a:pt x="11756" y="9724"/>
                    </a:cubicBezTo>
                    <a:cubicBezTo>
                      <a:pt x="11756" y="9770"/>
                      <a:pt x="11778" y="9815"/>
                      <a:pt x="11801" y="9861"/>
                    </a:cubicBezTo>
                    <a:cubicBezTo>
                      <a:pt x="11801" y="9884"/>
                      <a:pt x="11801" y="9907"/>
                      <a:pt x="11824" y="9930"/>
                    </a:cubicBezTo>
                    <a:cubicBezTo>
                      <a:pt x="11824" y="9952"/>
                      <a:pt x="11847" y="9975"/>
                      <a:pt x="11847" y="9998"/>
                    </a:cubicBezTo>
                    <a:lnTo>
                      <a:pt x="11847" y="10021"/>
                    </a:lnTo>
                    <a:cubicBezTo>
                      <a:pt x="11938" y="10272"/>
                      <a:pt x="12007" y="10523"/>
                      <a:pt x="12075" y="10774"/>
                    </a:cubicBezTo>
                    <a:lnTo>
                      <a:pt x="12098" y="10774"/>
                    </a:lnTo>
                    <a:cubicBezTo>
                      <a:pt x="12098" y="10820"/>
                      <a:pt x="12098" y="10843"/>
                      <a:pt x="12121" y="10865"/>
                    </a:cubicBezTo>
                    <a:cubicBezTo>
                      <a:pt x="12121" y="10911"/>
                      <a:pt x="12144" y="10957"/>
                      <a:pt x="12144" y="11002"/>
                    </a:cubicBezTo>
                    <a:lnTo>
                      <a:pt x="12166" y="11048"/>
                    </a:lnTo>
                    <a:cubicBezTo>
                      <a:pt x="12166" y="11071"/>
                      <a:pt x="12166" y="11071"/>
                      <a:pt x="12166" y="11094"/>
                    </a:cubicBezTo>
                    <a:cubicBezTo>
                      <a:pt x="12189" y="11139"/>
                      <a:pt x="12189" y="11162"/>
                      <a:pt x="12212" y="11208"/>
                    </a:cubicBezTo>
                    <a:cubicBezTo>
                      <a:pt x="12231" y="11283"/>
                      <a:pt x="12297" y="11328"/>
                      <a:pt x="12358" y="11328"/>
                    </a:cubicBezTo>
                    <a:cubicBezTo>
                      <a:pt x="12371" y="11328"/>
                      <a:pt x="12383" y="11326"/>
                      <a:pt x="12395" y="11322"/>
                    </a:cubicBezTo>
                    <a:cubicBezTo>
                      <a:pt x="12486" y="11299"/>
                      <a:pt x="12532" y="11208"/>
                      <a:pt x="12509" y="11116"/>
                    </a:cubicBezTo>
                    <a:cubicBezTo>
                      <a:pt x="12509" y="11071"/>
                      <a:pt x="12486" y="11048"/>
                      <a:pt x="12486" y="11002"/>
                    </a:cubicBezTo>
                    <a:cubicBezTo>
                      <a:pt x="12486" y="10980"/>
                      <a:pt x="12463" y="10957"/>
                      <a:pt x="12463" y="10934"/>
                    </a:cubicBezTo>
                    <a:cubicBezTo>
                      <a:pt x="12463" y="10911"/>
                      <a:pt x="12463" y="10911"/>
                      <a:pt x="12463" y="10911"/>
                    </a:cubicBezTo>
                    <a:cubicBezTo>
                      <a:pt x="12463" y="10911"/>
                      <a:pt x="12463" y="10888"/>
                      <a:pt x="12463" y="10888"/>
                    </a:cubicBezTo>
                    <a:cubicBezTo>
                      <a:pt x="12440" y="10865"/>
                      <a:pt x="12440" y="10820"/>
                      <a:pt x="12440" y="10797"/>
                    </a:cubicBezTo>
                    <a:cubicBezTo>
                      <a:pt x="12418" y="10797"/>
                      <a:pt x="12418" y="10774"/>
                      <a:pt x="12418" y="10774"/>
                    </a:cubicBezTo>
                    <a:cubicBezTo>
                      <a:pt x="12418" y="10774"/>
                      <a:pt x="12418" y="10774"/>
                      <a:pt x="12418" y="10751"/>
                    </a:cubicBezTo>
                    <a:cubicBezTo>
                      <a:pt x="12349" y="10500"/>
                      <a:pt x="12281" y="10249"/>
                      <a:pt x="12189" y="9998"/>
                    </a:cubicBezTo>
                    <a:cubicBezTo>
                      <a:pt x="12189" y="9975"/>
                      <a:pt x="12166" y="9952"/>
                      <a:pt x="12166" y="9930"/>
                    </a:cubicBezTo>
                    <a:cubicBezTo>
                      <a:pt x="12166" y="9930"/>
                      <a:pt x="12144" y="9907"/>
                      <a:pt x="12144" y="9884"/>
                    </a:cubicBezTo>
                    <a:cubicBezTo>
                      <a:pt x="12144" y="9861"/>
                      <a:pt x="12121" y="9838"/>
                      <a:pt x="12121" y="9815"/>
                    </a:cubicBezTo>
                    <a:cubicBezTo>
                      <a:pt x="12121" y="9815"/>
                      <a:pt x="12121" y="9793"/>
                      <a:pt x="12121" y="9793"/>
                    </a:cubicBezTo>
                    <a:cubicBezTo>
                      <a:pt x="12121" y="9770"/>
                      <a:pt x="12098" y="9770"/>
                      <a:pt x="12098" y="9770"/>
                    </a:cubicBezTo>
                    <a:cubicBezTo>
                      <a:pt x="12098" y="9770"/>
                      <a:pt x="12098" y="9747"/>
                      <a:pt x="12098" y="9747"/>
                    </a:cubicBezTo>
                    <a:cubicBezTo>
                      <a:pt x="12075" y="9678"/>
                      <a:pt x="12052" y="9610"/>
                      <a:pt x="12030" y="9564"/>
                    </a:cubicBezTo>
                    <a:cubicBezTo>
                      <a:pt x="12030" y="9564"/>
                      <a:pt x="12030" y="9542"/>
                      <a:pt x="12030" y="9542"/>
                    </a:cubicBezTo>
                    <a:cubicBezTo>
                      <a:pt x="11915" y="9268"/>
                      <a:pt x="11824" y="9017"/>
                      <a:pt x="11710" y="8765"/>
                    </a:cubicBezTo>
                    <a:cubicBezTo>
                      <a:pt x="11710" y="8743"/>
                      <a:pt x="11710" y="8743"/>
                      <a:pt x="11687" y="8743"/>
                    </a:cubicBezTo>
                    <a:cubicBezTo>
                      <a:pt x="11642" y="8629"/>
                      <a:pt x="11596" y="8514"/>
                      <a:pt x="11550" y="8400"/>
                    </a:cubicBezTo>
                    <a:cubicBezTo>
                      <a:pt x="11527" y="8377"/>
                      <a:pt x="11527" y="8377"/>
                      <a:pt x="11527" y="8355"/>
                    </a:cubicBezTo>
                    <a:cubicBezTo>
                      <a:pt x="11527" y="8355"/>
                      <a:pt x="11527" y="8355"/>
                      <a:pt x="11505" y="8332"/>
                    </a:cubicBezTo>
                    <a:cubicBezTo>
                      <a:pt x="11413" y="8149"/>
                      <a:pt x="11322" y="7967"/>
                      <a:pt x="11231" y="7761"/>
                    </a:cubicBezTo>
                    <a:cubicBezTo>
                      <a:pt x="11185" y="7693"/>
                      <a:pt x="11139" y="7624"/>
                      <a:pt x="11117" y="7556"/>
                    </a:cubicBezTo>
                    <a:cubicBezTo>
                      <a:pt x="11117" y="7556"/>
                      <a:pt x="11117" y="7533"/>
                      <a:pt x="11094" y="7533"/>
                    </a:cubicBezTo>
                    <a:cubicBezTo>
                      <a:pt x="11094" y="7510"/>
                      <a:pt x="11094" y="7510"/>
                      <a:pt x="11071" y="7487"/>
                    </a:cubicBezTo>
                    <a:cubicBezTo>
                      <a:pt x="10706" y="6825"/>
                      <a:pt x="10295" y="6209"/>
                      <a:pt x="9861" y="5638"/>
                    </a:cubicBezTo>
                    <a:cubicBezTo>
                      <a:pt x="9838" y="5616"/>
                      <a:pt x="9838" y="5616"/>
                      <a:pt x="9838" y="5616"/>
                    </a:cubicBezTo>
                    <a:cubicBezTo>
                      <a:pt x="9245" y="4862"/>
                      <a:pt x="8606" y="4155"/>
                      <a:pt x="7875" y="3538"/>
                    </a:cubicBezTo>
                    <a:cubicBezTo>
                      <a:pt x="7168" y="2922"/>
                      <a:pt x="6392" y="2352"/>
                      <a:pt x="5593" y="1895"/>
                    </a:cubicBezTo>
                    <a:cubicBezTo>
                      <a:pt x="5593" y="1872"/>
                      <a:pt x="5570" y="1872"/>
                      <a:pt x="5570" y="1872"/>
                    </a:cubicBezTo>
                    <a:cubicBezTo>
                      <a:pt x="4885" y="1484"/>
                      <a:pt x="4178" y="1142"/>
                      <a:pt x="3447" y="845"/>
                    </a:cubicBezTo>
                    <a:cubicBezTo>
                      <a:pt x="3105" y="731"/>
                      <a:pt x="2785" y="617"/>
                      <a:pt x="2443" y="503"/>
                    </a:cubicBezTo>
                    <a:lnTo>
                      <a:pt x="2420" y="503"/>
                    </a:lnTo>
                    <a:cubicBezTo>
                      <a:pt x="2397" y="503"/>
                      <a:pt x="2374" y="480"/>
                      <a:pt x="2329" y="480"/>
                    </a:cubicBezTo>
                    <a:cubicBezTo>
                      <a:pt x="2329" y="480"/>
                      <a:pt x="2329" y="480"/>
                      <a:pt x="2329" y="457"/>
                    </a:cubicBezTo>
                    <a:cubicBezTo>
                      <a:pt x="1621" y="274"/>
                      <a:pt x="914" y="115"/>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2"/>
              <p:cNvSpPr/>
              <p:nvPr/>
            </p:nvSpPr>
            <p:spPr>
              <a:xfrm>
                <a:off x="8042392" y="1022090"/>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2"/>
              <p:cNvSpPr/>
              <p:nvPr/>
            </p:nvSpPr>
            <p:spPr>
              <a:xfrm>
                <a:off x="8212059" y="1763685"/>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2"/>
              <p:cNvSpPr/>
              <p:nvPr/>
            </p:nvSpPr>
            <p:spPr>
              <a:xfrm>
                <a:off x="8661811" y="1573042"/>
                <a:ext cx="266570" cy="268057"/>
              </a:xfrm>
              <a:custGeom>
                <a:avLst/>
                <a:gdLst/>
                <a:ahLst/>
                <a:cxnLst/>
                <a:rect l="l" t="t" r="r" b="b"/>
                <a:pathLst>
                  <a:path w="9862" h="9917" extrusionOk="0">
                    <a:moveTo>
                      <a:pt x="480" y="9450"/>
                    </a:moveTo>
                    <a:cubicBezTo>
                      <a:pt x="464" y="9450"/>
                      <a:pt x="459" y="9450"/>
                      <a:pt x="458" y="9457"/>
                    </a:cubicBezTo>
                    <a:lnTo>
                      <a:pt x="458" y="9457"/>
                    </a:lnTo>
                    <a:cubicBezTo>
                      <a:pt x="465" y="9455"/>
                      <a:pt x="473" y="9452"/>
                      <a:pt x="480" y="9450"/>
                    </a:cubicBezTo>
                    <a:close/>
                    <a:moveTo>
                      <a:pt x="9701" y="0"/>
                    </a:moveTo>
                    <a:cubicBezTo>
                      <a:pt x="9656" y="0"/>
                      <a:pt x="9633" y="23"/>
                      <a:pt x="9610" y="23"/>
                    </a:cubicBezTo>
                    <a:cubicBezTo>
                      <a:pt x="9565" y="46"/>
                      <a:pt x="9542" y="91"/>
                      <a:pt x="9542" y="137"/>
                    </a:cubicBezTo>
                    <a:cubicBezTo>
                      <a:pt x="9519" y="137"/>
                      <a:pt x="9519" y="160"/>
                      <a:pt x="9519" y="183"/>
                    </a:cubicBezTo>
                    <a:cubicBezTo>
                      <a:pt x="9450" y="320"/>
                      <a:pt x="9405" y="479"/>
                      <a:pt x="9336" y="616"/>
                    </a:cubicBezTo>
                    <a:cubicBezTo>
                      <a:pt x="8948" y="1529"/>
                      <a:pt x="8469" y="2442"/>
                      <a:pt x="7921" y="3287"/>
                    </a:cubicBezTo>
                    <a:cubicBezTo>
                      <a:pt x="7693" y="3629"/>
                      <a:pt x="7442" y="3949"/>
                      <a:pt x="7191" y="4291"/>
                    </a:cubicBezTo>
                    <a:cubicBezTo>
                      <a:pt x="6346" y="5410"/>
                      <a:pt x="5342" y="6414"/>
                      <a:pt x="4223" y="7281"/>
                    </a:cubicBezTo>
                    <a:cubicBezTo>
                      <a:pt x="3219" y="8035"/>
                      <a:pt x="2146" y="8674"/>
                      <a:pt x="1028" y="9222"/>
                    </a:cubicBezTo>
                    <a:cubicBezTo>
                      <a:pt x="845" y="9290"/>
                      <a:pt x="640" y="9381"/>
                      <a:pt x="457" y="9473"/>
                    </a:cubicBezTo>
                    <a:cubicBezTo>
                      <a:pt x="457" y="9466"/>
                      <a:pt x="457" y="9461"/>
                      <a:pt x="458" y="9457"/>
                    </a:cubicBezTo>
                    <a:lnTo>
                      <a:pt x="458" y="9457"/>
                    </a:lnTo>
                    <a:cubicBezTo>
                      <a:pt x="331" y="9503"/>
                      <a:pt x="223" y="9566"/>
                      <a:pt x="115" y="9610"/>
                    </a:cubicBezTo>
                    <a:cubicBezTo>
                      <a:pt x="69" y="9610"/>
                      <a:pt x="46" y="9632"/>
                      <a:pt x="24" y="9678"/>
                    </a:cubicBezTo>
                    <a:cubicBezTo>
                      <a:pt x="1" y="9701"/>
                      <a:pt x="1" y="9747"/>
                      <a:pt x="1" y="9792"/>
                    </a:cubicBezTo>
                    <a:cubicBezTo>
                      <a:pt x="24" y="9838"/>
                      <a:pt x="46" y="9883"/>
                      <a:pt x="69" y="9906"/>
                    </a:cubicBezTo>
                    <a:cubicBezTo>
                      <a:pt x="100" y="9906"/>
                      <a:pt x="130" y="9916"/>
                      <a:pt x="160" y="9916"/>
                    </a:cubicBezTo>
                    <a:cubicBezTo>
                      <a:pt x="176" y="9916"/>
                      <a:pt x="191" y="9914"/>
                      <a:pt x="206" y="9906"/>
                    </a:cubicBezTo>
                    <a:cubicBezTo>
                      <a:pt x="503" y="9792"/>
                      <a:pt x="800" y="9655"/>
                      <a:pt x="1096" y="9541"/>
                    </a:cubicBezTo>
                    <a:cubicBezTo>
                      <a:pt x="1119" y="9518"/>
                      <a:pt x="1119" y="9518"/>
                      <a:pt x="1119" y="9518"/>
                    </a:cubicBezTo>
                    <a:cubicBezTo>
                      <a:pt x="1142" y="9518"/>
                      <a:pt x="1165" y="9495"/>
                      <a:pt x="1188" y="9495"/>
                    </a:cubicBezTo>
                    <a:lnTo>
                      <a:pt x="1210" y="9495"/>
                    </a:lnTo>
                    <a:cubicBezTo>
                      <a:pt x="1918" y="9153"/>
                      <a:pt x="2626" y="8765"/>
                      <a:pt x="3288" y="8331"/>
                    </a:cubicBezTo>
                    <a:cubicBezTo>
                      <a:pt x="3949" y="7898"/>
                      <a:pt x="4589" y="7418"/>
                      <a:pt x="5182" y="6916"/>
                    </a:cubicBezTo>
                    <a:cubicBezTo>
                      <a:pt x="6323" y="5912"/>
                      <a:pt x="7350" y="4725"/>
                      <a:pt x="8195" y="3447"/>
                    </a:cubicBezTo>
                    <a:cubicBezTo>
                      <a:pt x="8218" y="3424"/>
                      <a:pt x="8218" y="3401"/>
                      <a:pt x="8241" y="3378"/>
                    </a:cubicBezTo>
                    <a:cubicBezTo>
                      <a:pt x="8880" y="2397"/>
                      <a:pt x="9405" y="1347"/>
                      <a:pt x="9838" y="251"/>
                    </a:cubicBezTo>
                    <a:cubicBezTo>
                      <a:pt x="9838" y="251"/>
                      <a:pt x="9838" y="228"/>
                      <a:pt x="9861" y="206"/>
                    </a:cubicBezTo>
                    <a:cubicBezTo>
                      <a:pt x="9861" y="183"/>
                      <a:pt x="9861" y="114"/>
                      <a:pt x="9838" y="91"/>
                    </a:cubicBezTo>
                    <a:cubicBezTo>
                      <a:pt x="9816" y="46"/>
                      <a:pt x="9770" y="23"/>
                      <a:pt x="9747" y="23"/>
                    </a:cubicBezTo>
                    <a:cubicBezTo>
                      <a:pt x="9724" y="0"/>
                      <a:pt x="9701" y="0"/>
                      <a:pt x="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2"/>
              <p:cNvSpPr/>
              <p:nvPr/>
            </p:nvSpPr>
            <p:spPr>
              <a:xfrm>
                <a:off x="8769796" y="1048606"/>
                <a:ext cx="152395" cy="191291"/>
              </a:xfrm>
              <a:custGeom>
                <a:avLst/>
                <a:gdLst/>
                <a:ahLst/>
                <a:cxnLst/>
                <a:rect l="l" t="t" r="r" b="b"/>
                <a:pathLst>
                  <a:path w="5638" h="7077" extrusionOk="0">
                    <a:moveTo>
                      <a:pt x="137" y="1"/>
                    </a:moveTo>
                    <a:cubicBezTo>
                      <a:pt x="91" y="23"/>
                      <a:pt x="46" y="46"/>
                      <a:pt x="46" y="69"/>
                    </a:cubicBezTo>
                    <a:cubicBezTo>
                      <a:pt x="23" y="115"/>
                      <a:pt x="0" y="160"/>
                      <a:pt x="23" y="206"/>
                    </a:cubicBezTo>
                    <a:cubicBezTo>
                      <a:pt x="23" y="252"/>
                      <a:pt x="69" y="275"/>
                      <a:pt x="91" y="297"/>
                    </a:cubicBezTo>
                    <a:cubicBezTo>
                      <a:pt x="137" y="343"/>
                      <a:pt x="183" y="366"/>
                      <a:pt x="228" y="412"/>
                    </a:cubicBezTo>
                    <a:cubicBezTo>
                      <a:pt x="228" y="410"/>
                      <a:pt x="228" y="408"/>
                      <a:pt x="228" y="406"/>
                    </a:cubicBezTo>
                    <a:lnTo>
                      <a:pt x="228" y="406"/>
                    </a:lnTo>
                    <a:cubicBezTo>
                      <a:pt x="1337" y="1269"/>
                      <a:pt x="2334" y="2268"/>
                      <a:pt x="3196" y="3379"/>
                    </a:cubicBezTo>
                    <a:cubicBezTo>
                      <a:pt x="3492" y="3767"/>
                      <a:pt x="3766" y="4155"/>
                      <a:pt x="4040" y="4566"/>
                    </a:cubicBezTo>
                    <a:cubicBezTo>
                      <a:pt x="4040" y="4566"/>
                      <a:pt x="4040" y="4566"/>
                      <a:pt x="4040" y="4589"/>
                    </a:cubicBezTo>
                    <a:cubicBezTo>
                      <a:pt x="4291" y="4954"/>
                      <a:pt x="4520" y="5365"/>
                      <a:pt x="4725" y="5753"/>
                    </a:cubicBezTo>
                    <a:cubicBezTo>
                      <a:pt x="4816" y="5912"/>
                      <a:pt x="4885" y="6049"/>
                      <a:pt x="4953" y="6186"/>
                    </a:cubicBezTo>
                    <a:cubicBezTo>
                      <a:pt x="4953" y="6209"/>
                      <a:pt x="4976" y="6232"/>
                      <a:pt x="4976" y="6255"/>
                    </a:cubicBezTo>
                    <a:cubicBezTo>
                      <a:pt x="5045" y="6392"/>
                      <a:pt x="5136" y="6552"/>
                      <a:pt x="5204" y="6711"/>
                    </a:cubicBezTo>
                    <a:cubicBezTo>
                      <a:pt x="5204" y="6711"/>
                      <a:pt x="5204" y="6734"/>
                      <a:pt x="5204" y="6757"/>
                    </a:cubicBezTo>
                    <a:lnTo>
                      <a:pt x="5227" y="6757"/>
                    </a:lnTo>
                    <a:cubicBezTo>
                      <a:pt x="5227" y="6780"/>
                      <a:pt x="5227" y="6803"/>
                      <a:pt x="5250" y="6803"/>
                    </a:cubicBezTo>
                    <a:cubicBezTo>
                      <a:pt x="5250" y="6825"/>
                      <a:pt x="5273" y="6871"/>
                      <a:pt x="5273" y="6894"/>
                    </a:cubicBezTo>
                    <a:cubicBezTo>
                      <a:pt x="5296" y="6917"/>
                      <a:pt x="5296" y="6917"/>
                      <a:pt x="5296" y="6940"/>
                    </a:cubicBezTo>
                    <a:cubicBezTo>
                      <a:pt x="5296" y="6962"/>
                      <a:pt x="5318" y="6985"/>
                      <a:pt x="5318" y="7008"/>
                    </a:cubicBezTo>
                    <a:cubicBezTo>
                      <a:pt x="5341" y="7031"/>
                      <a:pt x="5387" y="7054"/>
                      <a:pt x="5433" y="7076"/>
                    </a:cubicBezTo>
                    <a:cubicBezTo>
                      <a:pt x="5455" y="7076"/>
                      <a:pt x="5501" y="7076"/>
                      <a:pt x="5547" y="7054"/>
                    </a:cubicBezTo>
                    <a:cubicBezTo>
                      <a:pt x="5592" y="7031"/>
                      <a:pt x="5615" y="7008"/>
                      <a:pt x="5615" y="6962"/>
                    </a:cubicBezTo>
                    <a:cubicBezTo>
                      <a:pt x="5638" y="6917"/>
                      <a:pt x="5615" y="6871"/>
                      <a:pt x="5615" y="6825"/>
                    </a:cubicBezTo>
                    <a:cubicBezTo>
                      <a:pt x="5592" y="6825"/>
                      <a:pt x="5592" y="6825"/>
                      <a:pt x="5592" y="6803"/>
                    </a:cubicBezTo>
                    <a:cubicBezTo>
                      <a:pt x="5592" y="6803"/>
                      <a:pt x="5592" y="6803"/>
                      <a:pt x="5592" y="6780"/>
                    </a:cubicBezTo>
                    <a:cubicBezTo>
                      <a:pt x="5592" y="6780"/>
                      <a:pt x="5570" y="6780"/>
                      <a:pt x="5570" y="6757"/>
                    </a:cubicBezTo>
                    <a:cubicBezTo>
                      <a:pt x="5570" y="6757"/>
                      <a:pt x="5570" y="6734"/>
                      <a:pt x="5547" y="6734"/>
                    </a:cubicBezTo>
                    <a:cubicBezTo>
                      <a:pt x="5547" y="6711"/>
                      <a:pt x="5547" y="6711"/>
                      <a:pt x="5547" y="6711"/>
                    </a:cubicBezTo>
                    <a:cubicBezTo>
                      <a:pt x="5524" y="6666"/>
                      <a:pt x="5524" y="6643"/>
                      <a:pt x="5501" y="6597"/>
                    </a:cubicBezTo>
                    <a:cubicBezTo>
                      <a:pt x="5501" y="6597"/>
                      <a:pt x="5501" y="6597"/>
                      <a:pt x="5501" y="6574"/>
                    </a:cubicBezTo>
                    <a:cubicBezTo>
                      <a:pt x="5478" y="6552"/>
                      <a:pt x="5478" y="6552"/>
                      <a:pt x="5478" y="6529"/>
                    </a:cubicBezTo>
                    <a:cubicBezTo>
                      <a:pt x="5455" y="6529"/>
                      <a:pt x="5455" y="6506"/>
                      <a:pt x="5455" y="6506"/>
                    </a:cubicBezTo>
                    <a:cubicBezTo>
                      <a:pt x="5387" y="6369"/>
                      <a:pt x="5318" y="6209"/>
                      <a:pt x="5250" y="6072"/>
                    </a:cubicBezTo>
                    <a:cubicBezTo>
                      <a:pt x="5250" y="6049"/>
                      <a:pt x="5250" y="6049"/>
                      <a:pt x="5250" y="6049"/>
                    </a:cubicBezTo>
                    <a:lnTo>
                      <a:pt x="5227" y="6049"/>
                    </a:lnTo>
                    <a:cubicBezTo>
                      <a:pt x="5159" y="5890"/>
                      <a:pt x="5090" y="5753"/>
                      <a:pt x="5022" y="5593"/>
                    </a:cubicBezTo>
                    <a:lnTo>
                      <a:pt x="4999" y="5593"/>
                    </a:lnTo>
                    <a:cubicBezTo>
                      <a:pt x="4793" y="5182"/>
                      <a:pt x="4565" y="4794"/>
                      <a:pt x="4314" y="4406"/>
                    </a:cubicBezTo>
                    <a:lnTo>
                      <a:pt x="4314" y="4383"/>
                    </a:lnTo>
                    <a:cubicBezTo>
                      <a:pt x="3789" y="3561"/>
                      <a:pt x="3196" y="2808"/>
                      <a:pt x="2534" y="2078"/>
                    </a:cubicBezTo>
                    <a:cubicBezTo>
                      <a:pt x="1849" y="1325"/>
                      <a:pt x="1073" y="640"/>
                      <a:pt x="251" y="23"/>
                    </a:cubicBezTo>
                    <a:cubicBezTo>
                      <a:pt x="228" y="1"/>
                      <a:pt x="206"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2"/>
              <p:cNvSpPr/>
              <p:nvPr/>
            </p:nvSpPr>
            <p:spPr>
              <a:xfrm>
                <a:off x="8521769" y="1337962"/>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2"/>
              <p:cNvSpPr/>
              <p:nvPr/>
            </p:nvSpPr>
            <p:spPr>
              <a:xfrm>
                <a:off x="8494009" y="1460733"/>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2"/>
              <p:cNvSpPr/>
              <p:nvPr/>
            </p:nvSpPr>
            <p:spPr>
              <a:xfrm>
                <a:off x="8551988" y="1307121"/>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2"/>
              <p:cNvSpPr/>
              <p:nvPr/>
            </p:nvSpPr>
            <p:spPr>
              <a:xfrm>
                <a:off x="8466249" y="1591531"/>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2"/>
              <p:cNvSpPr/>
              <p:nvPr/>
            </p:nvSpPr>
            <p:spPr>
              <a:xfrm>
                <a:off x="8207112" y="1112775"/>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2"/>
              <p:cNvSpPr/>
              <p:nvPr/>
            </p:nvSpPr>
            <p:spPr>
              <a:xfrm>
                <a:off x="8279310" y="1189270"/>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2"/>
              <p:cNvSpPr/>
              <p:nvPr/>
            </p:nvSpPr>
            <p:spPr>
              <a:xfrm>
                <a:off x="8473034" y="1397807"/>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2"/>
              <p:cNvSpPr/>
              <p:nvPr/>
            </p:nvSpPr>
            <p:spPr>
              <a:xfrm>
                <a:off x="8836425" y="1353397"/>
                <a:ext cx="150557" cy="149935"/>
              </a:xfrm>
              <a:custGeom>
                <a:avLst/>
                <a:gdLst/>
                <a:ahLst/>
                <a:cxnLst/>
                <a:rect l="l" t="t" r="r" b="b"/>
                <a:pathLst>
                  <a:path w="5570" h="5547" extrusionOk="0">
                    <a:moveTo>
                      <a:pt x="2990" y="320"/>
                    </a:moveTo>
                    <a:cubicBezTo>
                      <a:pt x="2990" y="320"/>
                      <a:pt x="3013" y="343"/>
                      <a:pt x="3013" y="343"/>
                    </a:cubicBezTo>
                    <a:lnTo>
                      <a:pt x="3196" y="343"/>
                    </a:lnTo>
                    <a:cubicBezTo>
                      <a:pt x="3196" y="343"/>
                      <a:pt x="3196" y="366"/>
                      <a:pt x="3219" y="366"/>
                    </a:cubicBezTo>
                    <a:cubicBezTo>
                      <a:pt x="3424" y="388"/>
                      <a:pt x="3607" y="457"/>
                      <a:pt x="3812" y="548"/>
                    </a:cubicBezTo>
                    <a:cubicBezTo>
                      <a:pt x="3995" y="639"/>
                      <a:pt x="4177" y="754"/>
                      <a:pt x="4337" y="868"/>
                    </a:cubicBezTo>
                    <a:cubicBezTo>
                      <a:pt x="4497" y="1027"/>
                      <a:pt x="4657" y="1164"/>
                      <a:pt x="4771" y="1347"/>
                    </a:cubicBezTo>
                    <a:cubicBezTo>
                      <a:pt x="4908" y="1507"/>
                      <a:pt x="4999" y="1712"/>
                      <a:pt x="5067" y="1895"/>
                    </a:cubicBezTo>
                    <a:cubicBezTo>
                      <a:pt x="5067" y="1895"/>
                      <a:pt x="5067" y="1872"/>
                      <a:pt x="5067" y="1872"/>
                    </a:cubicBezTo>
                    <a:cubicBezTo>
                      <a:pt x="5136" y="2077"/>
                      <a:pt x="5204" y="2306"/>
                      <a:pt x="5227" y="2534"/>
                    </a:cubicBezTo>
                    <a:cubicBezTo>
                      <a:pt x="5250" y="2739"/>
                      <a:pt x="5227" y="2968"/>
                      <a:pt x="5204" y="3173"/>
                    </a:cubicBezTo>
                    <a:cubicBezTo>
                      <a:pt x="5159" y="3378"/>
                      <a:pt x="5090" y="3584"/>
                      <a:pt x="5022" y="3789"/>
                    </a:cubicBezTo>
                    <a:cubicBezTo>
                      <a:pt x="4908" y="3995"/>
                      <a:pt x="4794" y="4177"/>
                      <a:pt x="4657" y="4360"/>
                    </a:cubicBezTo>
                    <a:cubicBezTo>
                      <a:pt x="4526" y="4491"/>
                      <a:pt x="4395" y="4621"/>
                      <a:pt x="4245" y="4732"/>
                    </a:cubicBezTo>
                    <a:lnTo>
                      <a:pt x="4245" y="4732"/>
                    </a:lnTo>
                    <a:cubicBezTo>
                      <a:pt x="4245" y="4730"/>
                      <a:pt x="4246" y="4728"/>
                      <a:pt x="4246" y="4725"/>
                    </a:cubicBezTo>
                    <a:lnTo>
                      <a:pt x="4246" y="4725"/>
                    </a:lnTo>
                    <a:cubicBezTo>
                      <a:pt x="4063" y="4862"/>
                      <a:pt x="3881" y="4976"/>
                      <a:pt x="3675" y="5045"/>
                    </a:cubicBezTo>
                    <a:cubicBezTo>
                      <a:pt x="3470" y="5136"/>
                      <a:pt x="3264" y="5182"/>
                      <a:pt x="3059" y="5205"/>
                    </a:cubicBezTo>
                    <a:cubicBezTo>
                      <a:pt x="2964" y="5214"/>
                      <a:pt x="2870" y="5219"/>
                      <a:pt x="2775" y="5219"/>
                    </a:cubicBezTo>
                    <a:cubicBezTo>
                      <a:pt x="2642" y="5219"/>
                      <a:pt x="2508" y="5208"/>
                      <a:pt x="2374" y="5182"/>
                    </a:cubicBezTo>
                    <a:cubicBezTo>
                      <a:pt x="2169" y="5136"/>
                      <a:pt x="1963" y="5090"/>
                      <a:pt x="1781" y="4999"/>
                    </a:cubicBezTo>
                    <a:cubicBezTo>
                      <a:pt x="1575" y="4908"/>
                      <a:pt x="1393" y="4794"/>
                      <a:pt x="1210" y="4657"/>
                    </a:cubicBezTo>
                    <a:cubicBezTo>
                      <a:pt x="1073" y="4520"/>
                      <a:pt x="936" y="4383"/>
                      <a:pt x="799" y="4200"/>
                    </a:cubicBezTo>
                    <a:cubicBezTo>
                      <a:pt x="799" y="4200"/>
                      <a:pt x="799" y="4223"/>
                      <a:pt x="799" y="4223"/>
                    </a:cubicBezTo>
                    <a:cubicBezTo>
                      <a:pt x="708" y="4086"/>
                      <a:pt x="617" y="3926"/>
                      <a:pt x="548" y="3767"/>
                    </a:cubicBezTo>
                    <a:cubicBezTo>
                      <a:pt x="548" y="3744"/>
                      <a:pt x="548" y="3744"/>
                      <a:pt x="548" y="3744"/>
                    </a:cubicBezTo>
                    <a:cubicBezTo>
                      <a:pt x="525" y="3721"/>
                      <a:pt x="525" y="3721"/>
                      <a:pt x="525" y="3698"/>
                    </a:cubicBezTo>
                    <a:cubicBezTo>
                      <a:pt x="502" y="3675"/>
                      <a:pt x="502" y="3675"/>
                      <a:pt x="502" y="3652"/>
                    </a:cubicBezTo>
                    <a:cubicBezTo>
                      <a:pt x="502" y="3630"/>
                      <a:pt x="502" y="3630"/>
                      <a:pt x="480" y="3607"/>
                    </a:cubicBezTo>
                    <a:cubicBezTo>
                      <a:pt x="480" y="3584"/>
                      <a:pt x="480" y="3584"/>
                      <a:pt x="480" y="3584"/>
                    </a:cubicBezTo>
                    <a:lnTo>
                      <a:pt x="480" y="3561"/>
                    </a:lnTo>
                    <a:cubicBezTo>
                      <a:pt x="457" y="3561"/>
                      <a:pt x="457" y="3538"/>
                      <a:pt x="457" y="3538"/>
                    </a:cubicBezTo>
                    <a:cubicBezTo>
                      <a:pt x="457" y="3538"/>
                      <a:pt x="457" y="3515"/>
                      <a:pt x="457" y="3515"/>
                    </a:cubicBezTo>
                    <a:cubicBezTo>
                      <a:pt x="411" y="3356"/>
                      <a:pt x="365" y="3196"/>
                      <a:pt x="343" y="3036"/>
                    </a:cubicBezTo>
                    <a:cubicBezTo>
                      <a:pt x="343" y="2922"/>
                      <a:pt x="343" y="2785"/>
                      <a:pt x="343" y="2648"/>
                    </a:cubicBezTo>
                    <a:cubicBezTo>
                      <a:pt x="343" y="2648"/>
                      <a:pt x="343" y="2625"/>
                      <a:pt x="343" y="2625"/>
                    </a:cubicBezTo>
                    <a:cubicBezTo>
                      <a:pt x="343" y="2534"/>
                      <a:pt x="365" y="2443"/>
                      <a:pt x="365" y="2374"/>
                    </a:cubicBezTo>
                    <a:cubicBezTo>
                      <a:pt x="411" y="2146"/>
                      <a:pt x="480" y="1940"/>
                      <a:pt x="571" y="1735"/>
                    </a:cubicBezTo>
                    <a:cubicBezTo>
                      <a:pt x="662" y="1530"/>
                      <a:pt x="776" y="1370"/>
                      <a:pt x="913" y="1187"/>
                    </a:cubicBezTo>
                    <a:cubicBezTo>
                      <a:pt x="936" y="1164"/>
                      <a:pt x="959" y="1142"/>
                      <a:pt x="982" y="1119"/>
                    </a:cubicBezTo>
                    <a:cubicBezTo>
                      <a:pt x="982" y="1119"/>
                      <a:pt x="982" y="1096"/>
                      <a:pt x="982" y="1096"/>
                    </a:cubicBezTo>
                    <a:cubicBezTo>
                      <a:pt x="1005" y="1096"/>
                      <a:pt x="1005" y="1096"/>
                      <a:pt x="1005" y="1073"/>
                    </a:cubicBezTo>
                    <a:lnTo>
                      <a:pt x="1027" y="1073"/>
                    </a:lnTo>
                    <a:cubicBezTo>
                      <a:pt x="1027" y="1050"/>
                      <a:pt x="1027" y="1050"/>
                      <a:pt x="1027" y="1050"/>
                    </a:cubicBezTo>
                    <a:cubicBezTo>
                      <a:pt x="1119" y="982"/>
                      <a:pt x="1210" y="891"/>
                      <a:pt x="1301" y="822"/>
                    </a:cubicBezTo>
                    <a:cubicBezTo>
                      <a:pt x="1324" y="799"/>
                      <a:pt x="1347" y="799"/>
                      <a:pt x="1347" y="776"/>
                    </a:cubicBezTo>
                    <a:cubicBezTo>
                      <a:pt x="1393" y="754"/>
                      <a:pt x="1415" y="731"/>
                      <a:pt x="1438" y="708"/>
                    </a:cubicBezTo>
                    <a:cubicBezTo>
                      <a:pt x="1598" y="617"/>
                      <a:pt x="1758" y="548"/>
                      <a:pt x="1918" y="480"/>
                    </a:cubicBezTo>
                    <a:cubicBezTo>
                      <a:pt x="2123" y="411"/>
                      <a:pt x="2328" y="366"/>
                      <a:pt x="2534" y="320"/>
                    </a:cubicBezTo>
                    <a:close/>
                    <a:moveTo>
                      <a:pt x="2762" y="0"/>
                    </a:moveTo>
                    <a:cubicBezTo>
                      <a:pt x="2580" y="0"/>
                      <a:pt x="2374" y="23"/>
                      <a:pt x="2191" y="69"/>
                    </a:cubicBezTo>
                    <a:cubicBezTo>
                      <a:pt x="2055" y="92"/>
                      <a:pt x="1940" y="114"/>
                      <a:pt x="1826" y="160"/>
                    </a:cubicBezTo>
                    <a:cubicBezTo>
                      <a:pt x="1530" y="274"/>
                      <a:pt x="1256" y="434"/>
                      <a:pt x="1027" y="617"/>
                    </a:cubicBezTo>
                    <a:cubicBezTo>
                      <a:pt x="1005" y="639"/>
                      <a:pt x="1005" y="639"/>
                      <a:pt x="982" y="662"/>
                    </a:cubicBezTo>
                    <a:cubicBezTo>
                      <a:pt x="936" y="708"/>
                      <a:pt x="890" y="731"/>
                      <a:pt x="845" y="776"/>
                    </a:cubicBezTo>
                    <a:cubicBezTo>
                      <a:pt x="845" y="776"/>
                      <a:pt x="845" y="776"/>
                      <a:pt x="845" y="799"/>
                    </a:cubicBezTo>
                    <a:cubicBezTo>
                      <a:pt x="754" y="891"/>
                      <a:pt x="662" y="982"/>
                      <a:pt x="594" y="1073"/>
                    </a:cubicBezTo>
                    <a:cubicBezTo>
                      <a:pt x="525" y="1142"/>
                      <a:pt x="480" y="1233"/>
                      <a:pt x="434" y="1301"/>
                    </a:cubicBezTo>
                    <a:cubicBezTo>
                      <a:pt x="343" y="1438"/>
                      <a:pt x="274" y="1575"/>
                      <a:pt x="229" y="1712"/>
                    </a:cubicBezTo>
                    <a:cubicBezTo>
                      <a:pt x="183" y="1804"/>
                      <a:pt x="137" y="1895"/>
                      <a:pt x="114" y="2009"/>
                    </a:cubicBezTo>
                    <a:cubicBezTo>
                      <a:pt x="92" y="2123"/>
                      <a:pt x="46" y="2260"/>
                      <a:pt x="46" y="2397"/>
                    </a:cubicBezTo>
                    <a:cubicBezTo>
                      <a:pt x="0" y="2625"/>
                      <a:pt x="0" y="2854"/>
                      <a:pt x="23" y="3082"/>
                    </a:cubicBezTo>
                    <a:cubicBezTo>
                      <a:pt x="23" y="3105"/>
                      <a:pt x="46" y="3127"/>
                      <a:pt x="46" y="3150"/>
                    </a:cubicBezTo>
                    <a:cubicBezTo>
                      <a:pt x="46" y="3173"/>
                      <a:pt x="46" y="3173"/>
                      <a:pt x="46" y="3196"/>
                    </a:cubicBezTo>
                    <a:cubicBezTo>
                      <a:pt x="92" y="3538"/>
                      <a:pt x="229" y="3903"/>
                      <a:pt x="411" y="4200"/>
                    </a:cubicBezTo>
                    <a:cubicBezTo>
                      <a:pt x="411" y="4223"/>
                      <a:pt x="411" y="4223"/>
                      <a:pt x="434" y="4223"/>
                    </a:cubicBezTo>
                    <a:cubicBezTo>
                      <a:pt x="434" y="4246"/>
                      <a:pt x="457" y="4269"/>
                      <a:pt x="480" y="4314"/>
                    </a:cubicBezTo>
                    <a:cubicBezTo>
                      <a:pt x="708" y="4680"/>
                      <a:pt x="1050" y="4976"/>
                      <a:pt x="1438" y="5182"/>
                    </a:cubicBezTo>
                    <a:cubicBezTo>
                      <a:pt x="1826" y="5410"/>
                      <a:pt x="2283" y="5524"/>
                      <a:pt x="2716" y="5547"/>
                    </a:cubicBezTo>
                    <a:cubicBezTo>
                      <a:pt x="2945" y="5547"/>
                      <a:pt x="3150" y="5524"/>
                      <a:pt x="3378" y="5478"/>
                    </a:cubicBezTo>
                    <a:cubicBezTo>
                      <a:pt x="3584" y="5433"/>
                      <a:pt x="3812" y="5364"/>
                      <a:pt x="4018" y="5250"/>
                    </a:cubicBezTo>
                    <a:cubicBezTo>
                      <a:pt x="4223" y="5159"/>
                      <a:pt x="4406" y="5022"/>
                      <a:pt x="4565" y="4885"/>
                    </a:cubicBezTo>
                    <a:cubicBezTo>
                      <a:pt x="4771" y="4748"/>
                      <a:pt x="4931" y="4565"/>
                      <a:pt x="5067" y="4360"/>
                    </a:cubicBezTo>
                    <a:cubicBezTo>
                      <a:pt x="5182" y="4177"/>
                      <a:pt x="5296" y="3972"/>
                      <a:pt x="5364" y="3789"/>
                    </a:cubicBezTo>
                    <a:cubicBezTo>
                      <a:pt x="5456" y="3561"/>
                      <a:pt x="5524" y="3310"/>
                      <a:pt x="5547" y="3059"/>
                    </a:cubicBezTo>
                    <a:cubicBezTo>
                      <a:pt x="5570" y="2831"/>
                      <a:pt x="5570" y="2625"/>
                      <a:pt x="5547" y="2397"/>
                    </a:cubicBezTo>
                    <a:cubicBezTo>
                      <a:pt x="5501" y="2146"/>
                      <a:pt x="5433" y="1918"/>
                      <a:pt x="5341" y="1689"/>
                    </a:cubicBezTo>
                    <a:cubicBezTo>
                      <a:pt x="5273" y="1507"/>
                      <a:pt x="5159" y="1324"/>
                      <a:pt x="5045" y="1142"/>
                    </a:cubicBezTo>
                    <a:cubicBezTo>
                      <a:pt x="4885" y="959"/>
                      <a:pt x="4725" y="776"/>
                      <a:pt x="4543" y="617"/>
                    </a:cubicBezTo>
                    <a:cubicBezTo>
                      <a:pt x="4200" y="343"/>
                      <a:pt x="3789" y="160"/>
                      <a:pt x="3356" y="46"/>
                    </a:cubicBezTo>
                    <a:lnTo>
                      <a:pt x="3333" y="46"/>
                    </a:lnTo>
                    <a:cubicBezTo>
                      <a:pt x="3173" y="23"/>
                      <a:pt x="3036" y="0"/>
                      <a:pt x="2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2"/>
              <p:cNvSpPr/>
              <p:nvPr/>
            </p:nvSpPr>
            <p:spPr>
              <a:xfrm>
                <a:off x="8397755" y="939405"/>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2"/>
              <p:cNvSpPr/>
              <p:nvPr/>
            </p:nvSpPr>
            <p:spPr>
              <a:xfrm>
                <a:off x="4563306" y="3176516"/>
                <a:ext cx="223971" cy="302358"/>
              </a:xfrm>
              <a:custGeom>
                <a:avLst/>
                <a:gdLst/>
                <a:ahLst/>
                <a:cxnLst/>
                <a:rect l="l" t="t" r="r" b="b"/>
                <a:pathLst>
                  <a:path w="8286" h="11186" extrusionOk="0">
                    <a:moveTo>
                      <a:pt x="8103" y="1"/>
                    </a:moveTo>
                    <a:cubicBezTo>
                      <a:pt x="8080" y="1"/>
                      <a:pt x="8080" y="24"/>
                      <a:pt x="8058" y="24"/>
                    </a:cubicBezTo>
                    <a:cubicBezTo>
                      <a:pt x="7943" y="69"/>
                      <a:pt x="7829" y="138"/>
                      <a:pt x="7692" y="184"/>
                    </a:cubicBezTo>
                    <a:lnTo>
                      <a:pt x="7464" y="321"/>
                    </a:lnTo>
                    <a:cubicBezTo>
                      <a:pt x="7304" y="435"/>
                      <a:pt x="7145" y="503"/>
                      <a:pt x="7008" y="572"/>
                    </a:cubicBezTo>
                    <a:lnTo>
                      <a:pt x="7053" y="549"/>
                    </a:lnTo>
                    <a:lnTo>
                      <a:pt x="7053" y="549"/>
                    </a:lnTo>
                    <a:cubicBezTo>
                      <a:pt x="6916" y="617"/>
                      <a:pt x="6756" y="686"/>
                      <a:pt x="6620" y="754"/>
                    </a:cubicBezTo>
                    <a:lnTo>
                      <a:pt x="6483" y="823"/>
                    </a:lnTo>
                    <a:cubicBezTo>
                      <a:pt x="6391" y="868"/>
                      <a:pt x="6323" y="891"/>
                      <a:pt x="6231" y="937"/>
                    </a:cubicBezTo>
                    <a:cubicBezTo>
                      <a:pt x="6095" y="982"/>
                      <a:pt x="5980" y="1051"/>
                      <a:pt x="5843" y="1097"/>
                    </a:cubicBezTo>
                    <a:cubicBezTo>
                      <a:pt x="5729" y="1165"/>
                      <a:pt x="5615" y="1211"/>
                      <a:pt x="5524" y="1279"/>
                    </a:cubicBezTo>
                    <a:cubicBezTo>
                      <a:pt x="5433" y="1325"/>
                      <a:pt x="5364" y="1348"/>
                      <a:pt x="5273" y="1393"/>
                    </a:cubicBezTo>
                    <a:lnTo>
                      <a:pt x="5136" y="1462"/>
                    </a:lnTo>
                    <a:cubicBezTo>
                      <a:pt x="4976" y="1530"/>
                      <a:pt x="4839" y="1622"/>
                      <a:pt x="4702" y="1690"/>
                    </a:cubicBezTo>
                    <a:cubicBezTo>
                      <a:pt x="4542" y="1781"/>
                      <a:pt x="4383" y="1850"/>
                      <a:pt x="4223" y="1941"/>
                    </a:cubicBezTo>
                    <a:lnTo>
                      <a:pt x="4200" y="1941"/>
                    </a:lnTo>
                    <a:lnTo>
                      <a:pt x="4154" y="1964"/>
                    </a:lnTo>
                    <a:cubicBezTo>
                      <a:pt x="3926" y="2055"/>
                      <a:pt x="3721" y="2169"/>
                      <a:pt x="3492" y="2284"/>
                    </a:cubicBezTo>
                    <a:lnTo>
                      <a:pt x="3196" y="2443"/>
                    </a:lnTo>
                    <a:cubicBezTo>
                      <a:pt x="3036" y="2512"/>
                      <a:pt x="2899" y="2580"/>
                      <a:pt x="2739" y="2672"/>
                    </a:cubicBezTo>
                    <a:cubicBezTo>
                      <a:pt x="2579" y="2740"/>
                      <a:pt x="2420" y="2831"/>
                      <a:pt x="2260" y="2900"/>
                    </a:cubicBezTo>
                    <a:cubicBezTo>
                      <a:pt x="2214" y="2923"/>
                      <a:pt x="2146" y="2945"/>
                      <a:pt x="2100" y="2968"/>
                    </a:cubicBezTo>
                    <a:cubicBezTo>
                      <a:pt x="1895" y="3082"/>
                      <a:pt x="1666" y="3174"/>
                      <a:pt x="1461" y="3288"/>
                    </a:cubicBezTo>
                    <a:lnTo>
                      <a:pt x="1438" y="3288"/>
                    </a:lnTo>
                    <a:cubicBezTo>
                      <a:pt x="1233" y="3402"/>
                      <a:pt x="1027" y="3493"/>
                      <a:pt x="845" y="3630"/>
                    </a:cubicBezTo>
                    <a:cubicBezTo>
                      <a:pt x="776" y="3676"/>
                      <a:pt x="685" y="3744"/>
                      <a:pt x="616" y="3836"/>
                    </a:cubicBezTo>
                    <a:cubicBezTo>
                      <a:pt x="548" y="3927"/>
                      <a:pt x="480" y="4018"/>
                      <a:pt x="411" y="4110"/>
                    </a:cubicBezTo>
                    <a:cubicBezTo>
                      <a:pt x="343" y="4201"/>
                      <a:pt x="274" y="4315"/>
                      <a:pt x="228" y="4429"/>
                    </a:cubicBezTo>
                    <a:cubicBezTo>
                      <a:pt x="183" y="4543"/>
                      <a:pt x="137" y="4657"/>
                      <a:pt x="114" y="4794"/>
                    </a:cubicBezTo>
                    <a:cubicBezTo>
                      <a:pt x="91" y="4863"/>
                      <a:pt x="69" y="4931"/>
                      <a:pt x="46" y="5000"/>
                    </a:cubicBezTo>
                    <a:cubicBezTo>
                      <a:pt x="46" y="5045"/>
                      <a:pt x="23" y="5091"/>
                      <a:pt x="23" y="5137"/>
                    </a:cubicBezTo>
                    <a:lnTo>
                      <a:pt x="23" y="5182"/>
                    </a:lnTo>
                    <a:cubicBezTo>
                      <a:pt x="23" y="5274"/>
                      <a:pt x="0" y="5365"/>
                      <a:pt x="0" y="5433"/>
                    </a:cubicBezTo>
                    <a:cubicBezTo>
                      <a:pt x="0" y="5593"/>
                      <a:pt x="0" y="5730"/>
                      <a:pt x="0" y="5890"/>
                    </a:cubicBezTo>
                    <a:cubicBezTo>
                      <a:pt x="0" y="6004"/>
                      <a:pt x="23" y="6118"/>
                      <a:pt x="46" y="6232"/>
                    </a:cubicBezTo>
                    <a:lnTo>
                      <a:pt x="46" y="6324"/>
                    </a:lnTo>
                    <a:cubicBezTo>
                      <a:pt x="69" y="6506"/>
                      <a:pt x="114" y="6666"/>
                      <a:pt x="183" y="6826"/>
                    </a:cubicBezTo>
                    <a:cubicBezTo>
                      <a:pt x="206" y="6940"/>
                      <a:pt x="274" y="7054"/>
                      <a:pt x="320" y="7191"/>
                    </a:cubicBezTo>
                    <a:lnTo>
                      <a:pt x="343" y="7237"/>
                    </a:lnTo>
                    <a:cubicBezTo>
                      <a:pt x="411" y="7396"/>
                      <a:pt x="480" y="7533"/>
                      <a:pt x="548" y="7693"/>
                    </a:cubicBezTo>
                    <a:lnTo>
                      <a:pt x="571" y="7739"/>
                    </a:lnTo>
                    <a:lnTo>
                      <a:pt x="594" y="7762"/>
                    </a:lnTo>
                    <a:lnTo>
                      <a:pt x="639" y="7853"/>
                    </a:lnTo>
                    <a:lnTo>
                      <a:pt x="708" y="7967"/>
                    </a:lnTo>
                    <a:cubicBezTo>
                      <a:pt x="753" y="8081"/>
                      <a:pt x="799" y="8172"/>
                      <a:pt x="845" y="8264"/>
                    </a:cubicBezTo>
                    <a:cubicBezTo>
                      <a:pt x="936" y="8401"/>
                      <a:pt x="1027" y="8538"/>
                      <a:pt x="1119" y="8652"/>
                    </a:cubicBezTo>
                    <a:cubicBezTo>
                      <a:pt x="1187" y="8766"/>
                      <a:pt x="1278" y="8880"/>
                      <a:pt x="1370" y="8971"/>
                    </a:cubicBezTo>
                    <a:lnTo>
                      <a:pt x="1393" y="9017"/>
                    </a:lnTo>
                    <a:lnTo>
                      <a:pt x="1415" y="9063"/>
                    </a:lnTo>
                    <a:cubicBezTo>
                      <a:pt x="1461" y="9085"/>
                      <a:pt x="1484" y="9131"/>
                      <a:pt x="1529" y="9177"/>
                    </a:cubicBezTo>
                    <a:cubicBezTo>
                      <a:pt x="1666" y="9359"/>
                      <a:pt x="1826" y="9565"/>
                      <a:pt x="1963" y="9725"/>
                    </a:cubicBezTo>
                    <a:cubicBezTo>
                      <a:pt x="2054" y="9839"/>
                      <a:pt x="2123" y="9907"/>
                      <a:pt x="2214" y="9998"/>
                    </a:cubicBezTo>
                    <a:cubicBezTo>
                      <a:pt x="2283" y="10067"/>
                      <a:pt x="2397" y="10181"/>
                      <a:pt x="2511" y="10250"/>
                    </a:cubicBezTo>
                    <a:cubicBezTo>
                      <a:pt x="2625" y="10341"/>
                      <a:pt x="2739" y="10409"/>
                      <a:pt x="2853" y="10478"/>
                    </a:cubicBezTo>
                    <a:cubicBezTo>
                      <a:pt x="2922" y="10501"/>
                      <a:pt x="2967" y="10546"/>
                      <a:pt x="3013" y="10569"/>
                    </a:cubicBezTo>
                    <a:cubicBezTo>
                      <a:pt x="3036" y="10592"/>
                      <a:pt x="3059" y="10615"/>
                      <a:pt x="3082" y="10638"/>
                    </a:cubicBezTo>
                    <a:cubicBezTo>
                      <a:pt x="3310" y="10775"/>
                      <a:pt x="3607" y="10934"/>
                      <a:pt x="3926" y="11026"/>
                    </a:cubicBezTo>
                    <a:cubicBezTo>
                      <a:pt x="4063" y="11071"/>
                      <a:pt x="4223" y="11117"/>
                      <a:pt x="4405" y="11140"/>
                    </a:cubicBezTo>
                    <a:lnTo>
                      <a:pt x="4451" y="11140"/>
                    </a:lnTo>
                    <a:cubicBezTo>
                      <a:pt x="4565" y="11163"/>
                      <a:pt x="4679" y="11185"/>
                      <a:pt x="4771" y="11185"/>
                    </a:cubicBezTo>
                    <a:lnTo>
                      <a:pt x="4816" y="11185"/>
                    </a:lnTo>
                    <a:cubicBezTo>
                      <a:pt x="4885" y="11185"/>
                      <a:pt x="4930" y="11163"/>
                      <a:pt x="4999" y="11163"/>
                    </a:cubicBezTo>
                    <a:lnTo>
                      <a:pt x="5067" y="11140"/>
                    </a:lnTo>
                    <a:cubicBezTo>
                      <a:pt x="5136" y="11140"/>
                      <a:pt x="5204" y="11117"/>
                      <a:pt x="5273" y="11117"/>
                    </a:cubicBezTo>
                    <a:cubicBezTo>
                      <a:pt x="5410" y="11071"/>
                      <a:pt x="5570" y="11026"/>
                      <a:pt x="5684" y="10980"/>
                    </a:cubicBezTo>
                    <a:cubicBezTo>
                      <a:pt x="5866" y="10934"/>
                      <a:pt x="6003" y="10866"/>
                      <a:pt x="6140" y="10820"/>
                    </a:cubicBezTo>
                    <a:cubicBezTo>
                      <a:pt x="6231" y="10775"/>
                      <a:pt x="6346" y="10729"/>
                      <a:pt x="6437" y="10683"/>
                    </a:cubicBezTo>
                    <a:lnTo>
                      <a:pt x="6597" y="10615"/>
                    </a:lnTo>
                    <a:lnTo>
                      <a:pt x="6665" y="10569"/>
                    </a:lnTo>
                    <a:cubicBezTo>
                      <a:pt x="6871" y="10478"/>
                      <a:pt x="7099" y="10364"/>
                      <a:pt x="7327" y="10250"/>
                    </a:cubicBezTo>
                    <a:cubicBezTo>
                      <a:pt x="7396" y="10204"/>
                      <a:pt x="7464" y="10158"/>
                      <a:pt x="7533" y="10113"/>
                    </a:cubicBezTo>
                    <a:lnTo>
                      <a:pt x="7578" y="10090"/>
                    </a:lnTo>
                    <a:cubicBezTo>
                      <a:pt x="7647" y="10044"/>
                      <a:pt x="7738" y="9998"/>
                      <a:pt x="7806" y="9953"/>
                    </a:cubicBezTo>
                    <a:cubicBezTo>
                      <a:pt x="7875" y="9907"/>
                      <a:pt x="7943" y="9884"/>
                      <a:pt x="7989" y="9839"/>
                    </a:cubicBezTo>
                    <a:cubicBezTo>
                      <a:pt x="8035" y="9793"/>
                      <a:pt x="8058" y="9770"/>
                      <a:pt x="8080" y="9747"/>
                    </a:cubicBezTo>
                    <a:cubicBezTo>
                      <a:pt x="8126" y="9702"/>
                      <a:pt x="8149" y="9656"/>
                      <a:pt x="8172" y="9565"/>
                    </a:cubicBezTo>
                    <a:cubicBezTo>
                      <a:pt x="8194" y="9519"/>
                      <a:pt x="8194" y="9451"/>
                      <a:pt x="8172" y="9405"/>
                    </a:cubicBezTo>
                    <a:cubicBezTo>
                      <a:pt x="8172" y="9337"/>
                      <a:pt x="8172" y="9291"/>
                      <a:pt x="8149" y="9222"/>
                    </a:cubicBezTo>
                    <a:cubicBezTo>
                      <a:pt x="8103" y="9085"/>
                      <a:pt x="8035" y="8948"/>
                      <a:pt x="7966" y="8834"/>
                    </a:cubicBezTo>
                    <a:cubicBezTo>
                      <a:pt x="7921" y="8743"/>
                      <a:pt x="7875" y="8652"/>
                      <a:pt x="7829" y="8560"/>
                    </a:cubicBezTo>
                    <a:lnTo>
                      <a:pt x="7761" y="8424"/>
                    </a:lnTo>
                    <a:cubicBezTo>
                      <a:pt x="7715" y="8332"/>
                      <a:pt x="7669" y="8241"/>
                      <a:pt x="7624" y="8150"/>
                    </a:cubicBezTo>
                    <a:lnTo>
                      <a:pt x="7578" y="8081"/>
                    </a:lnTo>
                    <a:cubicBezTo>
                      <a:pt x="7510" y="7921"/>
                      <a:pt x="7464" y="7784"/>
                      <a:pt x="7441" y="7670"/>
                    </a:cubicBezTo>
                    <a:lnTo>
                      <a:pt x="7418" y="7533"/>
                    </a:lnTo>
                    <a:cubicBezTo>
                      <a:pt x="7418" y="7465"/>
                      <a:pt x="7396" y="7396"/>
                      <a:pt x="7396" y="7328"/>
                    </a:cubicBezTo>
                    <a:cubicBezTo>
                      <a:pt x="7373" y="7168"/>
                      <a:pt x="7373" y="7008"/>
                      <a:pt x="7396" y="6849"/>
                    </a:cubicBezTo>
                    <a:lnTo>
                      <a:pt x="7396" y="6826"/>
                    </a:lnTo>
                    <a:cubicBezTo>
                      <a:pt x="7396" y="6803"/>
                      <a:pt x="7396" y="6780"/>
                      <a:pt x="7396" y="6780"/>
                    </a:cubicBezTo>
                    <a:lnTo>
                      <a:pt x="7418" y="6666"/>
                    </a:lnTo>
                    <a:lnTo>
                      <a:pt x="7441" y="6483"/>
                    </a:lnTo>
                    <a:cubicBezTo>
                      <a:pt x="7464" y="6278"/>
                      <a:pt x="7487" y="6095"/>
                      <a:pt x="7533" y="5913"/>
                    </a:cubicBezTo>
                    <a:cubicBezTo>
                      <a:pt x="7555" y="5707"/>
                      <a:pt x="7601" y="5479"/>
                      <a:pt x="7624" y="5251"/>
                    </a:cubicBezTo>
                    <a:cubicBezTo>
                      <a:pt x="7647" y="5023"/>
                      <a:pt x="7647" y="4771"/>
                      <a:pt x="7669" y="4543"/>
                    </a:cubicBezTo>
                    <a:lnTo>
                      <a:pt x="7669" y="4498"/>
                    </a:lnTo>
                    <a:cubicBezTo>
                      <a:pt x="7692" y="4246"/>
                      <a:pt x="7692" y="3973"/>
                      <a:pt x="7715" y="3722"/>
                    </a:cubicBezTo>
                    <a:cubicBezTo>
                      <a:pt x="7715" y="3722"/>
                      <a:pt x="7715" y="3744"/>
                      <a:pt x="7715" y="3744"/>
                    </a:cubicBezTo>
                    <a:cubicBezTo>
                      <a:pt x="7715" y="3744"/>
                      <a:pt x="7715" y="3744"/>
                      <a:pt x="7715" y="3767"/>
                    </a:cubicBezTo>
                    <a:cubicBezTo>
                      <a:pt x="7738" y="3676"/>
                      <a:pt x="7738" y="3607"/>
                      <a:pt x="7738" y="3516"/>
                    </a:cubicBezTo>
                    <a:lnTo>
                      <a:pt x="7738" y="3539"/>
                    </a:lnTo>
                    <a:cubicBezTo>
                      <a:pt x="7784" y="3311"/>
                      <a:pt x="7806" y="3082"/>
                      <a:pt x="7852" y="2854"/>
                    </a:cubicBezTo>
                    <a:cubicBezTo>
                      <a:pt x="7875" y="2717"/>
                      <a:pt x="7898" y="2580"/>
                      <a:pt x="7921" y="2443"/>
                    </a:cubicBezTo>
                    <a:cubicBezTo>
                      <a:pt x="7943" y="2306"/>
                      <a:pt x="7966" y="2147"/>
                      <a:pt x="7989" y="2010"/>
                    </a:cubicBezTo>
                    <a:cubicBezTo>
                      <a:pt x="8012" y="1827"/>
                      <a:pt x="8035" y="1644"/>
                      <a:pt x="8058" y="1462"/>
                    </a:cubicBezTo>
                    <a:lnTo>
                      <a:pt x="8080" y="1234"/>
                    </a:lnTo>
                    <a:cubicBezTo>
                      <a:pt x="8103" y="1097"/>
                      <a:pt x="8126" y="960"/>
                      <a:pt x="8126" y="800"/>
                    </a:cubicBezTo>
                    <a:lnTo>
                      <a:pt x="8149" y="709"/>
                    </a:lnTo>
                    <a:lnTo>
                      <a:pt x="8149" y="617"/>
                    </a:lnTo>
                    <a:cubicBezTo>
                      <a:pt x="8149" y="594"/>
                      <a:pt x="8149" y="572"/>
                      <a:pt x="8149" y="549"/>
                    </a:cubicBezTo>
                    <a:cubicBezTo>
                      <a:pt x="8172" y="526"/>
                      <a:pt x="8194" y="503"/>
                      <a:pt x="8217" y="457"/>
                    </a:cubicBezTo>
                    <a:lnTo>
                      <a:pt x="8217" y="435"/>
                    </a:lnTo>
                    <a:lnTo>
                      <a:pt x="8240" y="412"/>
                    </a:lnTo>
                    <a:cubicBezTo>
                      <a:pt x="8240" y="389"/>
                      <a:pt x="8240" y="389"/>
                      <a:pt x="8240" y="366"/>
                    </a:cubicBezTo>
                    <a:cubicBezTo>
                      <a:pt x="8240" y="343"/>
                      <a:pt x="8263" y="321"/>
                      <a:pt x="8263" y="275"/>
                    </a:cubicBezTo>
                    <a:cubicBezTo>
                      <a:pt x="8263" y="252"/>
                      <a:pt x="8263" y="229"/>
                      <a:pt x="8286" y="206"/>
                    </a:cubicBezTo>
                    <a:cubicBezTo>
                      <a:pt x="8286" y="206"/>
                      <a:pt x="8263" y="206"/>
                      <a:pt x="8263" y="184"/>
                    </a:cubicBezTo>
                    <a:cubicBezTo>
                      <a:pt x="8263" y="115"/>
                      <a:pt x="8194" y="69"/>
                      <a:pt x="8149" y="24"/>
                    </a:cubicBezTo>
                    <a:cubicBezTo>
                      <a:pt x="8126" y="24"/>
                      <a:pt x="8103" y="24"/>
                      <a:pt x="8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2"/>
              <p:cNvSpPr/>
              <p:nvPr/>
            </p:nvSpPr>
            <p:spPr>
              <a:xfrm>
                <a:off x="4769356" y="3146918"/>
                <a:ext cx="209807" cy="290627"/>
              </a:xfrm>
              <a:custGeom>
                <a:avLst/>
                <a:gdLst/>
                <a:ahLst/>
                <a:cxnLst/>
                <a:rect l="l" t="t" r="r" b="b"/>
                <a:pathLst>
                  <a:path w="7762" h="10752" extrusionOk="0">
                    <a:moveTo>
                      <a:pt x="3059" y="0"/>
                    </a:moveTo>
                    <a:cubicBezTo>
                      <a:pt x="3037" y="0"/>
                      <a:pt x="2991" y="0"/>
                      <a:pt x="2945" y="23"/>
                    </a:cubicBezTo>
                    <a:cubicBezTo>
                      <a:pt x="2854" y="23"/>
                      <a:pt x="2763" y="46"/>
                      <a:pt x="2649" y="69"/>
                    </a:cubicBezTo>
                    <a:cubicBezTo>
                      <a:pt x="2603" y="92"/>
                      <a:pt x="2534" y="115"/>
                      <a:pt x="2489" y="137"/>
                    </a:cubicBezTo>
                    <a:cubicBezTo>
                      <a:pt x="2398" y="160"/>
                      <a:pt x="2329" y="206"/>
                      <a:pt x="2261" y="251"/>
                    </a:cubicBezTo>
                    <a:lnTo>
                      <a:pt x="2124" y="320"/>
                    </a:lnTo>
                    <a:cubicBezTo>
                      <a:pt x="2009" y="388"/>
                      <a:pt x="1895" y="457"/>
                      <a:pt x="1781" y="503"/>
                    </a:cubicBezTo>
                    <a:cubicBezTo>
                      <a:pt x="1713" y="525"/>
                      <a:pt x="1667" y="548"/>
                      <a:pt x="1599" y="594"/>
                    </a:cubicBezTo>
                    <a:cubicBezTo>
                      <a:pt x="1530" y="617"/>
                      <a:pt x="1439" y="639"/>
                      <a:pt x="1370" y="685"/>
                    </a:cubicBezTo>
                    <a:cubicBezTo>
                      <a:pt x="1325" y="708"/>
                      <a:pt x="1279" y="731"/>
                      <a:pt x="1256" y="754"/>
                    </a:cubicBezTo>
                    <a:cubicBezTo>
                      <a:pt x="1211" y="776"/>
                      <a:pt x="1165" y="799"/>
                      <a:pt x="1119" y="822"/>
                    </a:cubicBezTo>
                    <a:cubicBezTo>
                      <a:pt x="982" y="891"/>
                      <a:pt x="777" y="982"/>
                      <a:pt x="708" y="1164"/>
                    </a:cubicBezTo>
                    <a:cubicBezTo>
                      <a:pt x="686" y="1233"/>
                      <a:pt x="640" y="1301"/>
                      <a:pt x="640" y="1370"/>
                    </a:cubicBezTo>
                    <a:cubicBezTo>
                      <a:pt x="640" y="1416"/>
                      <a:pt x="617" y="1438"/>
                      <a:pt x="617" y="1461"/>
                    </a:cubicBezTo>
                    <a:cubicBezTo>
                      <a:pt x="617" y="1507"/>
                      <a:pt x="617" y="1530"/>
                      <a:pt x="617" y="1575"/>
                    </a:cubicBezTo>
                    <a:lnTo>
                      <a:pt x="594" y="1644"/>
                    </a:lnTo>
                    <a:cubicBezTo>
                      <a:pt x="594" y="1712"/>
                      <a:pt x="571" y="1758"/>
                      <a:pt x="571" y="1804"/>
                    </a:cubicBezTo>
                    <a:cubicBezTo>
                      <a:pt x="549" y="1872"/>
                      <a:pt x="549" y="1941"/>
                      <a:pt x="549" y="1986"/>
                    </a:cubicBezTo>
                    <a:lnTo>
                      <a:pt x="549" y="2077"/>
                    </a:lnTo>
                    <a:lnTo>
                      <a:pt x="526" y="2214"/>
                    </a:lnTo>
                    <a:cubicBezTo>
                      <a:pt x="526" y="2306"/>
                      <a:pt x="503" y="2397"/>
                      <a:pt x="503" y="2511"/>
                    </a:cubicBezTo>
                    <a:cubicBezTo>
                      <a:pt x="503" y="2557"/>
                      <a:pt x="503" y="2602"/>
                      <a:pt x="503" y="2648"/>
                    </a:cubicBezTo>
                    <a:cubicBezTo>
                      <a:pt x="503" y="2717"/>
                      <a:pt x="503" y="2762"/>
                      <a:pt x="480" y="2831"/>
                    </a:cubicBezTo>
                    <a:cubicBezTo>
                      <a:pt x="480" y="2990"/>
                      <a:pt x="457" y="3150"/>
                      <a:pt x="435" y="3310"/>
                    </a:cubicBezTo>
                    <a:lnTo>
                      <a:pt x="435" y="3356"/>
                    </a:lnTo>
                    <a:cubicBezTo>
                      <a:pt x="412" y="3470"/>
                      <a:pt x="412" y="3584"/>
                      <a:pt x="389" y="3721"/>
                    </a:cubicBezTo>
                    <a:cubicBezTo>
                      <a:pt x="389" y="3767"/>
                      <a:pt x="389" y="3835"/>
                      <a:pt x="389" y="3881"/>
                    </a:cubicBezTo>
                    <a:cubicBezTo>
                      <a:pt x="389" y="3926"/>
                      <a:pt x="366" y="3972"/>
                      <a:pt x="366" y="4018"/>
                    </a:cubicBezTo>
                    <a:cubicBezTo>
                      <a:pt x="366" y="4109"/>
                      <a:pt x="343" y="4200"/>
                      <a:pt x="343" y="4269"/>
                    </a:cubicBezTo>
                    <a:cubicBezTo>
                      <a:pt x="320" y="4406"/>
                      <a:pt x="298" y="4520"/>
                      <a:pt x="275" y="4634"/>
                    </a:cubicBezTo>
                    <a:lnTo>
                      <a:pt x="252" y="4908"/>
                    </a:lnTo>
                    <a:cubicBezTo>
                      <a:pt x="252" y="5022"/>
                      <a:pt x="252" y="5113"/>
                      <a:pt x="229" y="5227"/>
                    </a:cubicBezTo>
                    <a:lnTo>
                      <a:pt x="229" y="5296"/>
                    </a:lnTo>
                    <a:lnTo>
                      <a:pt x="206" y="5410"/>
                    </a:lnTo>
                    <a:cubicBezTo>
                      <a:pt x="183" y="5661"/>
                      <a:pt x="161" y="5912"/>
                      <a:pt x="138" y="6186"/>
                    </a:cubicBezTo>
                    <a:cubicBezTo>
                      <a:pt x="115" y="6346"/>
                      <a:pt x="115" y="6483"/>
                      <a:pt x="115" y="6643"/>
                    </a:cubicBezTo>
                    <a:lnTo>
                      <a:pt x="92" y="6802"/>
                    </a:lnTo>
                    <a:cubicBezTo>
                      <a:pt x="92" y="6894"/>
                      <a:pt x="92" y="6962"/>
                      <a:pt x="92" y="7053"/>
                    </a:cubicBezTo>
                    <a:lnTo>
                      <a:pt x="69" y="7168"/>
                    </a:lnTo>
                    <a:cubicBezTo>
                      <a:pt x="69" y="7282"/>
                      <a:pt x="46" y="7419"/>
                      <a:pt x="46" y="7533"/>
                    </a:cubicBezTo>
                    <a:cubicBezTo>
                      <a:pt x="46" y="7670"/>
                      <a:pt x="46" y="7784"/>
                      <a:pt x="24" y="7921"/>
                    </a:cubicBezTo>
                    <a:cubicBezTo>
                      <a:pt x="24" y="8035"/>
                      <a:pt x="24" y="8172"/>
                      <a:pt x="1" y="8286"/>
                    </a:cubicBezTo>
                    <a:cubicBezTo>
                      <a:pt x="1" y="8377"/>
                      <a:pt x="1" y="8446"/>
                      <a:pt x="24" y="8514"/>
                    </a:cubicBezTo>
                    <a:cubicBezTo>
                      <a:pt x="24" y="8560"/>
                      <a:pt x="24" y="8606"/>
                      <a:pt x="24" y="8628"/>
                    </a:cubicBezTo>
                    <a:cubicBezTo>
                      <a:pt x="24" y="8651"/>
                      <a:pt x="1" y="8697"/>
                      <a:pt x="1" y="8742"/>
                    </a:cubicBezTo>
                    <a:cubicBezTo>
                      <a:pt x="24" y="8857"/>
                      <a:pt x="46" y="8971"/>
                      <a:pt x="69" y="9085"/>
                    </a:cubicBezTo>
                    <a:lnTo>
                      <a:pt x="92" y="9153"/>
                    </a:lnTo>
                    <a:cubicBezTo>
                      <a:pt x="138" y="9290"/>
                      <a:pt x="183" y="9427"/>
                      <a:pt x="229" y="9564"/>
                    </a:cubicBezTo>
                    <a:cubicBezTo>
                      <a:pt x="275" y="9724"/>
                      <a:pt x="320" y="9861"/>
                      <a:pt x="389" y="9975"/>
                    </a:cubicBezTo>
                    <a:cubicBezTo>
                      <a:pt x="412" y="10043"/>
                      <a:pt x="435" y="10089"/>
                      <a:pt x="480" y="10135"/>
                    </a:cubicBezTo>
                    <a:lnTo>
                      <a:pt x="526" y="10249"/>
                    </a:lnTo>
                    <a:lnTo>
                      <a:pt x="571" y="10340"/>
                    </a:lnTo>
                    <a:cubicBezTo>
                      <a:pt x="594" y="10386"/>
                      <a:pt x="617" y="10454"/>
                      <a:pt x="640" y="10500"/>
                    </a:cubicBezTo>
                    <a:cubicBezTo>
                      <a:pt x="640" y="10523"/>
                      <a:pt x="663" y="10546"/>
                      <a:pt x="663" y="10546"/>
                    </a:cubicBezTo>
                    <a:cubicBezTo>
                      <a:pt x="686" y="10591"/>
                      <a:pt x="708" y="10614"/>
                      <a:pt x="731" y="10637"/>
                    </a:cubicBezTo>
                    <a:cubicBezTo>
                      <a:pt x="777" y="10683"/>
                      <a:pt x="845" y="10705"/>
                      <a:pt x="891" y="10728"/>
                    </a:cubicBezTo>
                    <a:cubicBezTo>
                      <a:pt x="914" y="10751"/>
                      <a:pt x="960" y="10751"/>
                      <a:pt x="982" y="10751"/>
                    </a:cubicBezTo>
                    <a:cubicBezTo>
                      <a:pt x="1051" y="10751"/>
                      <a:pt x="1142" y="10705"/>
                      <a:pt x="1211" y="10660"/>
                    </a:cubicBezTo>
                    <a:cubicBezTo>
                      <a:pt x="1256" y="10660"/>
                      <a:pt x="1279" y="10614"/>
                      <a:pt x="1325" y="10591"/>
                    </a:cubicBezTo>
                    <a:lnTo>
                      <a:pt x="1416" y="10523"/>
                    </a:lnTo>
                    <a:lnTo>
                      <a:pt x="1621" y="10409"/>
                    </a:lnTo>
                    <a:cubicBezTo>
                      <a:pt x="1827" y="10272"/>
                      <a:pt x="2032" y="10180"/>
                      <a:pt x="2238" y="10066"/>
                    </a:cubicBezTo>
                    <a:lnTo>
                      <a:pt x="2261" y="10043"/>
                    </a:lnTo>
                    <a:lnTo>
                      <a:pt x="2420" y="9975"/>
                    </a:lnTo>
                    <a:cubicBezTo>
                      <a:pt x="2580" y="9884"/>
                      <a:pt x="2740" y="9815"/>
                      <a:pt x="2900" y="9724"/>
                    </a:cubicBezTo>
                    <a:lnTo>
                      <a:pt x="2968" y="9701"/>
                    </a:lnTo>
                    <a:lnTo>
                      <a:pt x="2945" y="9701"/>
                    </a:lnTo>
                    <a:cubicBezTo>
                      <a:pt x="3219" y="9587"/>
                      <a:pt x="3493" y="9473"/>
                      <a:pt x="3767" y="9359"/>
                    </a:cubicBezTo>
                    <a:cubicBezTo>
                      <a:pt x="4087" y="9222"/>
                      <a:pt x="4383" y="9062"/>
                      <a:pt x="4634" y="8925"/>
                    </a:cubicBezTo>
                    <a:cubicBezTo>
                      <a:pt x="4771" y="8857"/>
                      <a:pt x="4885" y="8788"/>
                      <a:pt x="5000" y="8720"/>
                    </a:cubicBezTo>
                    <a:cubicBezTo>
                      <a:pt x="5159" y="8628"/>
                      <a:pt x="5296" y="8560"/>
                      <a:pt x="5433" y="8469"/>
                    </a:cubicBezTo>
                    <a:lnTo>
                      <a:pt x="5639" y="8354"/>
                    </a:lnTo>
                    <a:cubicBezTo>
                      <a:pt x="5821" y="8263"/>
                      <a:pt x="6004" y="8172"/>
                      <a:pt x="6187" y="8081"/>
                    </a:cubicBezTo>
                    <a:cubicBezTo>
                      <a:pt x="6392" y="7966"/>
                      <a:pt x="6575" y="7875"/>
                      <a:pt x="6780" y="7784"/>
                    </a:cubicBezTo>
                    <a:cubicBezTo>
                      <a:pt x="6894" y="7738"/>
                      <a:pt x="6985" y="7692"/>
                      <a:pt x="7100" y="7647"/>
                    </a:cubicBezTo>
                    <a:cubicBezTo>
                      <a:pt x="7168" y="7624"/>
                      <a:pt x="7259" y="7601"/>
                      <a:pt x="7328" y="7556"/>
                    </a:cubicBezTo>
                    <a:cubicBezTo>
                      <a:pt x="7373" y="7533"/>
                      <a:pt x="7442" y="7510"/>
                      <a:pt x="7488" y="7487"/>
                    </a:cubicBezTo>
                    <a:cubicBezTo>
                      <a:pt x="7510" y="7487"/>
                      <a:pt x="7510" y="7464"/>
                      <a:pt x="7533" y="7464"/>
                    </a:cubicBezTo>
                    <a:cubicBezTo>
                      <a:pt x="7579" y="7419"/>
                      <a:pt x="7624" y="7373"/>
                      <a:pt x="7670" y="7327"/>
                    </a:cubicBezTo>
                    <a:cubicBezTo>
                      <a:pt x="7716" y="7236"/>
                      <a:pt x="7716" y="7145"/>
                      <a:pt x="7739" y="7053"/>
                    </a:cubicBezTo>
                    <a:lnTo>
                      <a:pt x="7739" y="7008"/>
                    </a:lnTo>
                    <a:cubicBezTo>
                      <a:pt x="7739" y="6848"/>
                      <a:pt x="7761" y="6711"/>
                      <a:pt x="7761" y="6574"/>
                    </a:cubicBezTo>
                    <a:cubicBezTo>
                      <a:pt x="7761" y="6437"/>
                      <a:pt x="7761" y="6300"/>
                      <a:pt x="7739" y="6163"/>
                    </a:cubicBezTo>
                    <a:lnTo>
                      <a:pt x="7739" y="6118"/>
                    </a:lnTo>
                    <a:cubicBezTo>
                      <a:pt x="7739" y="6003"/>
                      <a:pt x="7739" y="5866"/>
                      <a:pt x="7716" y="5752"/>
                    </a:cubicBezTo>
                    <a:cubicBezTo>
                      <a:pt x="7693" y="5593"/>
                      <a:pt x="7670" y="5410"/>
                      <a:pt x="7624" y="5227"/>
                    </a:cubicBezTo>
                    <a:cubicBezTo>
                      <a:pt x="7602" y="5159"/>
                      <a:pt x="7602" y="5113"/>
                      <a:pt x="7579" y="5045"/>
                    </a:cubicBezTo>
                    <a:cubicBezTo>
                      <a:pt x="7556" y="4953"/>
                      <a:pt x="7556" y="4885"/>
                      <a:pt x="7533" y="4794"/>
                    </a:cubicBezTo>
                    <a:cubicBezTo>
                      <a:pt x="7510" y="4725"/>
                      <a:pt x="7488" y="4680"/>
                      <a:pt x="7465" y="4611"/>
                    </a:cubicBezTo>
                    <a:lnTo>
                      <a:pt x="7442" y="4543"/>
                    </a:lnTo>
                    <a:cubicBezTo>
                      <a:pt x="7442" y="4520"/>
                      <a:pt x="7442" y="4497"/>
                      <a:pt x="7419" y="4474"/>
                    </a:cubicBezTo>
                    <a:cubicBezTo>
                      <a:pt x="7396" y="4428"/>
                      <a:pt x="7373" y="4383"/>
                      <a:pt x="7351" y="4337"/>
                    </a:cubicBezTo>
                    <a:lnTo>
                      <a:pt x="7305" y="4246"/>
                    </a:lnTo>
                    <a:cubicBezTo>
                      <a:pt x="7259" y="4177"/>
                      <a:pt x="7236" y="4086"/>
                      <a:pt x="7191" y="4040"/>
                    </a:cubicBezTo>
                    <a:cubicBezTo>
                      <a:pt x="7100" y="3903"/>
                      <a:pt x="7008" y="3767"/>
                      <a:pt x="6894" y="3652"/>
                    </a:cubicBezTo>
                    <a:lnTo>
                      <a:pt x="6826" y="3538"/>
                    </a:lnTo>
                    <a:cubicBezTo>
                      <a:pt x="6757" y="3447"/>
                      <a:pt x="6689" y="3356"/>
                      <a:pt x="6620" y="3264"/>
                    </a:cubicBezTo>
                    <a:cubicBezTo>
                      <a:pt x="6460" y="3105"/>
                      <a:pt x="6301" y="2945"/>
                      <a:pt x="6141" y="2785"/>
                    </a:cubicBezTo>
                    <a:lnTo>
                      <a:pt x="6072" y="2717"/>
                    </a:lnTo>
                    <a:cubicBezTo>
                      <a:pt x="6095" y="2648"/>
                      <a:pt x="6072" y="2602"/>
                      <a:pt x="6050" y="2557"/>
                    </a:cubicBezTo>
                    <a:cubicBezTo>
                      <a:pt x="6004" y="2488"/>
                      <a:pt x="5981" y="2466"/>
                      <a:pt x="5935" y="2420"/>
                    </a:cubicBezTo>
                    <a:lnTo>
                      <a:pt x="5890" y="2374"/>
                    </a:lnTo>
                    <a:cubicBezTo>
                      <a:pt x="5867" y="2329"/>
                      <a:pt x="5844" y="2283"/>
                      <a:pt x="5798" y="2237"/>
                    </a:cubicBezTo>
                    <a:lnTo>
                      <a:pt x="5753" y="2146"/>
                    </a:lnTo>
                    <a:cubicBezTo>
                      <a:pt x="5730" y="2123"/>
                      <a:pt x="5730" y="2100"/>
                      <a:pt x="5707" y="2100"/>
                    </a:cubicBezTo>
                    <a:cubicBezTo>
                      <a:pt x="5707" y="2077"/>
                      <a:pt x="5707" y="2077"/>
                      <a:pt x="5707" y="2077"/>
                    </a:cubicBezTo>
                    <a:cubicBezTo>
                      <a:pt x="5662" y="2032"/>
                      <a:pt x="5616" y="1986"/>
                      <a:pt x="5570" y="1918"/>
                    </a:cubicBezTo>
                    <a:cubicBezTo>
                      <a:pt x="5502" y="1872"/>
                      <a:pt x="5456" y="1804"/>
                      <a:pt x="5388" y="1758"/>
                    </a:cubicBezTo>
                    <a:cubicBezTo>
                      <a:pt x="5273" y="1621"/>
                      <a:pt x="5137" y="1530"/>
                      <a:pt x="5000" y="1416"/>
                    </a:cubicBezTo>
                    <a:cubicBezTo>
                      <a:pt x="4908" y="1324"/>
                      <a:pt x="4817" y="1233"/>
                      <a:pt x="4703" y="1142"/>
                    </a:cubicBezTo>
                    <a:lnTo>
                      <a:pt x="4589" y="1050"/>
                    </a:lnTo>
                    <a:cubicBezTo>
                      <a:pt x="4497" y="959"/>
                      <a:pt x="4406" y="868"/>
                      <a:pt x="4315" y="799"/>
                    </a:cubicBezTo>
                    <a:cubicBezTo>
                      <a:pt x="4269" y="754"/>
                      <a:pt x="4224" y="708"/>
                      <a:pt x="4178" y="662"/>
                    </a:cubicBezTo>
                    <a:cubicBezTo>
                      <a:pt x="4132" y="639"/>
                      <a:pt x="4087" y="617"/>
                      <a:pt x="4041" y="571"/>
                    </a:cubicBezTo>
                    <a:cubicBezTo>
                      <a:pt x="3972" y="503"/>
                      <a:pt x="3904" y="457"/>
                      <a:pt x="3835" y="388"/>
                    </a:cubicBezTo>
                    <a:lnTo>
                      <a:pt x="3790" y="366"/>
                    </a:lnTo>
                    <a:cubicBezTo>
                      <a:pt x="3721" y="320"/>
                      <a:pt x="3653" y="297"/>
                      <a:pt x="3584" y="251"/>
                    </a:cubicBezTo>
                    <a:cubicBezTo>
                      <a:pt x="3562" y="229"/>
                      <a:pt x="3539" y="206"/>
                      <a:pt x="3516" y="183"/>
                    </a:cubicBezTo>
                    <a:cubicBezTo>
                      <a:pt x="3470" y="137"/>
                      <a:pt x="3425" y="115"/>
                      <a:pt x="3402" y="92"/>
                    </a:cubicBezTo>
                    <a:lnTo>
                      <a:pt x="3311" y="46"/>
                    </a:lnTo>
                    <a:cubicBezTo>
                      <a:pt x="3265" y="23"/>
                      <a:pt x="3242" y="23"/>
                      <a:pt x="3196" y="23"/>
                    </a:cubicBezTo>
                    <a:cubicBezTo>
                      <a:pt x="3151" y="0"/>
                      <a:pt x="3105" y="0"/>
                      <a:pt x="3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2"/>
              <p:cNvSpPr/>
              <p:nvPr/>
            </p:nvSpPr>
            <p:spPr>
              <a:xfrm>
                <a:off x="4723702" y="2987738"/>
                <a:ext cx="629339" cy="418316"/>
              </a:xfrm>
              <a:custGeom>
                <a:avLst/>
                <a:gdLst/>
                <a:ahLst/>
                <a:cxnLst/>
                <a:rect l="l" t="t" r="r" b="b"/>
                <a:pathLst>
                  <a:path w="23283" h="15476" extrusionOk="0">
                    <a:moveTo>
                      <a:pt x="15522" y="0"/>
                    </a:moveTo>
                    <a:cubicBezTo>
                      <a:pt x="15385" y="0"/>
                      <a:pt x="15225" y="23"/>
                      <a:pt x="15088" y="23"/>
                    </a:cubicBezTo>
                    <a:cubicBezTo>
                      <a:pt x="14951" y="23"/>
                      <a:pt x="14837" y="46"/>
                      <a:pt x="14723" y="69"/>
                    </a:cubicBezTo>
                    <a:cubicBezTo>
                      <a:pt x="14632" y="92"/>
                      <a:pt x="14563" y="92"/>
                      <a:pt x="14495" y="115"/>
                    </a:cubicBezTo>
                    <a:cubicBezTo>
                      <a:pt x="14404" y="115"/>
                      <a:pt x="14335" y="137"/>
                      <a:pt x="14244" y="137"/>
                    </a:cubicBezTo>
                    <a:cubicBezTo>
                      <a:pt x="14107" y="160"/>
                      <a:pt x="13993" y="206"/>
                      <a:pt x="13879" y="229"/>
                    </a:cubicBezTo>
                    <a:cubicBezTo>
                      <a:pt x="13856" y="206"/>
                      <a:pt x="13833" y="183"/>
                      <a:pt x="13787" y="183"/>
                    </a:cubicBezTo>
                    <a:lnTo>
                      <a:pt x="13696" y="206"/>
                    </a:lnTo>
                    <a:cubicBezTo>
                      <a:pt x="13605" y="229"/>
                      <a:pt x="13513" y="252"/>
                      <a:pt x="13422" y="274"/>
                    </a:cubicBezTo>
                    <a:cubicBezTo>
                      <a:pt x="13331" y="320"/>
                      <a:pt x="13262" y="343"/>
                      <a:pt x="13171" y="366"/>
                    </a:cubicBezTo>
                    <a:lnTo>
                      <a:pt x="13125" y="388"/>
                    </a:lnTo>
                    <a:cubicBezTo>
                      <a:pt x="13011" y="434"/>
                      <a:pt x="12897" y="480"/>
                      <a:pt x="12783" y="525"/>
                    </a:cubicBezTo>
                    <a:lnTo>
                      <a:pt x="12555" y="594"/>
                    </a:lnTo>
                    <a:lnTo>
                      <a:pt x="12463" y="640"/>
                    </a:lnTo>
                    <a:cubicBezTo>
                      <a:pt x="12304" y="685"/>
                      <a:pt x="12167" y="731"/>
                      <a:pt x="12007" y="799"/>
                    </a:cubicBezTo>
                    <a:cubicBezTo>
                      <a:pt x="11916" y="845"/>
                      <a:pt x="11824" y="891"/>
                      <a:pt x="11756" y="936"/>
                    </a:cubicBezTo>
                    <a:lnTo>
                      <a:pt x="11413" y="1142"/>
                    </a:lnTo>
                    <a:cubicBezTo>
                      <a:pt x="11368" y="1165"/>
                      <a:pt x="11322" y="1210"/>
                      <a:pt x="11299" y="1233"/>
                    </a:cubicBezTo>
                    <a:cubicBezTo>
                      <a:pt x="11140" y="1324"/>
                      <a:pt x="10980" y="1393"/>
                      <a:pt x="10820" y="1484"/>
                    </a:cubicBezTo>
                    <a:lnTo>
                      <a:pt x="10660" y="1575"/>
                    </a:lnTo>
                    <a:lnTo>
                      <a:pt x="10500" y="1644"/>
                    </a:lnTo>
                    <a:cubicBezTo>
                      <a:pt x="10341" y="1712"/>
                      <a:pt x="10181" y="1804"/>
                      <a:pt x="10021" y="1872"/>
                    </a:cubicBezTo>
                    <a:cubicBezTo>
                      <a:pt x="9816" y="1986"/>
                      <a:pt x="9610" y="2100"/>
                      <a:pt x="9405" y="2237"/>
                    </a:cubicBezTo>
                    <a:cubicBezTo>
                      <a:pt x="9245" y="2329"/>
                      <a:pt x="9085" y="2420"/>
                      <a:pt x="8925" y="2511"/>
                    </a:cubicBezTo>
                    <a:lnTo>
                      <a:pt x="8789" y="2603"/>
                    </a:lnTo>
                    <a:lnTo>
                      <a:pt x="8789" y="2603"/>
                    </a:lnTo>
                    <a:lnTo>
                      <a:pt x="8811" y="2580"/>
                    </a:lnTo>
                    <a:lnTo>
                      <a:pt x="8857" y="2534"/>
                    </a:lnTo>
                    <a:cubicBezTo>
                      <a:pt x="8971" y="2420"/>
                      <a:pt x="9062" y="2329"/>
                      <a:pt x="9154" y="2237"/>
                    </a:cubicBezTo>
                    <a:cubicBezTo>
                      <a:pt x="9245" y="2100"/>
                      <a:pt x="9336" y="1986"/>
                      <a:pt x="9382" y="1872"/>
                    </a:cubicBezTo>
                    <a:cubicBezTo>
                      <a:pt x="9428" y="1758"/>
                      <a:pt x="9473" y="1644"/>
                      <a:pt x="9473" y="1507"/>
                    </a:cubicBezTo>
                    <a:cubicBezTo>
                      <a:pt x="9496" y="1393"/>
                      <a:pt x="9496" y="1302"/>
                      <a:pt x="9473" y="1187"/>
                    </a:cubicBezTo>
                    <a:cubicBezTo>
                      <a:pt x="9450" y="1096"/>
                      <a:pt x="9428" y="1005"/>
                      <a:pt x="9359" y="868"/>
                    </a:cubicBezTo>
                    <a:cubicBezTo>
                      <a:pt x="9336" y="822"/>
                      <a:pt x="9291" y="777"/>
                      <a:pt x="9268" y="731"/>
                    </a:cubicBezTo>
                    <a:cubicBezTo>
                      <a:pt x="9199" y="662"/>
                      <a:pt x="9131" y="594"/>
                      <a:pt x="8994" y="548"/>
                    </a:cubicBezTo>
                    <a:cubicBezTo>
                      <a:pt x="8925" y="525"/>
                      <a:pt x="8857" y="503"/>
                      <a:pt x="8789" y="480"/>
                    </a:cubicBezTo>
                    <a:lnTo>
                      <a:pt x="8515" y="480"/>
                    </a:lnTo>
                    <a:cubicBezTo>
                      <a:pt x="8400" y="503"/>
                      <a:pt x="8286" y="503"/>
                      <a:pt x="8172" y="525"/>
                    </a:cubicBezTo>
                    <a:lnTo>
                      <a:pt x="8035" y="548"/>
                    </a:lnTo>
                    <a:cubicBezTo>
                      <a:pt x="7898" y="571"/>
                      <a:pt x="7761" y="594"/>
                      <a:pt x="7602" y="617"/>
                    </a:cubicBezTo>
                    <a:cubicBezTo>
                      <a:pt x="7442" y="662"/>
                      <a:pt x="7282" y="708"/>
                      <a:pt x="7122" y="754"/>
                    </a:cubicBezTo>
                    <a:cubicBezTo>
                      <a:pt x="6940" y="822"/>
                      <a:pt x="6757" y="891"/>
                      <a:pt x="6597" y="959"/>
                    </a:cubicBezTo>
                    <a:cubicBezTo>
                      <a:pt x="6438" y="1005"/>
                      <a:pt x="6301" y="1073"/>
                      <a:pt x="6118" y="1142"/>
                    </a:cubicBezTo>
                    <a:lnTo>
                      <a:pt x="6027" y="1210"/>
                    </a:lnTo>
                    <a:cubicBezTo>
                      <a:pt x="5913" y="1256"/>
                      <a:pt x="5798" y="1302"/>
                      <a:pt x="5707" y="1347"/>
                    </a:cubicBezTo>
                    <a:cubicBezTo>
                      <a:pt x="5456" y="1484"/>
                      <a:pt x="5228" y="1667"/>
                      <a:pt x="4977" y="1826"/>
                    </a:cubicBezTo>
                    <a:lnTo>
                      <a:pt x="4931" y="1872"/>
                    </a:lnTo>
                    <a:lnTo>
                      <a:pt x="4817" y="1941"/>
                    </a:lnTo>
                    <a:cubicBezTo>
                      <a:pt x="4657" y="2032"/>
                      <a:pt x="4520" y="2146"/>
                      <a:pt x="4360" y="2260"/>
                    </a:cubicBezTo>
                    <a:cubicBezTo>
                      <a:pt x="4201" y="2397"/>
                      <a:pt x="4041" y="2534"/>
                      <a:pt x="3881" y="2694"/>
                    </a:cubicBezTo>
                    <a:cubicBezTo>
                      <a:pt x="3721" y="2831"/>
                      <a:pt x="3562" y="2968"/>
                      <a:pt x="3425" y="3105"/>
                    </a:cubicBezTo>
                    <a:cubicBezTo>
                      <a:pt x="3288" y="3242"/>
                      <a:pt x="3173" y="3379"/>
                      <a:pt x="3059" y="3516"/>
                    </a:cubicBezTo>
                    <a:lnTo>
                      <a:pt x="2968" y="3630"/>
                    </a:lnTo>
                    <a:cubicBezTo>
                      <a:pt x="2877" y="3744"/>
                      <a:pt x="2763" y="3858"/>
                      <a:pt x="2649" y="3995"/>
                    </a:cubicBezTo>
                    <a:cubicBezTo>
                      <a:pt x="2628" y="4015"/>
                      <a:pt x="2607" y="4036"/>
                      <a:pt x="2603" y="4057"/>
                    </a:cubicBezTo>
                    <a:lnTo>
                      <a:pt x="2603" y="4057"/>
                    </a:lnTo>
                    <a:cubicBezTo>
                      <a:pt x="2486" y="4162"/>
                      <a:pt x="2382" y="4284"/>
                      <a:pt x="2260" y="4406"/>
                    </a:cubicBezTo>
                    <a:cubicBezTo>
                      <a:pt x="2124" y="4543"/>
                      <a:pt x="2009" y="4680"/>
                      <a:pt x="1895" y="4839"/>
                    </a:cubicBezTo>
                    <a:lnTo>
                      <a:pt x="1804" y="4931"/>
                    </a:lnTo>
                    <a:cubicBezTo>
                      <a:pt x="1735" y="4999"/>
                      <a:pt x="1667" y="5068"/>
                      <a:pt x="1599" y="5159"/>
                    </a:cubicBezTo>
                    <a:lnTo>
                      <a:pt x="1507" y="5273"/>
                    </a:lnTo>
                    <a:cubicBezTo>
                      <a:pt x="1462" y="5319"/>
                      <a:pt x="1416" y="5387"/>
                      <a:pt x="1370" y="5433"/>
                    </a:cubicBezTo>
                    <a:cubicBezTo>
                      <a:pt x="1370" y="5433"/>
                      <a:pt x="1370" y="5456"/>
                      <a:pt x="1370" y="5456"/>
                    </a:cubicBezTo>
                    <a:cubicBezTo>
                      <a:pt x="1370" y="5456"/>
                      <a:pt x="1347" y="5479"/>
                      <a:pt x="1347" y="5479"/>
                    </a:cubicBezTo>
                    <a:cubicBezTo>
                      <a:pt x="1279" y="5570"/>
                      <a:pt x="1188" y="5661"/>
                      <a:pt x="1119" y="5752"/>
                    </a:cubicBezTo>
                    <a:cubicBezTo>
                      <a:pt x="1096" y="5798"/>
                      <a:pt x="1074" y="5844"/>
                      <a:pt x="1028" y="5867"/>
                    </a:cubicBezTo>
                    <a:cubicBezTo>
                      <a:pt x="1005" y="5912"/>
                      <a:pt x="982" y="5981"/>
                      <a:pt x="937" y="6026"/>
                    </a:cubicBezTo>
                    <a:cubicBezTo>
                      <a:pt x="868" y="6118"/>
                      <a:pt x="800" y="6232"/>
                      <a:pt x="731" y="6323"/>
                    </a:cubicBezTo>
                    <a:cubicBezTo>
                      <a:pt x="663" y="6437"/>
                      <a:pt x="594" y="6528"/>
                      <a:pt x="526" y="6643"/>
                    </a:cubicBezTo>
                    <a:lnTo>
                      <a:pt x="503" y="6688"/>
                    </a:lnTo>
                    <a:cubicBezTo>
                      <a:pt x="412" y="6825"/>
                      <a:pt x="320" y="6962"/>
                      <a:pt x="229" y="7099"/>
                    </a:cubicBezTo>
                    <a:cubicBezTo>
                      <a:pt x="206" y="7145"/>
                      <a:pt x="183" y="7168"/>
                      <a:pt x="161" y="7213"/>
                    </a:cubicBezTo>
                    <a:lnTo>
                      <a:pt x="115" y="7282"/>
                    </a:lnTo>
                    <a:cubicBezTo>
                      <a:pt x="115" y="7305"/>
                      <a:pt x="92" y="7327"/>
                      <a:pt x="92" y="7350"/>
                    </a:cubicBezTo>
                    <a:cubicBezTo>
                      <a:pt x="46" y="7396"/>
                      <a:pt x="24" y="7441"/>
                      <a:pt x="24" y="7487"/>
                    </a:cubicBezTo>
                    <a:cubicBezTo>
                      <a:pt x="1" y="7556"/>
                      <a:pt x="1" y="7624"/>
                      <a:pt x="24" y="7693"/>
                    </a:cubicBezTo>
                    <a:cubicBezTo>
                      <a:pt x="69" y="7738"/>
                      <a:pt x="115" y="7807"/>
                      <a:pt x="183" y="7830"/>
                    </a:cubicBezTo>
                    <a:lnTo>
                      <a:pt x="366" y="7830"/>
                    </a:lnTo>
                    <a:cubicBezTo>
                      <a:pt x="366" y="7807"/>
                      <a:pt x="389" y="7807"/>
                      <a:pt x="389" y="7807"/>
                    </a:cubicBezTo>
                    <a:cubicBezTo>
                      <a:pt x="412" y="7807"/>
                      <a:pt x="412" y="7784"/>
                      <a:pt x="434" y="7784"/>
                    </a:cubicBezTo>
                    <a:cubicBezTo>
                      <a:pt x="480" y="7761"/>
                      <a:pt x="526" y="7738"/>
                      <a:pt x="549" y="7693"/>
                    </a:cubicBezTo>
                    <a:cubicBezTo>
                      <a:pt x="640" y="7647"/>
                      <a:pt x="708" y="7624"/>
                      <a:pt x="777" y="7601"/>
                    </a:cubicBezTo>
                    <a:lnTo>
                      <a:pt x="822" y="7578"/>
                    </a:lnTo>
                    <a:cubicBezTo>
                      <a:pt x="914" y="7533"/>
                      <a:pt x="1028" y="7487"/>
                      <a:pt x="1119" y="7441"/>
                    </a:cubicBezTo>
                    <a:lnTo>
                      <a:pt x="1256" y="7373"/>
                    </a:lnTo>
                    <a:cubicBezTo>
                      <a:pt x="1416" y="7305"/>
                      <a:pt x="1553" y="7236"/>
                      <a:pt x="1713" y="7190"/>
                    </a:cubicBezTo>
                    <a:cubicBezTo>
                      <a:pt x="1850" y="7122"/>
                      <a:pt x="1987" y="7076"/>
                      <a:pt x="2124" y="7008"/>
                    </a:cubicBezTo>
                    <a:cubicBezTo>
                      <a:pt x="2375" y="6894"/>
                      <a:pt x="2626" y="6757"/>
                      <a:pt x="2854" y="6643"/>
                    </a:cubicBezTo>
                    <a:lnTo>
                      <a:pt x="2900" y="6620"/>
                    </a:lnTo>
                    <a:cubicBezTo>
                      <a:pt x="2945" y="6597"/>
                      <a:pt x="3014" y="6551"/>
                      <a:pt x="3059" y="6528"/>
                    </a:cubicBezTo>
                    <a:cubicBezTo>
                      <a:pt x="3151" y="6506"/>
                      <a:pt x="3219" y="6460"/>
                      <a:pt x="3288" y="6414"/>
                    </a:cubicBezTo>
                    <a:cubicBezTo>
                      <a:pt x="3402" y="6346"/>
                      <a:pt x="3539" y="6277"/>
                      <a:pt x="3676" y="6209"/>
                    </a:cubicBezTo>
                    <a:cubicBezTo>
                      <a:pt x="3858" y="6118"/>
                      <a:pt x="4064" y="6026"/>
                      <a:pt x="4269" y="5958"/>
                    </a:cubicBezTo>
                    <a:cubicBezTo>
                      <a:pt x="4406" y="5912"/>
                      <a:pt x="4543" y="5867"/>
                      <a:pt x="4634" y="5867"/>
                    </a:cubicBezTo>
                    <a:lnTo>
                      <a:pt x="4840" y="5867"/>
                    </a:lnTo>
                    <a:cubicBezTo>
                      <a:pt x="4885" y="5889"/>
                      <a:pt x="4931" y="5889"/>
                      <a:pt x="4977" y="5912"/>
                    </a:cubicBezTo>
                    <a:cubicBezTo>
                      <a:pt x="4931" y="5889"/>
                      <a:pt x="4908" y="5867"/>
                      <a:pt x="4863" y="5844"/>
                    </a:cubicBezTo>
                    <a:cubicBezTo>
                      <a:pt x="4817" y="5844"/>
                      <a:pt x="4771" y="5821"/>
                      <a:pt x="4703" y="5821"/>
                    </a:cubicBezTo>
                    <a:cubicBezTo>
                      <a:pt x="4634" y="5821"/>
                      <a:pt x="4589" y="5821"/>
                      <a:pt x="4520" y="5844"/>
                    </a:cubicBezTo>
                    <a:cubicBezTo>
                      <a:pt x="4452" y="5844"/>
                      <a:pt x="4360" y="5867"/>
                      <a:pt x="4269" y="5912"/>
                    </a:cubicBezTo>
                    <a:lnTo>
                      <a:pt x="4178" y="5935"/>
                    </a:lnTo>
                    <a:cubicBezTo>
                      <a:pt x="4132" y="5958"/>
                      <a:pt x="4109" y="5958"/>
                      <a:pt x="4064" y="5958"/>
                    </a:cubicBezTo>
                    <a:cubicBezTo>
                      <a:pt x="4041" y="5958"/>
                      <a:pt x="4018" y="5958"/>
                      <a:pt x="3995" y="5935"/>
                    </a:cubicBezTo>
                    <a:cubicBezTo>
                      <a:pt x="3927" y="5912"/>
                      <a:pt x="3881" y="5844"/>
                      <a:pt x="3881" y="5775"/>
                    </a:cubicBezTo>
                    <a:cubicBezTo>
                      <a:pt x="3881" y="5638"/>
                      <a:pt x="4018" y="5547"/>
                      <a:pt x="4155" y="5456"/>
                    </a:cubicBezTo>
                    <a:cubicBezTo>
                      <a:pt x="4223" y="5410"/>
                      <a:pt x="4292" y="5387"/>
                      <a:pt x="4360" y="5342"/>
                    </a:cubicBezTo>
                    <a:cubicBezTo>
                      <a:pt x="4406" y="5319"/>
                      <a:pt x="4475" y="5273"/>
                      <a:pt x="4520" y="5250"/>
                    </a:cubicBezTo>
                    <a:cubicBezTo>
                      <a:pt x="4589" y="5205"/>
                      <a:pt x="4634" y="5182"/>
                      <a:pt x="4703" y="5159"/>
                    </a:cubicBezTo>
                    <a:cubicBezTo>
                      <a:pt x="4771" y="5113"/>
                      <a:pt x="4863" y="5068"/>
                      <a:pt x="4931" y="5022"/>
                    </a:cubicBezTo>
                    <a:cubicBezTo>
                      <a:pt x="5045" y="4954"/>
                      <a:pt x="5182" y="4885"/>
                      <a:pt x="5296" y="4817"/>
                    </a:cubicBezTo>
                    <a:lnTo>
                      <a:pt x="5388" y="4771"/>
                    </a:lnTo>
                    <a:lnTo>
                      <a:pt x="5502" y="4725"/>
                    </a:lnTo>
                    <a:lnTo>
                      <a:pt x="5502" y="4748"/>
                    </a:lnTo>
                    <a:lnTo>
                      <a:pt x="5547" y="4702"/>
                    </a:lnTo>
                    <a:lnTo>
                      <a:pt x="5639" y="4657"/>
                    </a:lnTo>
                    <a:cubicBezTo>
                      <a:pt x="5753" y="4611"/>
                      <a:pt x="5844" y="4566"/>
                      <a:pt x="5958" y="4520"/>
                    </a:cubicBezTo>
                    <a:cubicBezTo>
                      <a:pt x="6072" y="4451"/>
                      <a:pt x="6186" y="4406"/>
                      <a:pt x="6323" y="4383"/>
                    </a:cubicBezTo>
                    <a:cubicBezTo>
                      <a:pt x="6574" y="4292"/>
                      <a:pt x="6826" y="4200"/>
                      <a:pt x="7077" y="4155"/>
                    </a:cubicBezTo>
                    <a:cubicBezTo>
                      <a:pt x="7351" y="4109"/>
                      <a:pt x="7556" y="4086"/>
                      <a:pt x="7739" y="4086"/>
                    </a:cubicBezTo>
                    <a:cubicBezTo>
                      <a:pt x="7876" y="4086"/>
                      <a:pt x="7990" y="4086"/>
                      <a:pt x="8104" y="4109"/>
                    </a:cubicBezTo>
                    <a:cubicBezTo>
                      <a:pt x="8172" y="4132"/>
                      <a:pt x="8264" y="4155"/>
                      <a:pt x="8332" y="4177"/>
                    </a:cubicBezTo>
                    <a:lnTo>
                      <a:pt x="8378" y="4177"/>
                    </a:lnTo>
                    <a:cubicBezTo>
                      <a:pt x="8469" y="4223"/>
                      <a:pt x="8537" y="4246"/>
                      <a:pt x="8606" y="4292"/>
                    </a:cubicBezTo>
                    <a:cubicBezTo>
                      <a:pt x="8743" y="4360"/>
                      <a:pt x="8903" y="4474"/>
                      <a:pt x="8971" y="4634"/>
                    </a:cubicBezTo>
                    <a:cubicBezTo>
                      <a:pt x="9062" y="4771"/>
                      <a:pt x="9108" y="4931"/>
                      <a:pt x="9108" y="5090"/>
                    </a:cubicBezTo>
                    <a:cubicBezTo>
                      <a:pt x="9108" y="5227"/>
                      <a:pt x="9108" y="5342"/>
                      <a:pt x="9062" y="5456"/>
                    </a:cubicBezTo>
                    <a:cubicBezTo>
                      <a:pt x="9040" y="5615"/>
                      <a:pt x="8971" y="5775"/>
                      <a:pt x="8880" y="5889"/>
                    </a:cubicBezTo>
                    <a:cubicBezTo>
                      <a:pt x="8834" y="5981"/>
                      <a:pt x="8766" y="6072"/>
                      <a:pt x="8720" y="6163"/>
                    </a:cubicBezTo>
                    <a:lnTo>
                      <a:pt x="8606" y="6300"/>
                    </a:lnTo>
                    <a:lnTo>
                      <a:pt x="8652" y="6277"/>
                    </a:lnTo>
                    <a:cubicBezTo>
                      <a:pt x="8766" y="6232"/>
                      <a:pt x="8880" y="6209"/>
                      <a:pt x="8994" y="6140"/>
                    </a:cubicBezTo>
                    <a:cubicBezTo>
                      <a:pt x="9222" y="6072"/>
                      <a:pt x="9450" y="5981"/>
                      <a:pt x="9679" y="5889"/>
                    </a:cubicBezTo>
                    <a:cubicBezTo>
                      <a:pt x="9953" y="5798"/>
                      <a:pt x="10204" y="5707"/>
                      <a:pt x="10478" y="5593"/>
                    </a:cubicBezTo>
                    <a:lnTo>
                      <a:pt x="10569" y="5547"/>
                    </a:lnTo>
                    <a:cubicBezTo>
                      <a:pt x="10866" y="5433"/>
                      <a:pt x="11185" y="5319"/>
                      <a:pt x="11482" y="5205"/>
                    </a:cubicBezTo>
                    <a:cubicBezTo>
                      <a:pt x="11642" y="5136"/>
                      <a:pt x="11801" y="5090"/>
                      <a:pt x="11961" y="5022"/>
                    </a:cubicBezTo>
                    <a:cubicBezTo>
                      <a:pt x="12053" y="4999"/>
                      <a:pt x="12121" y="4976"/>
                      <a:pt x="12189" y="4954"/>
                    </a:cubicBezTo>
                    <a:cubicBezTo>
                      <a:pt x="12258" y="4931"/>
                      <a:pt x="12349" y="4908"/>
                      <a:pt x="12418" y="4885"/>
                    </a:cubicBezTo>
                    <a:lnTo>
                      <a:pt x="12509" y="4862"/>
                    </a:lnTo>
                    <a:cubicBezTo>
                      <a:pt x="12646" y="4817"/>
                      <a:pt x="12760" y="4771"/>
                      <a:pt x="12897" y="4748"/>
                    </a:cubicBezTo>
                    <a:cubicBezTo>
                      <a:pt x="12966" y="4725"/>
                      <a:pt x="13057" y="4702"/>
                      <a:pt x="13148" y="4680"/>
                    </a:cubicBezTo>
                    <a:lnTo>
                      <a:pt x="13308" y="4634"/>
                    </a:lnTo>
                    <a:lnTo>
                      <a:pt x="13445" y="4611"/>
                    </a:lnTo>
                    <a:lnTo>
                      <a:pt x="13536" y="4588"/>
                    </a:lnTo>
                    <a:cubicBezTo>
                      <a:pt x="13605" y="4566"/>
                      <a:pt x="13673" y="4566"/>
                      <a:pt x="13719" y="4543"/>
                    </a:cubicBezTo>
                    <a:lnTo>
                      <a:pt x="13810" y="4543"/>
                    </a:lnTo>
                    <a:cubicBezTo>
                      <a:pt x="13947" y="4497"/>
                      <a:pt x="14084" y="4497"/>
                      <a:pt x="14244" y="4474"/>
                    </a:cubicBezTo>
                    <a:cubicBezTo>
                      <a:pt x="14335" y="4451"/>
                      <a:pt x="14449" y="4451"/>
                      <a:pt x="14563" y="4451"/>
                    </a:cubicBezTo>
                    <a:lnTo>
                      <a:pt x="14677" y="4451"/>
                    </a:lnTo>
                    <a:cubicBezTo>
                      <a:pt x="14792" y="4451"/>
                      <a:pt x="14929" y="4451"/>
                      <a:pt x="15043" y="4497"/>
                    </a:cubicBezTo>
                    <a:cubicBezTo>
                      <a:pt x="15202" y="4543"/>
                      <a:pt x="15339" y="4611"/>
                      <a:pt x="15454" y="4702"/>
                    </a:cubicBezTo>
                    <a:cubicBezTo>
                      <a:pt x="15613" y="4817"/>
                      <a:pt x="15727" y="4954"/>
                      <a:pt x="15773" y="5136"/>
                    </a:cubicBezTo>
                    <a:cubicBezTo>
                      <a:pt x="15796" y="5182"/>
                      <a:pt x="15819" y="5250"/>
                      <a:pt x="15842" y="5319"/>
                    </a:cubicBezTo>
                    <a:cubicBezTo>
                      <a:pt x="15842" y="5410"/>
                      <a:pt x="15864" y="5479"/>
                      <a:pt x="15864" y="5570"/>
                    </a:cubicBezTo>
                    <a:cubicBezTo>
                      <a:pt x="15864" y="5684"/>
                      <a:pt x="15842" y="5798"/>
                      <a:pt x="15819" y="5889"/>
                    </a:cubicBezTo>
                    <a:cubicBezTo>
                      <a:pt x="15773" y="6004"/>
                      <a:pt x="15727" y="6118"/>
                      <a:pt x="15636" y="6255"/>
                    </a:cubicBezTo>
                    <a:cubicBezTo>
                      <a:pt x="15568" y="6369"/>
                      <a:pt x="15499" y="6460"/>
                      <a:pt x="15408" y="6551"/>
                    </a:cubicBezTo>
                    <a:lnTo>
                      <a:pt x="15339" y="6643"/>
                    </a:lnTo>
                    <a:cubicBezTo>
                      <a:pt x="15271" y="6757"/>
                      <a:pt x="15157" y="6848"/>
                      <a:pt x="15065" y="6962"/>
                    </a:cubicBezTo>
                    <a:cubicBezTo>
                      <a:pt x="14929" y="7099"/>
                      <a:pt x="14792" y="7236"/>
                      <a:pt x="14655" y="7350"/>
                    </a:cubicBezTo>
                    <a:cubicBezTo>
                      <a:pt x="14563" y="7441"/>
                      <a:pt x="14449" y="7510"/>
                      <a:pt x="14335" y="7601"/>
                    </a:cubicBezTo>
                    <a:cubicBezTo>
                      <a:pt x="14221" y="7693"/>
                      <a:pt x="14107" y="7761"/>
                      <a:pt x="13970" y="7830"/>
                    </a:cubicBezTo>
                    <a:cubicBezTo>
                      <a:pt x="13764" y="7966"/>
                      <a:pt x="13536" y="8081"/>
                      <a:pt x="13308" y="8195"/>
                    </a:cubicBezTo>
                    <a:lnTo>
                      <a:pt x="13217" y="8218"/>
                    </a:lnTo>
                    <a:lnTo>
                      <a:pt x="13239" y="8218"/>
                    </a:lnTo>
                    <a:cubicBezTo>
                      <a:pt x="12920" y="8377"/>
                      <a:pt x="12578" y="8537"/>
                      <a:pt x="12144" y="8720"/>
                    </a:cubicBezTo>
                    <a:cubicBezTo>
                      <a:pt x="11984" y="8788"/>
                      <a:pt x="11801" y="8857"/>
                      <a:pt x="11619" y="8925"/>
                    </a:cubicBezTo>
                    <a:lnTo>
                      <a:pt x="11505" y="8971"/>
                    </a:lnTo>
                    <a:cubicBezTo>
                      <a:pt x="11391" y="9016"/>
                      <a:pt x="11276" y="9062"/>
                      <a:pt x="11140" y="9131"/>
                    </a:cubicBezTo>
                    <a:cubicBezTo>
                      <a:pt x="11048" y="9176"/>
                      <a:pt x="10957" y="9222"/>
                      <a:pt x="10888" y="9290"/>
                    </a:cubicBezTo>
                    <a:cubicBezTo>
                      <a:pt x="10866" y="9290"/>
                      <a:pt x="10843" y="9313"/>
                      <a:pt x="10843" y="9336"/>
                    </a:cubicBezTo>
                    <a:lnTo>
                      <a:pt x="11619" y="9336"/>
                    </a:lnTo>
                    <a:cubicBezTo>
                      <a:pt x="11710" y="9336"/>
                      <a:pt x="11779" y="9336"/>
                      <a:pt x="11847" y="9359"/>
                    </a:cubicBezTo>
                    <a:cubicBezTo>
                      <a:pt x="11893" y="9359"/>
                      <a:pt x="11938" y="9382"/>
                      <a:pt x="12007" y="9404"/>
                    </a:cubicBezTo>
                    <a:cubicBezTo>
                      <a:pt x="12121" y="9450"/>
                      <a:pt x="12235" y="9473"/>
                      <a:pt x="12326" y="9519"/>
                    </a:cubicBezTo>
                    <a:lnTo>
                      <a:pt x="12441" y="9564"/>
                    </a:lnTo>
                    <a:cubicBezTo>
                      <a:pt x="12578" y="9610"/>
                      <a:pt x="12714" y="9678"/>
                      <a:pt x="12806" y="9770"/>
                    </a:cubicBezTo>
                    <a:cubicBezTo>
                      <a:pt x="12874" y="9838"/>
                      <a:pt x="12943" y="9907"/>
                      <a:pt x="12988" y="9998"/>
                    </a:cubicBezTo>
                    <a:cubicBezTo>
                      <a:pt x="13057" y="10089"/>
                      <a:pt x="13102" y="10181"/>
                      <a:pt x="13125" y="10249"/>
                    </a:cubicBezTo>
                    <a:cubicBezTo>
                      <a:pt x="13148" y="10340"/>
                      <a:pt x="13148" y="10409"/>
                      <a:pt x="13171" y="10500"/>
                    </a:cubicBezTo>
                    <a:cubicBezTo>
                      <a:pt x="13194" y="10569"/>
                      <a:pt x="13194" y="10637"/>
                      <a:pt x="13194" y="10706"/>
                    </a:cubicBezTo>
                    <a:cubicBezTo>
                      <a:pt x="13194" y="10797"/>
                      <a:pt x="13194" y="10865"/>
                      <a:pt x="13148" y="10957"/>
                    </a:cubicBezTo>
                    <a:cubicBezTo>
                      <a:pt x="13102" y="11139"/>
                      <a:pt x="13011" y="11322"/>
                      <a:pt x="12920" y="11482"/>
                    </a:cubicBezTo>
                    <a:cubicBezTo>
                      <a:pt x="12806" y="11687"/>
                      <a:pt x="12623" y="11915"/>
                      <a:pt x="12395" y="12166"/>
                    </a:cubicBezTo>
                    <a:cubicBezTo>
                      <a:pt x="12281" y="12258"/>
                      <a:pt x="12167" y="12372"/>
                      <a:pt x="12053" y="12463"/>
                    </a:cubicBezTo>
                    <a:cubicBezTo>
                      <a:pt x="11938" y="12577"/>
                      <a:pt x="11824" y="12668"/>
                      <a:pt x="11710" y="12737"/>
                    </a:cubicBezTo>
                    <a:cubicBezTo>
                      <a:pt x="11596" y="12805"/>
                      <a:pt x="11482" y="12897"/>
                      <a:pt x="11368" y="12965"/>
                    </a:cubicBezTo>
                    <a:cubicBezTo>
                      <a:pt x="11231" y="13034"/>
                      <a:pt x="11094" y="13102"/>
                      <a:pt x="10934" y="13171"/>
                    </a:cubicBezTo>
                    <a:cubicBezTo>
                      <a:pt x="10797" y="13216"/>
                      <a:pt x="10683" y="13285"/>
                      <a:pt x="10546" y="13308"/>
                    </a:cubicBezTo>
                    <a:cubicBezTo>
                      <a:pt x="10386" y="13353"/>
                      <a:pt x="10227" y="13376"/>
                      <a:pt x="10090" y="13399"/>
                    </a:cubicBezTo>
                    <a:cubicBezTo>
                      <a:pt x="9975" y="13422"/>
                      <a:pt x="9861" y="13445"/>
                      <a:pt x="9747" y="13467"/>
                    </a:cubicBezTo>
                    <a:lnTo>
                      <a:pt x="9679" y="13490"/>
                    </a:lnTo>
                    <a:lnTo>
                      <a:pt x="9610" y="13490"/>
                    </a:lnTo>
                    <a:cubicBezTo>
                      <a:pt x="9496" y="13490"/>
                      <a:pt x="9428" y="13445"/>
                      <a:pt x="9405" y="13353"/>
                    </a:cubicBezTo>
                    <a:cubicBezTo>
                      <a:pt x="9382" y="13262"/>
                      <a:pt x="9405" y="13148"/>
                      <a:pt x="9496" y="13102"/>
                    </a:cubicBezTo>
                    <a:cubicBezTo>
                      <a:pt x="9473" y="13102"/>
                      <a:pt x="9473" y="13079"/>
                      <a:pt x="9473" y="13057"/>
                    </a:cubicBezTo>
                    <a:cubicBezTo>
                      <a:pt x="9450" y="13034"/>
                      <a:pt x="9450" y="12988"/>
                      <a:pt x="9450" y="12942"/>
                    </a:cubicBezTo>
                    <a:cubicBezTo>
                      <a:pt x="9428" y="12988"/>
                      <a:pt x="9428" y="13034"/>
                      <a:pt x="9405" y="13079"/>
                    </a:cubicBezTo>
                    <a:lnTo>
                      <a:pt x="9382" y="13148"/>
                    </a:lnTo>
                    <a:cubicBezTo>
                      <a:pt x="9359" y="13285"/>
                      <a:pt x="9313" y="13399"/>
                      <a:pt x="9268" y="13513"/>
                    </a:cubicBezTo>
                    <a:lnTo>
                      <a:pt x="9222" y="13513"/>
                    </a:lnTo>
                    <a:cubicBezTo>
                      <a:pt x="9131" y="13513"/>
                      <a:pt x="9062" y="13536"/>
                      <a:pt x="9017" y="13559"/>
                    </a:cubicBezTo>
                    <a:cubicBezTo>
                      <a:pt x="8948" y="13581"/>
                      <a:pt x="8903" y="13604"/>
                      <a:pt x="8857" y="13627"/>
                    </a:cubicBezTo>
                    <a:lnTo>
                      <a:pt x="8766" y="13673"/>
                    </a:lnTo>
                    <a:cubicBezTo>
                      <a:pt x="8674" y="13718"/>
                      <a:pt x="8583" y="13764"/>
                      <a:pt x="8515" y="13787"/>
                    </a:cubicBezTo>
                    <a:lnTo>
                      <a:pt x="8423" y="13833"/>
                    </a:lnTo>
                    <a:cubicBezTo>
                      <a:pt x="8218" y="13924"/>
                      <a:pt x="8012" y="14015"/>
                      <a:pt x="7807" y="14106"/>
                    </a:cubicBezTo>
                    <a:cubicBezTo>
                      <a:pt x="7579" y="14221"/>
                      <a:pt x="7328" y="14335"/>
                      <a:pt x="7099" y="14449"/>
                    </a:cubicBezTo>
                    <a:lnTo>
                      <a:pt x="7008" y="14495"/>
                    </a:lnTo>
                    <a:cubicBezTo>
                      <a:pt x="6940" y="14517"/>
                      <a:pt x="6848" y="14563"/>
                      <a:pt x="6780" y="14609"/>
                    </a:cubicBezTo>
                    <a:lnTo>
                      <a:pt x="6711" y="14631"/>
                    </a:lnTo>
                    <a:cubicBezTo>
                      <a:pt x="6597" y="14677"/>
                      <a:pt x="6483" y="14746"/>
                      <a:pt x="6415" y="14837"/>
                    </a:cubicBezTo>
                    <a:cubicBezTo>
                      <a:pt x="6415" y="14860"/>
                      <a:pt x="6392" y="14883"/>
                      <a:pt x="6392" y="14905"/>
                    </a:cubicBezTo>
                    <a:cubicBezTo>
                      <a:pt x="6369" y="14905"/>
                      <a:pt x="6346" y="14928"/>
                      <a:pt x="6323" y="14928"/>
                    </a:cubicBezTo>
                    <a:cubicBezTo>
                      <a:pt x="6278" y="14951"/>
                      <a:pt x="6255" y="14974"/>
                      <a:pt x="6232" y="15019"/>
                    </a:cubicBezTo>
                    <a:lnTo>
                      <a:pt x="6072" y="15042"/>
                    </a:lnTo>
                    <a:cubicBezTo>
                      <a:pt x="6004" y="15065"/>
                      <a:pt x="5913" y="15088"/>
                      <a:pt x="5844" y="15111"/>
                    </a:cubicBezTo>
                    <a:cubicBezTo>
                      <a:pt x="5730" y="15134"/>
                      <a:pt x="5661" y="15225"/>
                      <a:pt x="5684" y="15316"/>
                    </a:cubicBezTo>
                    <a:cubicBezTo>
                      <a:pt x="5707" y="15408"/>
                      <a:pt x="5776" y="15476"/>
                      <a:pt x="5867" y="15476"/>
                    </a:cubicBezTo>
                    <a:lnTo>
                      <a:pt x="5913" y="15476"/>
                    </a:lnTo>
                    <a:cubicBezTo>
                      <a:pt x="6095" y="15430"/>
                      <a:pt x="6301" y="15408"/>
                      <a:pt x="6483" y="15385"/>
                    </a:cubicBezTo>
                    <a:cubicBezTo>
                      <a:pt x="6574" y="15385"/>
                      <a:pt x="6666" y="15362"/>
                      <a:pt x="6757" y="15362"/>
                    </a:cubicBezTo>
                    <a:cubicBezTo>
                      <a:pt x="6894" y="15339"/>
                      <a:pt x="7008" y="15316"/>
                      <a:pt x="7145" y="15293"/>
                    </a:cubicBezTo>
                    <a:cubicBezTo>
                      <a:pt x="7328" y="15271"/>
                      <a:pt x="7487" y="15271"/>
                      <a:pt x="7647" y="15225"/>
                    </a:cubicBezTo>
                    <a:cubicBezTo>
                      <a:pt x="7807" y="15202"/>
                      <a:pt x="7967" y="15156"/>
                      <a:pt x="8104" y="15111"/>
                    </a:cubicBezTo>
                    <a:cubicBezTo>
                      <a:pt x="8195" y="15088"/>
                      <a:pt x="8264" y="15065"/>
                      <a:pt x="8355" y="15042"/>
                    </a:cubicBezTo>
                    <a:lnTo>
                      <a:pt x="8537" y="14997"/>
                    </a:lnTo>
                    <a:cubicBezTo>
                      <a:pt x="8606" y="14974"/>
                      <a:pt x="8674" y="14974"/>
                      <a:pt x="8720" y="14951"/>
                    </a:cubicBezTo>
                    <a:cubicBezTo>
                      <a:pt x="8925" y="14951"/>
                      <a:pt x="9085" y="14928"/>
                      <a:pt x="9268" y="14928"/>
                    </a:cubicBezTo>
                    <a:cubicBezTo>
                      <a:pt x="9610" y="14905"/>
                      <a:pt x="9953" y="14791"/>
                      <a:pt x="10227" y="14700"/>
                    </a:cubicBezTo>
                    <a:cubicBezTo>
                      <a:pt x="10455" y="14631"/>
                      <a:pt x="10683" y="14517"/>
                      <a:pt x="10888" y="14449"/>
                    </a:cubicBezTo>
                    <a:lnTo>
                      <a:pt x="11071" y="14380"/>
                    </a:lnTo>
                    <a:cubicBezTo>
                      <a:pt x="11185" y="14312"/>
                      <a:pt x="11322" y="14266"/>
                      <a:pt x="11459" y="14198"/>
                    </a:cubicBezTo>
                    <a:cubicBezTo>
                      <a:pt x="11550" y="14152"/>
                      <a:pt x="11642" y="14106"/>
                      <a:pt x="11733" y="14061"/>
                    </a:cubicBezTo>
                    <a:lnTo>
                      <a:pt x="11893" y="13992"/>
                    </a:lnTo>
                    <a:cubicBezTo>
                      <a:pt x="12212" y="13855"/>
                      <a:pt x="12509" y="13696"/>
                      <a:pt x="12829" y="13559"/>
                    </a:cubicBezTo>
                    <a:lnTo>
                      <a:pt x="12874" y="13536"/>
                    </a:lnTo>
                    <a:cubicBezTo>
                      <a:pt x="13011" y="13467"/>
                      <a:pt x="13148" y="13399"/>
                      <a:pt x="13262" y="13330"/>
                    </a:cubicBezTo>
                    <a:cubicBezTo>
                      <a:pt x="13331" y="13308"/>
                      <a:pt x="13376" y="13262"/>
                      <a:pt x="13445" y="13216"/>
                    </a:cubicBezTo>
                    <a:cubicBezTo>
                      <a:pt x="13468" y="13193"/>
                      <a:pt x="13491" y="13193"/>
                      <a:pt x="13513" y="13171"/>
                    </a:cubicBezTo>
                    <a:lnTo>
                      <a:pt x="13536" y="13148"/>
                    </a:lnTo>
                    <a:cubicBezTo>
                      <a:pt x="13605" y="13102"/>
                      <a:pt x="13673" y="13057"/>
                      <a:pt x="13742" y="13011"/>
                    </a:cubicBezTo>
                    <a:cubicBezTo>
                      <a:pt x="14312" y="12600"/>
                      <a:pt x="14814" y="12121"/>
                      <a:pt x="15180" y="11778"/>
                    </a:cubicBezTo>
                    <a:cubicBezTo>
                      <a:pt x="15431" y="11527"/>
                      <a:pt x="15636" y="11322"/>
                      <a:pt x="15819" y="11094"/>
                    </a:cubicBezTo>
                    <a:cubicBezTo>
                      <a:pt x="16024" y="10865"/>
                      <a:pt x="16207" y="10637"/>
                      <a:pt x="16344" y="10386"/>
                    </a:cubicBezTo>
                    <a:cubicBezTo>
                      <a:pt x="16389" y="10317"/>
                      <a:pt x="16435" y="10226"/>
                      <a:pt x="16458" y="10135"/>
                    </a:cubicBezTo>
                    <a:lnTo>
                      <a:pt x="16481" y="10112"/>
                    </a:lnTo>
                    <a:cubicBezTo>
                      <a:pt x="16526" y="10044"/>
                      <a:pt x="16572" y="9952"/>
                      <a:pt x="16595" y="9884"/>
                    </a:cubicBezTo>
                    <a:cubicBezTo>
                      <a:pt x="16618" y="9724"/>
                      <a:pt x="16618" y="9564"/>
                      <a:pt x="16572" y="9359"/>
                    </a:cubicBezTo>
                    <a:cubicBezTo>
                      <a:pt x="16572" y="9313"/>
                      <a:pt x="16549" y="9268"/>
                      <a:pt x="16526" y="9199"/>
                    </a:cubicBezTo>
                    <a:cubicBezTo>
                      <a:pt x="16481" y="9062"/>
                      <a:pt x="16389" y="8971"/>
                      <a:pt x="16321" y="8925"/>
                    </a:cubicBezTo>
                    <a:cubicBezTo>
                      <a:pt x="16184" y="8811"/>
                      <a:pt x="16001" y="8788"/>
                      <a:pt x="15842" y="8743"/>
                    </a:cubicBezTo>
                    <a:cubicBezTo>
                      <a:pt x="15727" y="8720"/>
                      <a:pt x="15613" y="8720"/>
                      <a:pt x="15476" y="8720"/>
                    </a:cubicBezTo>
                    <a:lnTo>
                      <a:pt x="15294" y="8720"/>
                    </a:lnTo>
                    <a:cubicBezTo>
                      <a:pt x="15499" y="8606"/>
                      <a:pt x="15682" y="8491"/>
                      <a:pt x="15887" y="8377"/>
                    </a:cubicBezTo>
                    <a:cubicBezTo>
                      <a:pt x="15956" y="8355"/>
                      <a:pt x="16024" y="8309"/>
                      <a:pt x="16093" y="8263"/>
                    </a:cubicBezTo>
                    <a:cubicBezTo>
                      <a:pt x="16161" y="8218"/>
                      <a:pt x="16252" y="8172"/>
                      <a:pt x="16321" y="8149"/>
                    </a:cubicBezTo>
                    <a:lnTo>
                      <a:pt x="16503" y="8035"/>
                    </a:lnTo>
                    <a:lnTo>
                      <a:pt x="16709" y="7921"/>
                    </a:lnTo>
                    <a:cubicBezTo>
                      <a:pt x="16777" y="7898"/>
                      <a:pt x="16869" y="7852"/>
                      <a:pt x="16937" y="7807"/>
                    </a:cubicBezTo>
                    <a:cubicBezTo>
                      <a:pt x="16983" y="7784"/>
                      <a:pt x="17051" y="7738"/>
                      <a:pt x="17097" y="7715"/>
                    </a:cubicBezTo>
                    <a:cubicBezTo>
                      <a:pt x="17234" y="7647"/>
                      <a:pt x="17348" y="7578"/>
                      <a:pt x="17485" y="7487"/>
                    </a:cubicBezTo>
                    <a:cubicBezTo>
                      <a:pt x="17736" y="7350"/>
                      <a:pt x="17987" y="7190"/>
                      <a:pt x="18238" y="7053"/>
                    </a:cubicBezTo>
                    <a:cubicBezTo>
                      <a:pt x="18466" y="6917"/>
                      <a:pt x="18672" y="6802"/>
                      <a:pt x="18900" y="6665"/>
                    </a:cubicBezTo>
                    <a:cubicBezTo>
                      <a:pt x="19243" y="6483"/>
                      <a:pt x="19585" y="6300"/>
                      <a:pt x="19904" y="6095"/>
                    </a:cubicBezTo>
                    <a:cubicBezTo>
                      <a:pt x="20110" y="5958"/>
                      <a:pt x="20315" y="5798"/>
                      <a:pt x="20521" y="5661"/>
                    </a:cubicBezTo>
                    <a:lnTo>
                      <a:pt x="20680" y="5524"/>
                    </a:lnTo>
                    <a:cubicBezTo>
                      <a:pt x="20932" y="5342"/>
                      <a:pt x="21183" y="5159"/>
                      <a:pt x="21388" y="4999"/>
                    </a:cubicBezTo>
                    <a:cubicBezTo>
                      <a:pt x="21822" y="4657"/>
                      <a:pt x="22255" y="4269"/>
                      <a:pt x="22666" y="3812"/>
                    </a:cubicBezTo>
                    <a:cubicBezTo>
                      <a:pt x="22780" y="3698"/>
                      <a:pt x="22895" y="3538"/>
                      <a:pt x="22986" y="3401"/>
                    </a:cubicBezTo>
                    <a:cubicBezTo>
                      <a:pt x="23054" y="3287"/>
                      <a:pt x="23146" y="3173"/>
                      <a:pt x="23191" y="3036"/>
                    </a:cubicBezTo>
                    <a:cubicBezTo>
                      <a:pt x="23260" y="2854"/>
                      <a:pt x="23283" y="2694"/>
                      <a:pt x="23283" y="2534"/>
                    </a:cubicBezTo>
                    <a:cubicBezTo>
                      <a:pt x="23260" y="2397"/>
                      <a:pt x="23260" y="2283"/>
                      <a:pt x="23237" y="2169"/>
                    </a:cubicBezTo>
                    <a:cubicBezTo>
                      <a:pt x="23214" y="2055"/>
                      <a:pt x="23191" y="1941"/>
                      <a:pt x="23123" y="1826"/>
                    </a:cubicBezTo>
                    <a:cubicBezTo>
                      <a:pt x="23032" y="1667"/>
                      <a:pt x="22872" y="1507"/>
                      <a:pt x="22712" y="1438"/>
                    </a:cubicBezTo>
                    <a:cubicBezTo>
                      <a:pt x="22621" y="1393"/>
                      <a:pt x="22529" y="1347"/>
                      <a:pt x="22438" y="1302"/>
                    </a:cubicBezTo>
                    <a:cubicBezTo>
                      <a:pt x="22301" y="1256"/>
                      <a:pt x="22164" y="1233"/>
                      <a:pt x="22050" y="1233"/>
                    </a:cubicBezTo>
                    <a:cubicBezTo>
                      <a:pt x="21776" y="1187"/>
                      <a:pt x="21479" y="1165"/>
                      <a:pt x="21183" y="1165"/>
                    </a:cubicBezTo>
                    <a:lnTo>
                      <a:pt x="21023" y="1165"/>
                    </a:lnTo>
                    <a:cubicBezTo>
                      <a:pt x="20795" y="1165"/>
                      <a:pt x="20612" y="1165"/>
                      <a:pt x="20429" y="1187"/>
                    </a:cubicBezTo>
                    <a:cubicBezTo>
                      <a:pt x="20247" y="1210"/>
                      <a:pt x="19996" y="1233"/>
                      <a:pt x="19767" y="1302"/>
                    </a:cubicBezTo>
                    <a:cubicBezTo>
                      <a:pt x="19699" y="1324"/>
                      <a:pt x="19608" y="1347"/>
                      <a:pt x="19539" y="1370"/>
                    </a:cubicBezTo>
                    <a:cubicBezTo>
                      <a:pt x="19494" y="1370"/>
                      <a:pt x="19425" y="1393"/>
                      <a:pt x="19379" y="1393"/>
                    </a:cubicBezTo>
                    <a:cubicBezTo>
                      <a:pt x="19288" y="1438"/>
                      <a:pt x="19197" y="1438"/>
                      <a:pt x="19106" y="1461"/>
                    </a:cubicBezTo>
                    <a:lnTo>
                      <a:pt x="19014" y="1484"/>
                    </a:lnTo>
                    <a:cubicBezTo>
                      <a:pt x="18763" y="1553"/>
                      <a:pt x="18512" y="1644"/>
                      <a:pt x="18261" y="1735"/>
                    </a:cubicBezTo>
                    <a:cubicBezTo>
                      <a:pt x="18215" y="1735"/>
                      <a:pt x="18147" y="1758"/>
                      <a:pt x="18101" y="1781"/>
                    </a:cubicBezTo>
                    <a:cubicBezTo>
                      <a:pt x="18056" y="1781"/>
                      <a:pt x="18010" y="1804"/>
                      <a:pt x="17964" y="1826"/>
                    </a:cubicBezTo>
                    <a:cubicBezTo>
                      <a:pt x="17827" y="1849"/>
                      <a:pt x="17690" y="1918"/>
                      <a:pt x="17553" y="1963"/>
                    </a:cubicBezTo>
                    <a:cubicBezTo>
                      <a:pt x="17462" y="1986"/>
                      <a:pt x="17371" y="2032"/>
                      <a:pt x="17280" y="2078"/>
                    </a:cubicBezTo>
                    <a:cubicBezTo>
                      <a:pt x="17165" y="2123"/>
                      <a:pt x="17051" y="2169"/>
                      <a:pt x="16960" y="2215"/>
                    </a:cubicBezTo>
                    <a:cubicBezTo>
                      <a:pt x="16709" y="2283"/>
                      <a:pt x="16481" y="2351"/>
                      <a:pt x="16252" y="2466"/>
                    </a:cubicBezTo>
                    <a:cubicBezTo>
                      <a:pt x="16047" y="2557"/>
                      <a:pt x="15796" y="2648"/>
                      <a:pt x="15499" y="2739"/>
                    </a:cubicBezTo>
                    <a:cubicBezTo>
                      <a:pt x="15339" y="2808"/>
                      <a:pt x="15180" y="2854"/>
                      <a:pt x="15020" y="2922"/>
                    </a:cubicBezTo>
                    <a:lnTo>
                      <a:pt x="14860" y="2991"/>
                    </a:lnTo>
                    <a:cubicBezTo>
                      <a:pt x="15020" y="2831"/>
                      <a:pt x="15180" y="2694"/>
                      <a:pt x="15339" y="2557"/>
                    </a:cubicBezTo>
                    <a:lnTo>
                      <a:pt x="15362" y="2511"/>
                    </a:lnTo>
                    <a:cubicBezTo>
                      <a:pt x="15568" y="2329"/>
                      <a:pt x="15750" y="2123"/>
                      <a:pt x="15933" y="1918"/>
                    </a:cubicBezTo>
                    <a:lnTo>
                      <a:pt x="15978" y="1872"/>
                    </a:lnTo>
                    <a:cubicBezTo>
                      <a:pt x="16047" y="1781"/>
                      <a:pt x="16138" y="1690"/>
                      <a:pt x="16207" y="1598"/>
                    </a:cubicBezTo>
                    <a:cubicBezTo>
                      <a:pt x="16298" y="1484"/>
                      <a:pt x="16367" y="1347"/>
                      <a:pt x="16435" y="1233"/>
                    </a:cubicBezTo>
                    <a:cubicBezTo>
                      <a:pt x="16503" y="1096"/>
                      <a:pt x="16549" y="982"/>
                      <a:pt x="16549" y="845"/>
                    </a:cubicBezTo>
                    <a:cubicBezTo>
                      <a:pt x="16572" y="777"/>
                      <a:pt x="16549" y="685"/>
                      <a:pt x="16526" y="617"/>
                    </a:cubicBezTo>
                    <a:cubicBezTo>
                      <a:pt x="16503" y="548"/>
                      <a:pt x="16481" y="503"/>
                      <a:pt x="16458" y="434"/>
                    </a:cubicBezTo>
                    <a:cubicBezTo>
                      <a:pt x="16412" y="343"/>
                      <a:pt x="16344" y="252"/>
                      <a:pt x="16230" y="160"/>
                    </a:cubicBezTo>
                    <a:cubicBezTo>
                      <a:pt x="16047" y="23"/>
                      <a:pt x="15796" y="0"/>
                      <a:pt x="15568"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2"/>
              <p:cNvSpPr/>
              <p:nvPr/>
            </p:nvSpPr>
            <p:spPr>
              <a:xfrm>
                <a:off x="4971730" y="3270932"/>
                <a:ext cx="8055" cy="30247"/>
              </a:xfrm>
              <a:custGeom>
                <a:avLst/>
                <a:gdLst/>
                <a:ahLst/>
                <a:cxnLst/>
                <a:rect l="l" t="t" r="r" b="b"/>
                <a:pathLst>
                  <a:path w="298" h="1119" extrusionOk="0">
                    <a:moveTo>
                      <a:pt x="1" y="0"/>
                    </a:moveTo>
                    <a:lnTo>
                      <a:pt x="1" y="0"/>
                    </a:lnTo>
                    <a:cubicBezTo>
                      <a:pt x="46" y="114"/>
                      <a:pt x="69" y="229"/>
                      <a:pt x="92" y="343"/>
                    </a:cubicBezTo>
                    <a:cubicBezTo>
                      <a:pt x="115" y="388"/>
                      <a:pt x="115" y="434"/>
                      <a:pt x="137" y="480"/>
                    </a:cubicBezTo>
                    <a:cubicBezTo>
                      <a:pt x="160" y="548"/>
                      <a:pt x="160" y="617"/>
                      <a:pt x="183" y="662"/>
                    </a:cubicBezTo>
                    <a:cubicBezTo>
                      <a:pt x="229" y="799"/>
                      <a:pt x="252" y="959"/>
                      <a:pt x="297" y="1119"/>
                    </a:cubicBezTo>
                    <a:cubicBezTo>
                      <a:pt x="297" y="1096"/>
                      <a:pt x="297" y="1073"/>
                      <a:pt x="297" y="1050"/>
                    </a:cubicBezTo>
                    <a:cubicBezTo>
                      <a:pt x="274" y="936"/>
                      <a:pt x="252" y="822"/>
                      <a:pt x="229" y="708"/>
                    </a:cubicBezTo>
                    <a:lnTo>
                      <a:pt x="229" y="662"/>
                    </a:lnTo>
                    <a:cubicBezTo>
                      <a:pt x="206" y="571"/>
                      <a:pt x="206" y="502"/>
                      <a:pt x="183" y="434"/>
                    </a:cubicBezTo>
                    <a:lnTo>
                      <a:pt x="160" y="388"/>
                    </a:lnTo>
                    <a:cubicBezTo>
                      <a:pt x="115" y="274"/>
                      <a:pt x="69" y="160"/>
                      <a:pt x="23" y="46"/>
                    </a:cubicBezTo>
                    <a:cubicBezTo>
                      <a:pt x="23" y="46"/>
                      <a:pt x="23" y="23"/>
                      <a:pt x="1"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2"/>
              <p:cNvSpPr/>
              <p:nvPr/>
            </p:nvSpPr>
            <p:spPr>
              <a:xfrm>
                <a:off x="4828606" y="3098183"/>
                <a:ext cx="323928" cy="254217"/>
              </a:xfrm>
              <a:custGeom>
                <a:avLst/>
                <a:gdLst/>
                <a:ahLst/>
                <a:cxnLst/>
                <a:rect l="l" t="t" r="r" b="b"/>
                <a:pathLst>
                  <a:path w="11984" h="9405" extrusionOk="0">
                    <a:moveTo>
                      <a:pt x="3858" y="0"/>
                    </a:moveTo>
                    <a:cubicBezTo>
                      <a:pt x="3675" y="0"/>
                      <a:pt x="3470" y="23"/>
                      <a:pt x="3196" y="69"/>
                    </a:cubicBezTo>
                    <a:cubicBezTo>
                      <a:pt x="2945" y="114"/>
                      <a:pt x="2693" y="206"/>
                      <a:pt x="2442" y="297"/>
                    </a:cubicBezTo>
                    <a:cubicBezTo>
                      <a:pt x="2305" y="320"/>
                      <a:pt x="2191" y="365"/>
                      <a:pt x="2077" y="434"/>
                    </a:cubicBezTo>
                    <a:cubicBezTo>
                      <a:pt x="1963" y="480"/>
                      <a:pt x="1872" y="525"/>
                      <a:pt x="1758" y="571"/>
                    </a:cubicBezTo>
                    <a:lnTo>
                      <a:pt x="1666" y="616"/>
                    </a:lnTo>
                    <a:lnTo>
                      <a:pt x="1621" y="662"/>
                    </a:lnTo>
                    <a:lnTo>
                      <a:pt x="1621" y="639"/>
                    </a:lnTo>
                    <a:lnTo>
                      <a:pt x="1507" y="685"/>
                    </a:lnTo>
                    <a:lnTo>
                      <a:pt x="1415" y="731"/>
                    </a:lnTo>
                    <a:cubicBezTo>
                      <a:pt x="1301" y="799"/>
                      <a:pt x="1164" y="868"/>
                      <a:pt x="1050" y="936"/>
                    </a:cubicBezTo>
                    <a:cubicBezTo>
                      <a:pt x="982" y="982"/>
                      <a:pt x="890" y="1027"/>
                      <a:pt x="822" y="1073"/>
                    </a:cubicBezTo>
                    <a:cubicBezTo>
                      <a:pt x="753" y="1096"/>
                      <a:pt x="708" y="1119"/>
                      <a:pt x="639" y="1164"/>
                    </a:cubicBezTo>
                    <a:cubicBezTo>
                      <a:pt x="594" y="1187"/>
                      <a:pt x="525" y="1233"/>
                      <a:pt x="479" y="1256"/>
                    </a:cubicBezTo>
                    <a:cubicBezTo>
                      <a:pt x="411" y="1301"/>
                      <a:pt x="342" y="1324"/>
                      <a:pt x="274" y="1370"/>
                    </a:cubicBezTo>
                    <a:cubicBezTo>
                      <a:pt x="137" y="1461"/>
                      <a:pt x="0" y="1529"/>
                      <a:pt x="0" y="1689"/>
                    </a:cubicBezTo>
                    <a:cubicBezTo>
                      <a:pt x="0" y="1758"/>
                      <a:pt x="46" y="1826"/>
                      <a:pt x="114" y="1849"/>
                    </a:cubicBezTo>
                    <a:cubicBezTo>
                      <a:pt x="137" y="1872"/>
                      <a:pt x="160" y="1872"/>
                      <a:pt x="183" y="1872"/>
                    </a:cubicBezTo>
                    <a:cubicBezTo>
                      <a:pt x="228" y="1872"/>
                      <a:pt x="251" y="1872"/>
                      <a:pt x="297" y="1849"/>
                    </a:cubicBezTo>
                    <a:lnTo>
                      <a:pt x="388" y="1826"/>
                    </a:lnTo>
                    <a:cubicBezTo>
                      <a:pt x="479" y="1781"/>
                      <a:pt x="571" y="1758"/>
                      <a:pt x="639" y="1758"/>
                    </a:cubicBezTo>
                    <a:cubicBezTo>
                      <a:pt x="708" y="1735"/>
                      <a:pt x="753" y="1735"/>
                      <a:pt x="822" y="1735"/>
                    </a:cubicBezTo>
                    <a:cubicBezTo>
                      <a:pt x="890" y="1735"/>
                      <a:pt x="936" y="1758"/>
                      <a:pt x="982" y="1758"/>
                    </a:cubicBezTo>
                    <a:cubicBezTo>
                      <a:pt x="1027" y="1781"/>
                      <a:pt x="1050" y="1803"/>
                      <a:pt x="1096" y="1826"/>
                    </a:cubicBezTo>
                    <a:lnTo>
                      <a:pt x="1210" y="1895"/>
                    </a:lnTo>
                    <a:cubicBezTo>
                      <a:pt x="1233" y="1918"/>
                      <a:pt x="1278" y="1940"/>
                      <a:pt x="1324" y="1986"/>
                    </a:cubicBezTo>
                    <a:cubicBezTo>
                      <a:pt x="1347" y="2009"/>
                      <a:pt x="1370" y="2032"/>
                      <a:pt x="1392" y="2054"/>
                    </a:cubicBezTo>
                    <a:cubicBezTo>
                      <a:pt x="1461" y="2100"/>
                      <a:pt x="1529" y="2123"/>
                      <a:pt x="1598" y="2169"/>
                    </a:cubicBezTo>
                    <a:lnTo>
                      <a:pt x="1643" y="2191"/>
                    </a:lnTo>
                    <a:cubicBezTo>
                      <a:pt x="1712" y="2260"/>
                      <a:pt x="1780" y="2306"/>
                      <a:pt x="1849" y="2374"/>
                    </a:cubicBezTo>
                    <a:cubicBezTo>
                      <a:pt x="1895" y="2420"/>
                      <a:pt x="1940" y="2442"/>
                      <a:pt x="1986" y="2465"/>
                    </a:cubicBezTo>
                    <a:cubicBezTo>
                      <a:pt x="2032" y="2511"/>
                      <a:pt x="2077" y="2557"/>
                      <a:pt x="2123" y="2602"/>
                    </a:cubicBezTo>
                    <a:cubicBezTo>
                      <a:pt x="2214" y="2671"/>
                      <a:pt x="2305" y="2762"/>
                      <a:pt x="2397" y="2853"/>
                    </a:cubicBezTo>
                    <a:lnTo>
                      <a:pt x="2511" y="2945"/>
                    </a:lnTo>
                    <a:cubicBezTo>
                      <a:pt x="2625" y="3036"/>
                      <a:pt x="2716" y="3127"/>
                      <a:pt x="2808" y="3219"/>
                    </a:cubicBezTo>
                    <a:cubicBezTo>
                      <a:pt x="2945" y="3333"/>
                      <a:pt x="3081" y="3424"/>
                      <a:pt x="3196" y="3561"/>
                    </a:cubicBezTo>
                    <a:cubicBezTo>
                      <a:pt x="3264" y="3607"/>
                      <a:pt x="3310" y="3675"/>
                      <a:pt x="3378" y="3721"/>
                    </a:cubicBezTo>
                    <a:cubicBezTo>
                      <a:pt x="3424" y="3789"/>
                      <a:pt x="3470" y="3835"/>
                      <a:pt x="3515" y="3880"/>
                    </a:cubicBezTo>
                    <a:cubicBezTo>
                      <a:pt x="3561" y="3926"/>
                      <a:pt x="3606" y="3972"/>
                      <a:pt x="3629" y="3995"/>
                    </a:cubicBezTo>
                    <a:cubicBezTo>
                      <a:pt x="3698" y="4040"/>
                      <a:pt x="3743" y="4109"/>
                      <a:pt x="3789" y="4154"/>
                    </a:cubicBezTo>
                    <a:cubicBezTo>
                      <a:pt x="3972" y="4360"/>
                      <a:pt x="4086" y="4520"/>
                      <a:pt x="4200" y="4679"/>
                    </a:cubicBezTo>
                    <a:cubicBezTo>
                      <a:pt x="4246" y="4748"/>
                      <a:pt x="4268" y="4816"/>
                      <a:pt x="4314" y="4885"/>
                    </a:cubicBezTo>
                    <a:cubicBezTo>
                      <a:pt x="4337" y="4930"/>
                      <a:pt x="4383" y="4976"/>
                      <a:pt x="4405" y="5022"/>
                    </a:cubicBezTo>
                    <a:cubicBezTo>
                      <a:pt x="4474" y="5136"/>
                      <a:pt x="4542" y="5250"/>
                      <a:pt x="4634" y="5341"/>
                    </a:cubicBezTo>
                    <a:lnTo>
                      <a:pt x="4702" y="5455"/>
                    </a:lnTo>
                    <a:cubicBezTo>
                      <a:pt x="4816" y="5570"/>
                      <a:pt x="4908" y="5706"/>
                      <a:pt x="4999" y="5843"/>
                    </a:cubicBezTo>
                    <a:cubicBezTo>
                      <a:pt x="5044" y="5889"/>
                      <a:pt x="5067" y="5980"/>
                      <a:pt x="5113" y="6049"/>
                    </a:cubicBezTo>
                    <a:lnTo>
                      <a:pt x="5159" y="6140"/>
                    </a:lnTo>
                    <a:cubicBezTo>
                      <a:pt x="5181" y="6186"/>
                      <a:pt x="5204" y="6231"/>
                      <a:pt x="5250" y="6277"/>
                    </a:cubicBezTo>
                    <a:cubicBezTo>
                      <a:pt x="5273" y="6346"/>
                      <a:pt x="5296" y="6391"/>
                      <a:pt x="5318" y="6437"/>
                    </a:cubicBezTo>
                    <a:cubicBezTo>
                      <a:pt x="5364" y="6551"/>
                      <a:pt x="5410" y="6665"/>
                      <a:pt x="5455" y="6779"/>
                    </a:cubicBezTo>
                    <a:lnTo>
                      <a:pt x="5478" y="6825"/>
                    </a:lnTo>
                    <a:cubicBezTo>
                      <a:pt x="5501" y="6893"/>
                      <a:pt x="5501" y="6962"/>
                      <a:pt x="5524" y="7053"/>
                    </a:cubicBezTo>
                    <a:lnTo>
                      <a:pt x="5524" y="7099"/>
                    </a:lnTo>
                    <a:cubicBezTo>
                      <a:pt x="5547" y="7213"/>
                      <a:pt x="5569" y="7327"/>
                      <a:pt x="5592" y="7441"/>
                    </a:cubicBezTo>
                    <a:cubicBezTo>
                      <a:pt x="5592" y="7487"/>
                      <a:pt x="5592" y="7555"/>
                      <a:pt x="5592" y="7601"/>
                    </a:cubicBezTo>
                    <a:cubicBezTo>
                      <a:pt x="5592" y="7647"/>
                      <a:pt x="5592" y="7692"/>
                      <a:pt x="5592" y="7761"/>
                    </a:cubicBezTo>
                    <a:cubicBezTo>
                      <a:pt x="5592" y="7806"/>
                      <a:pt x="5592" y="7875"/>
                      <a:pt x="5592" y="7921"/>
                    </a:cubicBezTo>
                    <a:cubicBezTo>
                      <a:pt x="5592" y="7989"/>
                      <a:pt x="5592" y="8057"/>
                      <a:pt x="5615" y="8126"/>
                    </a:cubicBezTo>
                    <a:cubicBezTo>
                      <a:pt x="5615" y="8263"/>
                      <a:pt x="5615" y="8354"/>
                      <a:pt x="5615" y="8468"/>
                    </a:cubicBezTo>
                    <a:cubicBezTo>
                      <a:pt x="5615" y="8514"/>
                      <a:pt x="5592" y="8560"/>
                      <a:pt x="5592" y="8605"/>
                    </a:cubicBezTo>
                    <a:cubicBezTo>
                      <a:pt x="5592" y="8628"/>
                      <a:pt x="5592" y="8651"/>
                      <a:pt x="5569" y="8674"/>
                    </a:cubicBezTo>
                    <a:lnTo>
                      <a:pt x="5569" y="8719"/>
                    </a:lnTo>
                    <a:cubicBezTo>
                      <a:pt x="5547" y="8811"/>
                      <a:pt x="5547" y="8902"/>
                      <a:pt x="5592" y="8971"/>
                    </a:cubicBezTo>
                    <a:cubicBezTo>
                      <a:pt x="5592" y="8993"/>
                      <a:pt x="5592" y="9016"/>
                      <a:pt x="5615" y="9016"/>
                    </a:cubicBezTo>
                    <a:cubicBezTo>
                      <a:pt x="5524" y="9062"/>
                      <a:pt x="5501" y="9176"/>
                      <a:pt x="5524" y="9267"/>
                    </a:cubicBezTo>
                    <a:cubicBezTo>
                      <a:pt x="5547" y="9359"/>
                      <a:pt x="5638" y="9404"/>
                      <a:pt x="5729" y="9404"/>
                    </a:cubicBezTo>
                    <a:lnTo>
                      <a:pt x="5798" y="9404"/>
                    </a:lnTo>
                    <a:lnTo>
                      <a:pt x="5866" y="9381"/>
                    </a:lnTo>
                    <a:cubicBezTo>
                      <a:pt x="5980" y="9359"/>
                      <a:pt x="6094" y="9336"/>
                      <a:pt x="6209" y="9313"/>
                    </a:cubicBezTo>
                    <a:cubicBezTo>
                      <a:pt x="6346" y="9290"/>
                      <a:pt x="6505" y="9244"/>
                      <a:pt x="6665" y="9222"/>
                    </a:cubicBezTo>
                    <a:cubicBezTo>
                      <a:pt x="6802" y="9199"/>
                      <a:pt x="6916" y="9130"/>
                      <a:pt x="7053" y="9085"/>
                    </a:cubicBezTo>
                    <a:cubicBezTo>
                      <a:pt x="7213" y="9016"/>
                      <a:pt x="7350" y="8948"/>
                      <a:pt x="7487" y="8879"/>
                    </a:cubicBezTo>
                    <a:cubicBezTo>
                      <a:pt x="7601" y="8811"/>
                      <a:pt x="7715" y="8719"/>
                      <a:pt x="7829" y="8651"/>
                    </a:cubicBezTo>
                    <a:cubicBezTo>
                      <a:pt x="7943" y="8582"/>
                      <a:pt x="8057" y="8491"/>
                      <a:pt x="8172" y="8377"/>
                    </a:cubicBezTo>
                    <a:cubicBezTo>
                      <a:pt x="8286" y="8286"/>
                      <a:pt x="8423" y="8172"/>
                      <a:pt x="8514" y="8080"/>
                    </a:cubicBezTo>
                    <a:cubicBezTo>
                      <a:pt x="8742" y="7829"/>
                      <a:pt x="8925" y="7601"/>
                      <a:pt x="9039" y="7396"/>
                    </a:cubicBezTo>
                    <a:cubicBezTo>
                      <a:pt x="9130" y="7236"/>
                      <a:pt x="9221" y="7053"/>
                      <a:pt x="9267" y="6871"/>
                    </a:cubicBezTo>
                    <a:cubicBezTo>
                      <a:pt x="9313" y="6779"/>
                      <a:pt x="9313" y="6711"/>
                      <a:pt x="9313" y="6620"/>
                    </a:cubicBezTo>
                    <a:cubicBezTo>
                      <a:pt x="9313" y="6551"/>
                      <a:pt x="9313" y="6483"/>
                      <a:pt x="9290" y="6414"/>
                    </a:cubicBezTo>
                    <a:cubicBezTo>
                      <a:pt x="9267" y="6323"/>
                      <a:pt x="9267" y="6254"/>
                      <a:pt x="9244" y="6163"/>
                    </a:cubicBezTo>
                    <a:cubicBezTo>
                      <a:pt x="9221" y="6095"/>
                      <a:pt x="9176" y="6003"/>
                      <a:pt x="9107" y="5912"/>
                    </a:cubicBezTo>
                    <a:cubicBezTo>
                      <a:pt x="9062" y="5821"/>
                      <a:pt x="8993" y="5752"/>
                      <a:pt x="8925" y="5684"/>
                    </a:cubicBezTo>
                    <a:cubicBezTo>
                      <a:pt x="8833" y="5592"/>
                      <a:pt x="8697" y="5524"/>
                      <a:pt x="8560" y="5478"/>
                    </a:cubicBezTo>
                    <a:lnTo>
                      <a:pt x="8445" y="5433"/>
                    </a:lnTo>
                    <a:cubicBezTo>
                      <a:pt x="8354" y="5387"/>
                      <a:pt x="8240" y="5341"/>
                      <a:pt x="8126" y="5318"/>
                    </a:cubicBezTo>
                    <a:cubicBezTo>
                      <a:pt x="8057" y="5296"/>
                      <a:pt x="8012" y="5273"/>
                      <a:pt x="7966" y="5273"/>
                    </a:cubicBezTo>
                    <a:cubicBezTo>
                      <a:pt x="7898" y="5250"/>
                      <a:pt x="7829" y="5250"/>
                      <a:pt x="7738" y="5250"/>
                    </a:cubicBezTo>
                    <a:lnTo>
                      <a:pt x="6962" y="5250"/>
                    </a:lnTo>
                    <a:cubicBezTo>
                      <a:pt x="6962" y="5227"/>
                      <a:pt x="6985" y="5204"/>
                      <a:pt x="7007" y="5204"/>
                    </a:cubicBezTo>
                    <a:cubicBezTo>
                      <a:pt x="7076" y="5136"/>
                      <a:pt x="7167" y="5090"/>
                      <a:pt x="7259" y="5045"/>
                    </a:cubicBezTo>
                    <a:cubicBezTo>
                      <a:pt x="7395" y="4976"/>
                      <a:pt x="7510" y="4930"/>
                      <a:pt x="7624" y="4885"/>
                    </a:cubicBezTo>
                    <a:lnTo>
                      <a:pt x="7738" y="4862"/>
                    </a:lnTo>
                    <a:cubicBezTo>
                      <a:pt x="7920" y="4771"/>
                      <a:pt x="8103" y="4702"/>
                      <a:pt x="8263" y="4634"/>
                    </a:cubicBezTo>
                    <a:cubicBezTo>
                      <a:pt x="8697" y="4451"/>
                      <a:pt x="9039" y="4291"/>
                      <a:pt x="9358" y="4132"/>
                    </a:cubicBezTo>
                    <a:lnTo>
                      <a:pt x="9336" y="4132"/>
                    </a:lnTo>
                    <a:lnTo>
                      <a:pt x="9427" y="4109"/>
                    </a:lnTo>
                    <a:cubicBezTo>
                      <a:pt x="9655" y="3995"/>
                      <a:pt x="9883" y="3880"/>
                      <a:pt x="10112" y="3744"/>
                    </a:cubicBezTo>
                    <a:cubicBezTo>
                      <a:pt x="10226" y="3675"/>
                      <a:pt x="10340" y="3607"/>
                      <a:pt x="10454" y="3515"/>
                    </a:cubicBezTo>
                    <a:cubicBezTo>
                      <a:pt x="10568" y="3424"/>
                      <a:pt x="10682" y="3355"/>
                      <a:pt x="10774" y="3241"/>
                    </a:cubicBezTo>
                    <a:cubicBezTo>
                      <a:pt x="10911" y="3150"/>
                      <a:pt x="11048" y="3013"/>
                      <a:pt x="11184" y="2876"/>
                    </a:cubicBezTo>
                    <a:cubicBezTo>
                      <a:pt x="11276" y="2762"/>
                      <a:pt x="11390" y="2671"/>
                      <a:pt x="11458" y="2557"/>
                    </a:cubicBezTo>
                    <a:lnTo>
                      <a:pt x="11527" y="2465"/>
                    </a:lnTo>
                    <a:cubicBezTo>
                      <a:pt x="11618" y="2374"/>
                      <a:pt x="11687" y="2283"/>
                      <a:pt x="11755" y="2169"/>
                    </a:cubicBezTo>
                    <a:cubicBezTo>
                      <a:pt x="11846" y="2032"/>
                      <a:pt x="11892" y="1918"/>
                      <a:pt x="11938" y="1803"/>
                    </a:cubicBezTo>
                    <a:cubicBezTo>
                      <a:pt x="11961" y="1712"/>
                      <a:pt x="11983" y="1598"/>
                      <a:pt x="11983" y="1484"/>
                    </a:cubicBezTo>
                    <a:cubicBezTo>
                      <a:pt x="11983" y="1393"/>
                      <a:pt x="11961" y="1324"/>
                      <a:pt x="11961" y="1233"/>
                    </a:cubicBezTo>
                    <a:cubicBezTo>
                      <a:pt x="11938" y="1164"/>
                      <a:pt x="11915" y="1096"/>
                      <a:pt x="11892" y="1050"/>
                    </a:cubicBezTo>
                    <a:cubicBezTo>
                      <a:pt x="11846" y="868"/>
                      <a:pt x="11732" y="731"/>
                      <a:pt x="11573" y="616"/>
                    </a:cubicBezTo>
                    <a:cubicBezTo>
                      <a:pt x="11458" y="525"/>
                      <a:pt x="11321" y="457"/>
                      <a:pt x="11162" y="411"/>
                    </a:cubicBezTo>
                    <a:cubicBezTo>
                      <a:pt x="11048" y="365"/>
                      <a:pt x="10911" y="365"/>
                      <a:pt x="10796" y="365"/>
                    </a:cubicBezTo>
                    <a:lnTo>
                      <a:pt x="10682" y="365"/>
                    </a:lnTo>
                    <a:cubicBezTo>
                      <a:pt x="10568" y="365"/>
                      <a:pt x="10454" y="365"/>
                      <a:pt x="10363" y="388"/>
                    </a:cubicBezTo>
                    <a:cubicBezTo>
                      <a:pt x="10203" y="411"/>
                      <a:pt x="10066" y="411"/>
                      <a:pt x="9929" y="457"/>
                    </a:cubicBezTo>
                    <a:lnTo>
                      <a:pt x="9838" y="457"/>
                    </a:lnTo>
                    <a:cubicBezTo>
                      <a:pt x="9792" y="480"/>
                      <a:pt x="9724" y="480"/>
                      <a:pt x="9655" y="502"/>
                    </a:cubicBezTo>
                    <a:lnTo>
                      <a:pt x="9564" y="525"/>
                    </a:lnTo>
                    <a:lnTo>
                      <a:pt x="9450" y="548"/>
                    </a:lnTo>
                    <a:cubicBezTo>
                      <a:pt x="9381" y="571"/>
                      <a:pt x="9336" y="571"/>
                      <a:pt x="9267" y="594"/>
                    </a:cubicBezTo>
                    <a:cubicBezTo>
                      <a:pt x="9176" y="616"/>
                      <a:pt x="9085" y="639"/>
                      <a:pt x="9016" y="662"/>
                    </a:cubicBezTo>
                    <a:cubicBezTo>
                      <a:pt x="8879" y="685"/>
                      <a:pt x="8765" y="731"/>
                      <a:pt x="8628" y="776"/>
                    </a:cubicBezTo>
                    <a:lnTo>
                      <a:pt x="8537" y="799"/>
                    </a:lnTo>
                    <a:cubicBezTo>
                      <a:pt x="8468" y="822"/>
                      <a:pt x="8377" y="845"/>
                      <a:pt x="8308" y="868"/>
                    </a:cubicBezTo>
                    <a:cubicBezTo>
                      <a:pt x="8240" y="890"/>
                      <a:pt x="8172" y="913"/>
                      <a:pt x="8080" y="936"/>
                    </a:cubicBezTo>
                    <a:cubicBezTo>
                      <a:pt x="7920" y="1004"/>
                      <a:pt x="7761" y="1050"/>
                      <a:pt x="7601" y="1119"/>
                    </a:cubicBezTo>
                    <a:cubicBezTo>
                      <a:pt x="7304" y="1233"/>
                      <a:pt x="6985" y="1347"/>
                      <a:pt x="6688" y="1461"/>
                    </a:cubicBezTo>
                    <a:lnTo>
                      <a:pt x="6597" y="1507"/>
                    </a:lnTo>
                    <a:cubicBezTo>
                      <a:pt x="6323" y="1621"/>
                      <a:pt x="6072" y="1712"/>
                      <a:pt x="5798" y="1803"/>
                    </a:cubicBezTo>
                    <a:cubicBezTo>
                      <a:pt x="5569" y="1895"/>
                      <a:pt x="5341" y="1986"/>
                      <a:pt x="5113" y="2054"/>
                    </a:cubicBezTo>
                    <a:cubicBezTo>
                      <a:pt x="4999" y="2123"/>
                      <a:pt x="4885" y="2146"/>
                      <a:pt x="4771" y="2191"/>
                    </a:cubicBezTo>
                    <a:lnTo>
                      <a:pt x="4725" y="2214"/>
                    </a:lnTo>
                    <a:lnTo>
                      <a:pt x="4839" y="2077"/>
                    </a:lnTo>
                    <a:cubicBezTo>
                      <a:pt x="4885" y="1986"/>
                      <a:pt x="4953" y="1895"/>
                      <a:pt x="5022" y="1803"/>
                    </a:cubicBezTo>
                    <a:cubicBezTo>
                      <a:pt x="5090" y="1689"/>
                      <a:pt x="5159" y="1529"/>
                      <a:pt x="5181" y="1370"/>
                    </a:cubicBezTo>
                    <a:cubicBezTo>
                      <a:pt x="5227" y="1256"/>
                      <a:pt x="5227" y="1141"/>
                      <a:pt x="5227" y="1004"/>
                    </a:cubicBezTo>
                    <a:cubicBezTo>
                      <a:pt x="5227" y="845"/>
                      <a:pt x="5181" y="685"/>
                      <a:pt x="5090" y="548"/>
                    </a:cubicBezTo>
                    <a:cubicBezTo>
                      <a:pt x="5022" y="388"/>
                      <a:pt x="4862" y="274"/>
                      <a:pt x="4725" y="206"/>
                    </a:cubicBezTo>
                    <a:cubicBezTo>
                      <a:pt x="4656" y="160"/>
                      <a:pt x="4588" y="114"/>
                      <a:pt x="4497" y="91"/>
                    </a:cubicBezTo>
                    <a:lnTo>
                      <a:pt x="4451" y="91"/>
                    </a:lnTo>
                    <a:cubicBezTo>
                      <a:pt x="4383" y="69"/>
                      <a:pt x="4291" y="46"/>
                      <a:pt x="4223" y="23"/>
                    </a:cubicBezTo>
                    <a:cubicBezTo>
                      <a:pt x="4109" y="0"/>
                      <a:pt x="3995" y="0"/>
                      <a:pt x="3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2"/>
              <p:cNvSpPr/>
              <p:nvPr/>
            </p:nvSpPr>
            <p:spPr>
              <a:xfrm>
                <a:off x="4681130" y="3383214"/>
                <a:ext cx="103065" cy="91713"/>
              </a:xfrm>
              <a:custGeom>
                <a:avLst/>
                <a:gdLst/>
                <a:ahLst/>
                <a:cxnLst/>
                <a:rect l="l" t="t" r="r" b="b"/>
                <a:pathLst>
                  <a:path w="3813" h="3393" extrusionOk="0">
                    <a:moveTo>
                      <a:pt x="3037" y="1484"/>
                    </a:moveTo>
                    <a:lnTo>
                      <a:pt x="3037" y="1484"/>
                    </a:lnTo>
                    <a:cubicBezTo>
                      <a:pt x="3037" y="1492"/>
                      <a:pt x="3034" y="1497"/>
                      <a:pt x="3030" y="1501"/>
                    </a:cubicBezTo>
                    <a:lnTo>
                      <a:pt x="3030" y="1501"/>
                    </a:lnTo>
                    <a:cubicBezTo>
                      <a:pt x="3037" y="1494"/>
                      <a:pt x="3037" y="1484"/>
                      <a:pt x="3037" y="1484"/>
                    </a:cubicBezTo>
                    <a:close/>
                    <a:moveTo>
                      <a:pt x="2991" y="0"/>
                    </a:moveTo>
                    <a:cubicBezTo>
                      <a:pt x="2922" y="0"/>
                      <a:pt x="2831" y="23"/>
                      <a:pt x="2763" y="46"/>
                    </a:cubicBezTo>
                    <a:cubicBezTo>
                      <a:pt x="2671" y="92"/>
                      <a:pt x="2603" y="115"/>
                      <a:pt x="2512" y="137"/>
                    </a:cubicBezTo>
                    <a:cubicBezTo>
                      <a:pt x="2443" y="183"/>
                      <a:pt x="2352" y="206"/>
                      <a:pt x="2261" y="229"/>
                    </a:cubicBezTo>
                    <a:cubicBezTo>
                      <a:pt x="2078" y="297"/>
                      <a:pt x="1918" y="366"/>
                      <a:pt x="1736" y="457"/>
                    </a:cubicBezTo>
                    <a:lnTo>
                      <a:pt x="1804" y="434"/>
                    </a:lnTo>
                    <a:lnTo>
                      <a:pt x="1804" y="434"/>
                    </a:lnTo>
                    <a:cubicBezTo>
                      <a:pt x="1507" y="571"/>
                      <a:pt x="1211" y="708"/>
                      <a:pt x="937" y="868"/>
                    </a:cubicBezTo>
                    <a:cubicBezTo>
                      <a:pt x="845" y="913"/>
                      <a:pt x="777" y="959"/>
                      <a:pt x="686" y="1005"/>
                    </a:cubicBezTo>
                    <a:cubicBezTo>
                      <a:pt x="594" y="1050"/>
                      <a:pt x="480" y="1142"/>
                      <a:pt x="389" y="1233"/>
                    </a:cubicBezTo>
                    <a:cubicBezTo>
                      <a:pt x="320" y="1301"/>
                      <a:pt x="252" y="1416"/>
                      <a:pt x="206" y="1530"/>
                    </a:cubicBezTo>
                    <a:cubicBezTo>
                      <a:pt x="138" y="1621"/>
                      <a:pt x="92" y="1758"/>
                      <a:pt x="69" y="1872"/>
                    </a:cubicBezTo>
                    <a:cubicBezTo>
                      <a:pt x="46" y="1941"/>
                      <a:pt x="46" y="2009"/>
                      <a:pt x="46" y="2078"/>
                    </a:cubicBezTo>
                    <a:cubicBezTo>
                      <a:pt x="24" y="2169"/>
                      <a:pt x="24" y="2283"/>
                      <a:pt x="24" y="2374"/>
                    </a:cubicBezTo>
                    <a:cubicBezTo>
                      <a:pt x="1" y="2534"/>
                      <a:pt x="24" y="2694"/>
                      <a:pt x="46" y="2854"/>
                    </a:cubicBezTo>
                    <a:cubicBezTo>
                      <a:pt x="69" y="2922"/>
                      <a:pt x="115" y="2991"/>
                      <a:pt x="138" y="3059"/>
                    </a:cubicBezTo>
                    <a:cubicBezTo>
                      <a:pt x="138" y="3082"/>
                      <a:pt x="161" y="3105"/>
                      <a:pt x="161" y="3128"/>
                    </a:cubicBezTo>
                    <a:cubicBezTo>
                      <a:pt x="183" y="3150"/>
                      <a:pt x="229" y="3196"/>
                      <a:pt x="229" y="3219"/>
                    </a:cubicBezTo>
                    <a:cubicBezTo>
                      <a:pt x="298" y="3264"/>
                      <a:pt x="366" y="3287"/>
                      <a:pt x="435" y="3310"/>
                    </a:cubicBezTo>
                    <a:cubicBezTo>
                      <a:pt x="457" y="3333"/>
                      <a:pt x="480" y="3333"/>
                      <a:pt x="503" y="3333"/>
                    </a:cubicBezTo>
                    <a:cubicBezTo>
                      <a:pt x="575" y="3376"/>
                      <a:pt x="657" y="3392"/>
                      <a:pt x="736" y="3392"/>
                    </a:cubicBezTo>
                    <a:cubicBezTo>
                      <a:pt x="782" y="3392"/>
                      <a:pt x="826" y="3387"/>
                      <a:pt x="868" y="3379"/>
                    </a:cubicBezTo>
                    <a:cubicBezTo>
                      <a:pt x="1188" y="3333"/>
                      <a:pt x="1484" y="3196"/>
                      <a:pt x="1758" y="3082"/>
                    </a:cubicBezTo>
                    <a:cubicBezTo>
                      <a:pt x="2009" y="2945"/>
                      <a:pt x="2238" y="2808"/>
                      <a:pt x="2489" y="2671"/>
                    </a:cubicBezTo>
                    <a:cubicBezTo>
                      <a:pt x="2580" y="2603"/>
                      <a:pt x="2694" y="2557"/>
                      <a:pt x="2808" y="2511"/>
                    </a:cubicBezTo>
                    <a:cubicBezTo>
                      <a:pt x="2922" y="2443"/>
                      <a:pt x="3014" y="2397"/>
                      <a:pt x="3128" y="2351"/>
                    </a:cubicBezTo>
                    <a:cubicBezTo>
                      <a:pt x="3185" y="2313"/>
                      <a:pt x="3258" y="2275"/>
                      <a:pt x="3320" y="2237"/>
                    </a:cubicBezTo>
                    <a:lnTo>
                      <a:pt x="3320" y="2237"/>
                    </a:lnTo>
                    <a:cubicBezTo>
                      <a:pt x="3317" y="2237"/>
                      <a:pt x="3314" y="2237"/>
                      <a:pt x="3310" y="2237"/>
                    </a:cubicBezTo>
                    <a:cubicBezTo>
                      <a:pt x="3317" y="2235"/>
                      <a:pt x="3324" y="2233"/>
                      <a:pt x="3331" y="2231"/>
                    </a:cubicBezTo>
                    <a:lnTo>
                      <a:pt x="3331" y="2231"/>
                    </a:lnTo>
                    <a:cubicBezTo>
                      <a:pt x="3327" y="2233"/>
                      <a:pt x="3324" y="2235"/>
                      <a:pt x="3320" y="2237"/>
                    </a:cubicBezTo>
                    <a:lnTo>
                      <a:pt x="3320" y="2237"/>
                    </a:lnTo>
                    <a:cubicBezTo>
                      <a:pt x="3336" y="2237"/>
                      <a:pt x="3350" y="2235"/>
                      <a:pt x="3355" y="2223"/>
                    </a:cubicBezTo>
                    <a:lnTo>
                      <a:pt x="3355" y="2223"/>
                    </a:lnTo>
                    <a:cubicBezTo>
                      <a:pt x="3347" y="2226"/>
                      <a:pt x="3339" y="2228"/>
                      <a:pt x="3331" y="2231"/>
                    </a:cubicBezTo>
                    <a:lnTo>
                      <a:pt x="3331" y="2231"/>
                    </a:lnTo>
                    <a:cubicBezTo>
                      <a:pt x="3340" y="2225"/>
                      <a:pt x="3348" y="2220"/>
                      <a:pt x="3356" y="2215"/>
                    </a:cubicBezTo>
                    <a:lnTo>
                      <a:pt x="3356" y="2215"/>
                    </a:lnTo>
                    <a:cubicBezTo>
                      <a:pt x="3356" y="2218"/>
                      <a:pt x="3356" y="2221"/>
                      <a:pt x="3355" y="2223"/>
                    </a:cubicBezTo>
                    <a:lnTo>
                      <a:pt x="3355" y="2223"/>
                    </a:lnTo>
                    <a:cubicBezTo>
                      <a:pt x="3415" y="2204"/>
                      <a:pt x="3484" y="2182"/>
                      <a:pt x="3539" y="2146"/>
                    </a:cubicBezTo>
                    <a:cubicBezTo>
                      <a:pt x="3562" y="2146"/>
                      <a:pt x="3584" y="2123"/>
                      <a:pt x="3630" y="2100"/>
                    </a:cubicBezTo>
                    <a:cubicBezTo>
                      <a:pt x="3653" y="2100"/>
                      <a:pt x="3676" y="2078"/>
                      <a:pt x="3699" y="2055"/>
                    </a:cubicBezTo>
                    <a:cubicBezTo>
                      <a:pt x="3744" y="2009"/>
                      <a:pt x="3790" y="1941"/>
                      <a:pt x="3790" y="1872"/>
                    </a:cubicBezTo>
                    <a:cubicBezTo>
                      <a:pt x="3813" y="1804"/>
                      <a:pt x="3790" y="1735"/>
                      <a:pt x="3767" y="1667"/>
                    </a:cubicBezTo>
                    <a:cubicBezTo>
                      <a:pt x="3767" y="1644"/>
                      <a:pt x="3744" y="1598"/>
                      <a:pt x="3721" y="1553"/>
                    </a:cubicBezTo>
                    <a:cubicBezTo>
                      <a:pt x="3676" y="1438"/>
                      <a:pt x="3607" y="1324"/>
                      <a:pt x="3562" y="1210"/>
                    </a:cubicBezTo>
                    <a:cubicBezTo>
                      <a:pt x="3493" y="1050"/>
                      <a:pt x="3470" y="913"/>
                      <a:pt x="3402" y="754"/>
                    </a:cubicBezTo>
                    <a:cubicBezTo>
                      <a:pt x="3379" y="662"/>
                      <a:pt x="3333" y="594"/>
                      <a:pt x="3310" y="503"/>
                    </a:cubicBezTo>
                    <a:cubicBezTo>
                      <a:pt x="3310" y="457"/>
                      <a:pt x="3310" y="411"/>
                      <a:pt x="3310" y="343"/>
                    </a:cubicBezTo>
                    <a:cubicBezTo>
                      <a:pt x="3310" y="297"/>
                      <a:pt x="3310" y="252"/>
                      <a:pt x="3288" y="229"/>
                    </a:cubicBezTo>
                    <a:cubicBezTo>
                      <a:pt x="3265" y="115"/>
                      <a:pt x="3174" y="46"/>
                      <a:pt x="3082" y="23"/>
                    </a:cubicBezTo>
                    <a:cubicBezTo>
                      <a:pt x="3059" y="23"/>
                      <a:pt x="3014" y="0"/>
                      <a:pt x="2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2"/>
              <p:cNvSpPr/>
              <p:nvPr/>
            </p:nvSpPr>
            <p:spPr>
              <a:xfrm>
                <a:off x="4563306" y="3277095"/>
                <a:ext cx="53087" cy="164315"/>
              </a:xfrm>
              <a:custGeom>
                <a:avLst/>
                <a:gdLst/>
                <a:ahLst/>
                <a:cxnLst/>
                <a:rect l="l" t="t" r="r" b="b"/>
                <a:pathLst>
                  <a:path w="1964" h="6079" extrusionOk="0">
                    <a:moveTo>
                      <a:pt x="1632" y="5458"/>
                    </a:moveTo>
                    <a:lnTo>
                      <a:pt x="1632" y="5458"/>
                    </a:lnTo>
                    <a:cubicBezTo>
                      <a:pt x="1636" y="5465"/>
                      <a:pt x="1640" y="5472"/>
                      <a:pt x="1644" y="5479"/>
                    </a:cubicBezTo>
                    <a:cubicBezTo>
                      <a:pt x="1644" y="5479"/>
                      <a:pt x="1644" y="5464"/>
                      <a:pt x="1632" y="5458"/>
                    </a:cubicBezTo>
                    <a:close/>
                    <a:moveTo>
                      <a:pt x="753" y="1"/>
                    </a:moveTo>
                    <a:cubicBezTo>
                      <a:pt x="708" y="1"/>
                      <a:pt x="639" y="23"/>
                      <a:pt x="594" y="69"/>
                    </a:cubicBezTo>
                    <a:cubicBezTo>
                      <a:pt x="548" y="137"/>
                      <a:pt x="502" y="206"/>
                      <a:pt x="480" y="274"/>
                    </a:cubicBezTo>
                    <a:cubicBezTo>
                      <a:pt x="434" y="343"/>
                      <a:pt x="411" y="389"/>
                      <a:pt x="365" y="457"/>
                    </a:cubicBezTo>
                    <a:cubicBezTo>
                      <a:pt x="297" y="617"/>
                      <a:pt x="251" y="754"/>
                      <a:pt x="206" y="914"/>
                    </a:cubicBezTo>
                    <a:cubicBezTo>
                      <a:pt x="160" y="1073"/>
                      <a:pt x="114" y="1233"/>
                      <a:pt x="69" y="1393"/>
                    </a:cubicBezTo>
                    <a:cubicBezTo>
                      <a:pt x="46" y="1530"/>
                      <a:pt x="23" y="1690"/>
                      <a:pt x="23" y="1849"/>
                    </a:cubicBezTo>
                    <a:cubicBezTo>
                      <a:pt x="0" y="2009"/>
                      <a:pt x="0" y="2169"/>
                      <a:pt x="0" y="2329"/>
                    </a:cubicBezTo>
                    <a:cubicBezTo>
                      <a:pt x="23" y="2466"/>
                      <a:pt x="23" y="2603"/>
                      <a:pt x="69" y="2740"/>
                    </a:cubicBezTo>
                    <a:cubicBezTo>
                      <a:pt x="69" y="2831"/>
                      <a:pt x="114" y="2922"/>
                      <a:pt x="137" y="3013"/>
                    </a:cubicBezTo>
                    <a:cubicBezTo>
                      <a:pt x="183" y="3173"/>
                      <a:pt x="228" y="3310"/>
                      <a:pt x="274" y="3470"/>
                    </a:cubicBezTo>
                    <a:cubicBezTo>
                      <a:pt x="297" y="3516"/>
                      <a:pt x="320" y="3584"/>
                      <a:pt x="343" y="3653"/>
                    </a:cubicBezTo>
                    <a:cubicBezTo>
                      <a:pt x="343" y="3675"/>
                      <a:pt x="365" y="3721"/>
                      <a:pt x="365" y="3744"/>
                    </a:cubicBezTo>
                    <a:cubicBezTo>
                      <a:pt x="388" y="3767"/>
                      <a:pt x="388" y="3812"/>
                      <a:pt x="411" y="3835"/>
                    </a:cubicBezTo>
                    <a:cubicBezTo>
                      <a:pt x="434" y="3858"/>
                      <a:pt x="434" y="3881"/>
                      <a:pt x="457" y="3881"/>
                    </a:cubicBezTo>
                    <a:cubicBezTo>
                      <a:pt x="490" y="3914"/>
                      <a:pt x="548" y="3935"/>
                      <a:pt x="595" y="3935"/>
                    </a:cubicBezTo>
                    <a:cubicBezTo>
                      <a:pt x="612" y="3935"/>
                      <a:pt x="627" y="3933"/>
                      <a:pt x="639" y="3926"/>
                    </a:cubicBezTo>
                    <a:cubicBezTo>
                      <a:pt x="662" y="3904"/>
                      <a:pt x="662" y="3904"/>
                      <a:pt x="685" y="3881"/>
                    </a:cubicBezTo>
                    <a:cubicBezTo>
                      <a:pt x="731" y="4018"/>
                      <a:pt x="776" y="4155"/>
                      <a:pt x="822" y="4269"/>
                    </a:cubicBezTo>
                    <a:cubicBezTo>
                      <a:pt x="868" y="4406"/>
                      <a:pt x="913" y="4520"/>
                      <a:pt x="959" y="4634"/>
                    </a:cubicBezTo>
                    <a:cubicBezTo>
                      <a:pt x="1005" y="4771"/>
                      <a:pt x="1050" y="4908"/>
                      <a:pt x="1119" y="5045"/>
                    </a:cubicBezTo>
                    <a:cubicBezTo>
                      <a:pt x="1187" y="5182"/>
                      <a:pt x="1256" y="5342"/>
                      <a:pt x="1347" y="5479"/>
                    </a:cubicBezTo>
                    <a:cubicBezTo>
                      <a:pt x="1415" y="5593"/>
                      <a:pt x="1484" y="5730"/>
                      <a:pt x="1575" y="5844"/>
                    </a:cubicBezTo>
                    <a:cubicBezTo>
                      <a:pt x="1621" y="5889"/>
                      <a:pt x="1666" y="5935"/>
                      <a:pt x="1712" y="5981"/>
                    </a:cubicBezTo>
                    <a:cubicBezTo>
                      <a:pt x="1735" y="6004"/>
                      <a:pt x="1781" y="6049"/>
                      <a:pt x="1826" y="6072"/>
                    </a:cubicBezTo>
                    <a:cubicBezTo>
                      <a:pt x="1835" y="6076"/>
                      <a:pt x="1843" y="6078"/>
                      <a:pt x="1851" y="6078"/>
                    </a:cubicBezTo>
                    <a:cubicBezTo>
                      <a:pt x="1888" y="6078"/>
                      <a:pt x="1922" y="6041"/>
                      <a:pt x="1940" y="6004"/>
                    </a:cubicBezTo>
                    <a:cubicBezTo>
                      <a:pt x="1963" y="5981"/>
                      <a:pt x="1963" y="5935"/>
                      <a:pt x="1940" y="5912"/>
                    </a:cubicBezTo>
                    <a:cubicBezTo>
                      <a:pt x="1895" y="5867"/>
                      <a:pt x="1849" y="5821"/>
                      <a:pt x="1826" y="5775"/>
                    </a:cubicBezTo>
                    <a:cubicBezTo>
                      <a:pt x="1758" y="5684"/>
                      <a:pt x="1712" y="5616"/>
                      <a:pt x="1666" y="5524"/>
                    </a:cubicBezTo>
                    <a:cubicBezTo>
                      <a:pt x="1644" y="5501"/>
                      <a:pt x="1644" y="5479"/>
                      <a:pt x="1621" y="5456"/>
                    </a:cubicBezTo>
                    <a:cubicBezTo>
                      <a:pt x="1625" y="5456"/>
                      <a:pt x="1629" y="5457"/>
                      <a:pt x="1632" y="5458"/>
                    </a:cubicBezTo>
                    <a:lnTo>
                      <a:pt x="1632" y="5458"/>
                    </a:lnTo>
                    <a:cubicBezTo>
                      <a:pt x="1546" y="5305"/>
                      <a:pt x="1481" y="5152"/>
                      <a:pt x="1415" y="4999"/>
                    </a:cubicBezTo>
                    <a:cubicBezTo>
                      <a:pt x="1347" y="4839"/>
                      <a:pt x="1278" y="4680"/>
                      <a:pt x="1233" y="4497"/>
                    </a:cubicBezTo>
                    <a:cubicBezTo>
                      <a:pt x="1164" y="4337"/>
                      <a:pt x="1096" y="4178"/>
                      <a:pt x="1050" y="4018"/>
                    </a:cubicBezTo>
                    <a:cubicBezTo>
                      <a:pt x="982" y="3812"/>
                      <a:pt x="936" y="3630"/>
                      <a:pt x="890" y="3424"/>
                    </a:cubicBezTo>
                    <a:cubicBezTo>
                      <a:pt x="845" y="3265"/>
                      <a:pt x="822" y="3082"/>
                      <a:pt x="822" y="2922"/>
                    </a:cubicBezTo>
                    <a:cubicBezTo>
                      <a:pt x="799" y="2740"/>
                      <a:pt x="799" y="2557"/>
                      <a:pt x="799" y="2374"/>
                    </a:cubicBezTo>
                    <a:cubicBezTo>
                      <a:pt x="799" y="2352"/>
                      <a:pt x="799" y="2306"/>
                      <a:pt x="799" y="2260"/>
                    </a:cubicBezTo>
                    <a:cubicBezTo>
                      <a:pt x="799" y="2260"/>
                      <a:pt x="799" y="2260"/>
                      <a:pt x="799" y="2237"/>
                    </a:cubicBezTo>
                    <a:cubicBezTo>
                      <a:pt x="799" y="2215"/>
                      <a:pt x="799" y="2169"/>
                      <a:pt x="799" y="2146"/>
                    </a:cubicBezTo>
                    <a:cubicBezTo>
                      <a:pt x="822" y="2009"/>
                      <a:pt x="845" y="1872"/>
                      <a:pt x="868" y="1735"/>
                    </a:cubicBezTo>
                    <a:cubicBezTo>
                      <a:pt x="913" y="1484"/>
                      <a:pt x="982" y="1256"/>
                      <a:pt x="1050" y="1005"/>
                    </a:cubicBezTo>
                    <a:cubicBezTo>
                      <a:pt x="1073" y="914"/>
                      <a:pt x="1119" y="822"/>
                      <a:pt x="1141" y="731"/>
                    </a:cubicBezTo>
                    <a:cubicBezTo>
                      <a:pt x="1187" y="640"/>
                      <a:pt x="1278" y="548"/>
                      <a:pt x="1233" y="434"/>
                    </a:cubicBezTo>
                    <a:cubicBezTo>
                      <a:pt x="1233" y="389"/>
                      <a:pt x="1210" y="366"/>
                      <a:pt x="1187" y="343"/>
                    </a:cubicBezTo>
                    <a:cubicBezTo>
                      <a:pt x="1187" y="320"/>
                      <a:pt x="1210" y="297"/>
                      <a:pt x="1210" y="274"/>
                    </a:cubicBezTo>
                    <a:cubicBezTo>
                      <a:pt x="1210" y="229"/>
                      <a:pt x="1187" y="160"/>
                      <a:pt x="1141" y="137"/>
                    </a:cubicBezTo>
                    <a:cubicBezTo>
                      <a:pt x="1124" y="132"/>
                      <a:pt x="1106" y="129"/>
                      <a:pt x="1087" y="129"/>
                    </a:cubicBezTo>
                    <a:cubicBezTo>
                      <a:pt x="1032" y="129"/>
                      <a:pt x="976" y="155"/>
                      <a:pt x="959" y="206"/>
                    </a:cubicBezTo>
                    <a:cubicBezTo>
                      <a:pt x="959" y="137"/>
                      <a:pt x="913" y="46"/>
                      <a:pt x="845" y="23"/>
                    </a:cubicBezTo>
                    <a:cubicBezTo>
                      <a:pt x="822" y="1"/>
                      <a:pt x="799" y="1"/>
                      <a:pt x="753" y="1"/>
                    </a:cubicBezTo>
                    <a:close/>
                  </a:path>
                </a:pathLst>
              </a:custGeom>
              <a:solidFill>
                <a:srgbClr val="FDA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2"/>
              <p:cNvSpPr/>
              <p:nvPr/>
            </p:nvSpPr>
            <p:spPr>
              <a:xfrm>
                <a:off x="4583660" y="3276473"/>
                <a:ext cx="10515" cy="15461"/>
              </a:xfrm>
              <a:custGeom>
                <a:avLst/>
                <a:gdLst/>
                <a:ahLst/>
                <a:cxnLst/>
                <a:rect l="l" t="t" r="r" b="b"/>
                <a:pathLst>
                  <a:path w="389" h="572" extrusionOk="0">
                    <a:moveTo>
                      <a:pt x="69" y="1"/>
                    </a:moveTo>
                    <a:cubicBezTo>
                      <a:pt x="23" y="24"/>
                      <a:pt x="0" y="69"/>
                      <a:pt x="23" y="115"/>
                    </a:cubicBezTo>
                    <a:cubicBezTo>
                      <a:pt x="46" y="206"/>
                      <a:pt x="69" y="275"/>
                      <a:pt x="115" y="366"/>
                    </a:cubicBezTo>
                    <a:cubicBezTo>
                      <a:pt x="137" y="389"/>
                      <a:pt x="160" y="434"/>
                      <a:pt x="183" y="457"/>
                    </a:cubicBezTo>
                    <a:lnTo>
                      <a:pt x="183" y="480"/>
                    </a:lnTo>
                    <a:cubicBezTo>
                      <a:pt x="183" y="480"/>
                      <a:pt x="183" y="480"/>
                      <a:pt x="183" y="503"/>
                    </a:cubicBezTo>
                    <a:cubicBezTo>
                      <a:pt x="183" y="526"/>
                      <a:pt x="206" y="548"/>
                      <a:pt x="229" y="548"/>
                    </a:cubicBezTo>
                    <a:cubicBezTo>
                      <a:pt x="229" y="571"/>
                      <a:pt x="252" y="571"/>
                      <a:pt x="274" y="571"/>
                    </a:cubicBezTo>
                    <a:lnTo>
                      <a:pt x="320" y="571"/>
                    </a:lnTo>
                    <a:cubicBezTo>
                      <a:pt x="343" y="548"/>
                      <a:pt x="366" y="548"/>
                      <a:pt x="366" y="526"/>
                    </a:cubicBezTo>
                    <a:cubicBezTo>
                      <a:pt x="388" y="480"/>
                      <a:pt x="366" y="434"/>
                      <a:pt x="343" y="412"/>
                    </a:cubicBezTo>
                    <a:cubicBezTo>
                      <a:pt x="343" y="389"/>
                      <a:pt x="320" y="366"/>
                      <a:pt x="297" y="366"/>
                    </a:cubicBezTo>
                    <a:cubicBezTo>
                      <a:pt x="297" y="343"/>
                      <a:pt x="274" y="297"/>
                      <a:pt x="252" y="275"/>
                    </a:cubicBezTo>
                    <a:cubicBezTo>
                      <a:pt x="229" y="206"/>
                      <a:pt x="183" y="138"/>
                      <a:pt x="160" y="69"/>
                    </a:cubicBezTo>
                    <a:cubicBezTo>
                      <a:pt x="160" y="24"/>
                      <a:pt x="115" y="1"/>
                      <a:pt x="92" y="1"/>
                    </a:cubicBezTo>
                    <a:close/>
                  </a:path>
                </a:pathLst>
              </a:custGeom>
              <a:solidFill>
                <a:srgbClr val="FDA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2"/>
              <p:cNvSpPr/>
              <p:nvPr/>
            </p:nvSpPr>
            <p:spPr>
              <a:xfrm>
                <a:off x="4580578" y="3180219"/>
                <a:ext cx="204860" cy="113877"/>
              </a:xfrm>
              <a:custGeom>
                <a:avLst/>
                <a:gdLst/>
                <a:ahLst/>
                <a:cxnLst/>
                <a:rect l="l" t="t" r="r" b="b"/>
                <a:pathLst>
                  <a:path w="7579" h="4213" extrusionOk="0">
                    <a:moveTo>
                      <a:pt x="7373" y="1"/>
                    </a:moveTo>
                    <a:cubicBezTo>
                      <a:pt x="7350" y="1"/>
                      <a:pt x="7327" y="1"/>
                      <a:pt x="7304" y="24"/>
                    </a:cubicBezTo>
                    <a:cubicBezTo>
                      <a:pt x="7259" y="24"/>
                      <a:pt x="7236" y="47"/>
                      <a:pt x="7190" y="69"/>
                    </a:cubicBezTo>
                    <a:cubicBezTo>
                      <a:pt x="7122" y="115"/>
                      <a:pt x="7053" y="161"/>
                      <a:pt x="6985" y="206"/>
                    </a:cubicBezTo>
                    <a:cubicBezTo>
                      <a:pt x="6894" y="252"/>
                      <a:pt x="6825" y="298"/>
                      <a:pt x="6734" y="343"/>
                    </a:cubicBezTo>
                    <a:lnTo>
                      <a:pt x="6757" y="343"/>
                    </a:lnTo>
                    <a:cubicBezTo>
                      <a:pt x="6734" y="343"/>
                      <a:pt x="6711" y="366"/>
                      <a:pt x="6688" y="366"/>
                    </a:cubicBezTo>
                    <a:cubicBezTo>
                      <a:pt x="6483" y="457"/>
                      <a:pt x="6277" y="526"/>
                      <a:pt x="6072" y="617"/>
                    </a:cubicBezTo>
                    <a:cubicBezTo>
                      <a:pt x="5821" y="709"/>
                      <a:pt x="5570" y="823"/>
                      <a:pt x="5319" y="937"/>
                    </a:cubicBezTo>
                    <a:cubicBezTo>
                      <a:pt x="5068" y="1074"/>
                      <a:pt x="4816" y="1211"/>
                      <a:pt x="4543" y="1348"/>
                    </a:cubicBezTo>
                    <a:cubicBezTo>
                      <a:pt x="4406" y="1416"/>
                      <a:pt x="4269" y="1485"/>
                      <a:pt x="4132" y="1553"/>
                    </a:cubicBezTo>
                    <a:cubicBezTo>
                      <a:pt x="3995" y="1599"/>
                      <a:pt x="3881" y="1667"/>
                      <a:pt x="3744" y="1736"/>
                    </a:cubicBezTo>
                    <a:cubicBezTo>
                      <a:pt x="3721" y="1736"/>
                      <a:pt x="3675" y="1758"/>
                      <a:pt x="3675" y="1781"/>
                    </a:cubicBezTo>
                    <a:cubicBezTo>
                      <a:pt x="3561" y="1827"/>
                      <a:pt x="3447" y="1850"/>
                      <a:pt x="3356" y="1895"/>
                    </a:cubicBezTo>
                    <a:cubicBezTo>
                      <a:pt x="3036" y="2032"/>
                      <a:pt x="2717" y="2147"/>
                      <a:pt x="2397" y="2283"/>
                    </a:cubicBezTo>
                    <a:cubicBezTo>
                      <a:pt x="2237" y="2352"/>
                      <a:pt x="2077" y="2420"/>
                      <a:pt x="1895" y="2489"/>
                    </a:cubicBezTo>
                    <a:cubicBezTo>
                      <a:pt x="1735" y="2557"/>
                      <a:pt x="1575" y="2649"/>
                      <a:pt x="1415" y="2717"/>
                    </a:cubicBezTo>
                    <a:cubicBezTo>
                      <a:pt x="1256" y="2808"/>
                      <a:pt x="1096" y="2877"/>
                      <a:pt x="936" y="2968"/>
                    </a:cubicBezTo>
                    <a:cubicBezTo>
                      <a:pt x="799" y="3037"/>
                      <a:pt x="639" y="3082"/>
                      <a:pt x="502" y="3151"/>
                    </a:cubicBezTo>
                    <a:cubicBezTo>
                      <a:pt x="366" y="3219"/>
                      <a:pt x="229" y="3288"/>
                      <a:pt x="114" y="3379"/>
                    </a:cubicBezTo>
                    <a:cubicBezTo>
                      <a:pt x="46" y="3425"/>
                      <a:pt x="0" y="3516"/>
                      <a:pt x="23" y="3607"/>
                    </a:cubicBezTo>
                    <a:cubicBezTo>
                      <a:pt x="46" y="3653"/>
                      <a:pt x="69" y="3676"/>
                      <a:pt x="92" y="3699"/>
                    </a:cubicBezTo>
                    <a:lnTo>
                      <a:pt x="114" y="3699"/>
                    </a:lnTo>
                    <a:cubicBezTo>
                      <a:pt x="92" y="3744"/>
                      <a:pt x="92" y="3767"/>
                      <a:pt x="92" y="3813"/>
                    </a:cubicBezTo>
                    <a:cubicBezTo>
                      <a:pt x="92" y="3836"/>
                      <a:pt x="114" y="3881"/>
                      <a:pt x="137" y="3904"/>
                    </a:cubicBezTo>
                    <a:cubicBezTo>
                      <a:pt x="137" y="3927"/>
                      <a:pt x="183" y="3950"/>
                      <a:pt x="206" y="3973"/>
                    </a:cubicBezTo>
                    <a:cubicBezTo>
                      <a:pt x="229" y="3995"/>
                      <a:pt x="274" y="3995"/>
                      <a:pt x="297" y="3995"/>
                    </a:cubicBezTo>
                    <a:cubicBezTo>
                      <a:pt x="297" y="4064"/>
                      <a:pt x="320" y="4132"/>
                      <a:pt x="366" y="4178"/>
                    </a:cubicBezTo>
                    <a:cubicBezTo>
                      <a:pt x="399" y="4203"/>
                      <a:pt x="439" y="4213"/>
                      <a:pt x="481" y="4213"/>
                    </a:cubicBezTo>
                    <a:cubicBezTo>
                      <a:pt x="554" y="4213"/>
                      <a:pt x="636" y="4184"/>
                      <a:pt x="708" y="4155"/>
                    </a:cubicBezTo>
                    <a:cubicBezTo>
                      <a:pt x="799" y="4109"/>
                      <a:pt x="913" y="4064"/>
                      <a:pt x="1005" y="3995"/>
                    </a:cubicBezTo>
                    <a:cubicBezTo>
                      <a:pt x="1096" y="3950"/>
                      <a:pt x="1164" y="3904"/>
                      <a:pt x="1256" y="3858"/>
                    </a:cubicBezTo>
                    <a:cubicBezTo>
                      <a:pt x="1415" y="3767"/>
                      <a:pt x="1552" y="3699"/>
                      <a:pt x="1712" y="3630"/>
                    </a:cubicBezTo>
                    <a:cubicBezTo>
                      <a:pt x="1872" y="3562"/>
                      <a:pt x="2032" y="3493"/>
                      <a:pt x="2169" y="3425"/>
                    </a:cubicBezTo>
                    <a:cubicBezTo>
                      <a:pt x="2497" y="3272"/>
                      <a:pt x="2804" y="3140"/>
                      <a:pt x="3090" y="2968"/>
                    </a:cubicBezTo>
                    <a:lnTo>
                      <a:pt x="3090" y="2968"/>
                    </a:lnTo>
                    <a:cubicBezTo>
                      <a:pt x="3087" y="2968"/>
                      <a:pt x="3084" y="2968"/>
                      <a:pt x="3082" y="2968"/>
                    </a:cubicBezTo>
                    <a:cubicBezTo>
                      <a:pt x="3088" y="2966"/>
                      <a:pt x="3094" y="2964"/>
                      <a:pt x="3101" y="2962"/>
                    </a:cubicBezTo>
                    <a:lnTo>
                      <a:pt x="3101" y="2962"/>
                    </a:lnTo>
                    <a:cubicBezTo>
                      <a:pt x="3097" y="2964"/>
                      <a:pt x="3093" y="2966"/>
                      <a:pt x="3090" y="2968"/>
                    </a:cubicBezTo>
                    <a:lnTo>
                      <a:pt x="3090" y="2968"/>
                    </a:lnTo>
                    <a:cubicBezTo>
                      <a:pt x="3107" y="2968"/>
                      <a:pt x="3123" y="2966"/>
                      <a:pt x="3127" y="2952"/>
                    </a:cubicBezTo>
                    <a:lnTo>
                      <a:pt x="3127" y="2952"/>
                    </a:lnTo>
                    <a:cubicBezTo>
                      <a:pt x="3118" y="2955"/>
                      <a:pt x="3110" y="2959"/>
                      <a:pt x="3101" y="2962"/>
                    </a:cubicBezTo>
                    <a:lnTo>
                      <a:pt x="3101" y="2962"/>
                    </a:lnTo>
                    <a:cubicBezTo>
                      <a:pt x="3109" y="2956"/>
                      <a:pt x="3118" y="2951"/>
                      <a:pt x="3127" y="2945"/>
                    </a:cubicBezTo>
                    <a:lnTo>
                      <a:pt x="3127" y="2945"/>
                    </a:lnTo>
                    <a:cubicBezTo>
                      <a:pt x="3127" y="2948"/>
                      <a:pt x="3127" y="2950"/>
                      <a:pt x="3127" y="2952"/>
                    </a:cubicBezTo>
                    <a:lnTo>
                      <a:pt x="3127" y="2952"/>
                    </a:lnTo>
                    <a:cubicBezTo>
                      <a:pt x="3172" y="2935"/>
                      <a:pt x="3207" y="2917"/>
                      <a:pt x="3241" y="2900"/>
                    </a:cubicBezTo>
                    <a:lnTo>
                      <a:pt x="3219" y="2900"/>
                    </a:lnTo>
                    <a:lnTo>
                      <a:pt x="3473" y="2782"/>
                    </a:lnTo>
                    <a:lnTo>
                      <a:pt x="3473" y="2782"/>
                    </a:lnTo>
                    <a:cubicBezTo>
                      <a:pt x="3472" y="2783"/>
                      <a:pt x="3471" y="2784"/>
                      <a:pt x="3470" y="2786"/>
                    </a:cubicBezTo>
                    <a:cubicBezTo>
                      <a:pt x="3484" y="2779"/>
                      <a:pt x="3498" y="2771"/>
                      <a:pt x="3512" y="2764"/>
                    </a:cubicBezTo>
                    <a:lnTo>
                      <a:pt x="3512" y="2764"/>
                    </a:lnTo>
                    <a:lnTo>
                      <a:pt x="3515" y="2763"/>
                    </a:lnTo>
                    <a:cubicBezTo>
                      <a:pt x="3515" y="2763"/>
                      <a:pt x="3515" y="2763"/>
                      <a:pt x="3515" y="2763"/>
                    </a:cubicBezTo>
                    <a:lnTo>
                      <a:pt x="3515" y="2763"/>
                    </a:lnTo>
                    <a:cubicBezTo>
                      <a:pt x="3725" y="2656"/>
                      <a:pt x="3919" y="2550"/>
                      <a:pt x="4132" y="2443"/>
                    </a:cubicBezTo>
                    <a:cubicBezTo>
                      <a:pt x="4360" y="2352"/>
                      <a:pt x="4588" y="2238"/>
                      <a:pt x="4794" y="2147"/>
                    </a:cubicBezTo>
                    <a:cubicBezTo>
                      <a:pt x="4908" y="2078"/>
                      <a:pt x="4999" y="2032"/>
                      <a:pt x="5113" y="1987"/>
                    </a:cubicBezTo>
                    <a:lnTo>
                      <a:pt x="5456" y="1827"/>
                    </a:lnTo>
                    <a:cubicBezTo>
                      <a:pt x="5661" y="1713"/>
                      <a:pt x="5866" y="1622"/>
                      <a:pt x="6095" y="1507"/>
                    </a:cubicBezTo>
                    <a:lnTo>
                      <a:pt x="6072" y="1507"/>
                    </a:lnTo>
                    <a:cubicBezTo>
                      <a:pt x="6140" y="1485"/>
                      <a:pt x="6209" y="1439"/>
                      <a:pt x="6277" y="1416"/>
                    </a:cubicBezTo>
                    <a:cubicBezTo>
                      <a:pt x="6460" y="1325"/>
                      <a:pt x="6620" y="1234"/>
                      <a:pt x="6802" y="1142"/>
                    </a:cubicBezTo>
                    <a:cubicBezTo>
                      <a:pt x="6985" y="1051"/>
                      <a:pt x="7145" y="982"/>
                      <a:pt x="7327" y="891"/>
                    </a:cubicBezTo>
                    <a:cubicBezTo>
                      <a:pt x="7373" y="868"/>
                      <a:pt x="7396" y="823"/>
                      <a:pt x="7373" y="754"/>
                    </a:cubicBezTo>
                    <a:cubicBezTo>
                      <a:pt x="7373" y="731"/>
                      <a:pt x="7350" y="709"/>
                      <a:pt x="7327" y="709"/>
                    </a:cubicBezTo>
                    <a:cubicBezTo>
                      <a:pt x="7327" y="686"/>
                      <a:pt x="7327" y="686"/>
                      <a:pt x="7327" y="686"/>
                    </a:cubicBezTo>
                    <a:cubicBezTo>
                      <a:pt x="7327" y="686"/>
                      <a:pt x="7327" y="663"/>
                      <a:pt x="7327" y="640"/>
                    </a:cubicBezTo>
                    <a:cubicBezTo>
                      <a:pt x="7373" y="617"/>
                      <a:pt x="7419" y="549"/>
                      <a:pt x="7441" y="503"/>
                    </a:cubicBezTo>
                    <a:cubicBezTo>
                      <a:pt x="7487" y="457"/>
                      <a:pt x="7487" y="412"/>
                      <a:pt x="7510" y="366"/>
                    </a:cubicBezTo>
                    <a:cubicBezTo>
                      <a:pt x="7533" y="275"/>
                      <a:pt x="7578" y="206"/>
                      <a:pt x="7555" y="115"/>
                    </a:cubicBezTo>
                    <a:cubicBezTo>
                      <a:pt x="7533" y="69"/>
                      <a:pt x="7487" y="47"/>
                      <a:pt x="7464" y="24"/>
                    </a:cubicBezTo>
                    <a:cubicBezTo>
                      <a:pt x="7441" y="1"/>
                      <a:pt x="7396" y="1"/>
                      <a:pt x="737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2"/>
              <p:cNvSpPr/>
              <p:nvPr/>
            </p:nvSpPr>
            <p:spPr>
              <a:xfrm>
                <a:off x="4596607" y="3279554"/>
                <a:ext cx="93199" cy="139015"/>
              </a:xfrm>
              <a:custGeom>
                <a:avLst/>
                <a:gdLst/>
                <a:ahLst/>
                <a:cxnLst/>
                <a:rect l="l" t="t" r="r" b="b"/>
                <a:pathLst>
                  <a:path w="3448" h="5143" extrusionOk="0">
                    <a:moveTo>
                      <a:pt x="3326" y="4427"/>
                    </a:moveTo>
                    <a:cubicBezTo>
                      <a:pt x="3329" y="4436"/>
                      <a:pt x="3331" y="4444"/>
                      <a:pt x="3333" y="4452"/>
                    </a:cubicBezTo>
                    <a:cubicBezTo>
                      <a:pt x="3333" y="4443"/>
                      <a:pt x="3330" y="4435"/>
                      <a:pt x="3326" y="4427"/>
                    </a:cubicBezTo>
                    <a:close/>
                    <a:moveTo>
                      <a:pt x="297" y="1"/>
                    </a:moveTo>
                    <a:cubicBezTo>
                      <a:pt x="252" y="1"/>
                      <a:pt x="206" y="24"/>
                      <a:pt x="183" y="46"/>
                    </a:cubicBezTo>
                    <a:cubicBezTo>
                      <a:pt x="92" y="69"/>
                      <a:pt x="24" y="161"/>
                      <a:pt x="24" y="252"/>
                    </a:cubicBezTo>
                    <a:cubicBezTo>
                      <a:pt x="1" y="434"/>
                      <a:pt x="161" y="549"/>
                      <a:pt x="275" y="640"/>
                    </a:cubicBezTo>
                    <a:cubicBezTo>
                      <a:pt x="343" y="708"/>
                      <a:pt x="412" y="777"/>
                      <a:pt x="503" y="823"/>
                    </a:cubicBezTo>
                    <a:cubicBezTo>
                      <a:pt x="549" y="868"/>
                      <a:pt x="594" y="914"/>
                      <a:pt x="640" y="959"/>
                    </a:cubicBezTo>
                    <a:cubicBezTo>
                      <a:pt x="731" y="1074"/>
                      <a:pt x="845" y="1211"/>
                      <a:pt x="959" y="1347"/>
                    </a:cubicBezTo>
                    <a:cubicBezTo>
                      <a:pt x="1096" y="1507"/>
                      <a:pt x="1210" y="1644"/>
                      <a:pt x="1325" y="1804"/>
                    </a:cubicBezTo>
                    <a:cubicBezTo>
                      <a:pt x="1439" y="1964"/>
                      <a:pt x="1553" y="2124"/>
                      <a:pt x="1644" y="2283"/>
                    </a:cubicBezTo>
                    <a:cubicBezTo>
                      <a:pt x="1781" y="2466"/>
                      <a:pt x="1895" y="2649"/>
                      <a:pt x="1987" y="2854"/>
                    </a:cubicBezTo>
                    <a:cubicBezTo>
                      <a:pt x="2101" y="3037"/>
                      <a:pt x="2192" y="3219"/>
                      <a:pt x="2283" y="3402"/>
                    </a:cubicBezTo>
                    <a:cubicBezTo>
                      <a:pt x="2489" y="3813"/>
                      <a:pt x="2717" y="4246"/>
                      <a:pt x="2922" y="4657"/>
                    </a:cubicBezTo>
                    <a:cubicBezTo>
                      <a:pt x="2960" y="4714"/>
                      <a:pt x="3013" y="4754"/>
                      <a:pt x="3069" y="4754"/>
                    </a:cubicBezTo>
                    <a:cubicBezTo>
                      <a:pt x="3081" y="4754"/>
                      <a:pt x="3093" y="4753"/>
                      <a:pt x="3105" y="4748"/>
                    </a:cubicBezTo>
                    <a:cubicBezTo>
                      <a:pt x="3128" y="4840"/>
                      <a:pt x="3151" y="4931"/>
                      <a:pt x="3151" y="5022"/>
                    </a:cubicBezTo>
                    <a:cubicBezTo>
                      <a:pt x="3170" y="5098"/>
                      <a:pt x="3220" y="5142"/>
                      <a:pt x="3288" y="5142"/>
                    </a:cubicBezTo>
                    <a:cubicBezTo>
                      <a:pt x="3303" y="5142"/>
                      <a:pt x="3318" y="5140"/>
                      <a:pt x="3333" y="5136"/>
                    </a:cubicBezTo>
                    <a:cubicBezTo>
                      <a:pt x="3402" y="5136"/>
                      <a:pt x="3447" y="5045"/>
                      <a:pt x="3447" y="4977"/>
                    </a:cubicBezTo>
                    <a:cubicBezTo>
                      <a:pt x="3425" y="4885"/>
                      <a:pt x="3425" y="4794"/>
                      <a:pt x="3402" y="4726"/>
                    </a:cubicBezTo>
                    <a:cubicBezTo>
                      <a:pt x="3379" y="4612"/>
                      <a:pt x="3356" y="4497"/>
                      <a:pt x="3310" y="4406"/>
                    </a:cubicBezTo>
                    <a:lnTo>
                      <a:pt x="3310" y="4406"/>
                    </a:lnTo>
                    <a:cubicBezTo>
                      <a:pt x="3310" y="4406"/>
                      <a:pt x="3319" y="4415"/>
                      <a:pt x="3326" y="4427"/>
                    </a:cubicBezTo>
                    <a:lnTo>
                      <a:pt x="3326" y="4427"/>
                    </a:lnTo>
                    <a:cubicBezTo>
                      <a:pt x="3281" y="4276"/>
                      <a:pt x="3217" y="4124"/>
                      <a:pt x="3173" y="3972"/>
                    </a:cubicBezTo>
                    <a:cubicBezTo>
                      <a:pt x="3105" y="3835"/>
                      <a:pt x="3059" y="3699"/>
                      <a:pt x="2991" y="3562"/>
                    </a:cubicBezTo>
                    <a:cubicBezTo>
                      <a:pt x="2922" y="3425"/>
                      <a:pt x="2877" y="3265"/>
                      <a:pt x="2808" y="3128"/>
                    </a:cubicBezTo>
                    <a:cubicBezTo>
                      <a:pt x="2740" y="2991"/>
                      <a:pt x="2671" y="2854"/>
                      <a:pt x="2603" y="2717"/>
                    </a:cubicBezTo>
                    <a:cubicBezTo>
                      <a:pt x="2466" y="2466"/>
                      <a:pt x="2329" y="2215"/>
                      <a:pt x="2169" y="1964"/>
                    </a:cubicBezTo>
                    <a:cubicBezTo>
                      <a:pt x="2078" y="1827"/>
                      <a:pt x="1987" y="1667"/>
                      <a:pt x="1872" y="1530"/>
                    </a:cubicBezTo>
                    <a:cubicBezTo>
                      <a:pt x="1804" y="1416"/>
                      <a:pt x="1713" y="1302"/>
                      <a:pt x="1599" y="1165"/>
                    </a:cubicBezTo>
                    <a:cubicBezTo>
                      <a:pt x="1507" y="1051"/>
                      <a:pt x="1416" y="937"/>
                      <a:pt x="1325" y="845"/>
                    </a:cubicBezTo>
                    <a:cubicBezTo>
                      <a:pt x="1233" y="708"/>
                      <a:pt x="1119" y="594"/>
                      <a:pt x="1005" y="480"/>
                    </a:cubicBezTo>
                    <a:cubicBezTo>
                      <a:pt x="891" y="389"/>
                      <a:pt x="777" y="275"/>
                      <a:pt x="640" y="183"/>
                    </a:cubicBezTo>
                    <a:cubicBezTo>
                      <a:pt x="594" y="138"/>
                      <a:pt x="571" y="115"/>
                      <a:pt x="526" y="92"/>
                    </a:cubicBezTo>
                    <a:cubicBezTo>
                      <a:pt x="434" y="46"/>
                      <a:pt x="366" y="1"/>
                      <a:pt x="29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2"/>
              <p:cNvSpPr/>
              <p:nvPr/>
            </p:nvSpPr>
            <p:spPr>
              <a:xfrm>
                <a:off x="4649045" y="3238847"/>
                <a:ext cx="93821" cy="52709"/>
              </a:xfrm>
              <a:custGeom>
                <a:avLst/>
                <a:gdLst/>
                <a:ahLst/>
                <a:cxnLst/>
                <a:rect l="l" t="t" r="r" b="b"/>
                <a:pathLst>
                  <a:path w="3471" h="1950" extrusionOk="0">
                    <a:moveTo>
                      <a:pt x="3265" y="0"/>
                    </a:moveTo>
                    <a:cubicBezTo>
                      <a:pt x="3242" y="0"/>
                      <a:pt x="3219" y="0"/>
                      <a:pt x="3196" y="23"/>
                    </a:cubicBezTo>
                    <a:cubicBezTo>
                      <a:pt x="3059" y="69"/>
                      <a:pt x="2923" y="137"/>
                      <a:pt x="2786" y="206"/>
                    </a:cubicBezTo>
                    <a:cubicBezTo>
                      <a:pt x="2649" y="274"/>
                      <a:pt x="2535" y="343"/>
                      <a:pt x="2420" y="434"/>
                    </a:cubicBezTo>
                    <a:cubicBezTo>
                      <a:pt x="2283" y="502"/>
                      <a:pt x="2169" y="594"/>
                      <a:pt x="2055" y="662"/>
                    </a:cubicBezTo>
                    <a:cubicBezTo>
                      <a:pt x="1987" y="685"/>
                      <a:pt x="1941" y="731"/>
                      <a:pt x="1895" y="776"/>
                    </a:cubicBezTo>
                    <a:cubicBezTo>
                      <a:pt x="1827" y="822"/>
                      <a:pt x="1758" y="845"/>
                      <a:pt x="1713" y="891"/>
                    </a:cubicBezTo>
                    <a:cubicBezTo>
                      <a:pt x="1690" y="891"/>
                      <a:pt x="1690" y="891"/>
                      <a:pt x="1690" y="913"/>
                    </a:cubicBezTo>
                    <a:cubicBezTo>
                      <a:pt x="1690" y="891"/>
                      <a:pt x="1690" y="891"/>
                      <a:pt x="1690" y="891"/>
                    </a:cubicBezTo>
                    <a:cubicBezTo>
                      <a:pt x="1439" y="1027"/>
                      <a:pt x="1188" y="1164"/>
                      <a:pt x="937" y="1301"/>
                    </a:cubicBezTo>
                    <a:cubicBezTo>
                      <a:pt x="823" y="1370"/>
                      <a:pt x="686" y="1438"/>
                      <a:pt x="549" y="1507"/>
                    </a:cubicBezTo>
                    <a:cubicBezTo>
                      <a:pt x="503" y="1530"/>
                      <a:pt x="435" y="1575"/>
                      <a:pt x="366" y="1621"/>
                    </a:cubicBezTo>
                    <a:cubicBezTo>
                      <a:pt x="275" y="1644"/>
                      <a:pt x="184" y="1689"/>
                      <a:pt x="92" y="1735"/>
                    </a:cubicBezTo>
                    <a:cubicBezTo>
                      <a:pt x="24" y="1758"/>
                      <a:pt x="1" y="1826"/>
                      <a:pt x="24" y="1872"/>
                    </a:cubicBezTo>
                    <a:cubicBezTo>
                      <a:pt x="41" y="1923"/>
                      <a:pt x="84" y="1949"/>
                      <a:pt x="133" y="1949"/>
                    </a:cubicBezTo>
                    <a:cubicBezTo>
                      <a:pt x="149" y="1949"/>
                      <a:pt x="166" y="1946"/>
                      <a:pt x="184" y="1940"/>
                    </a:cubicBezTo>
                    <a:cubicBezTo>
                      <a:pt x="320" y="1872"/>
                      <a:pt x="480" y="1804"/>
                      <a:pt x="640" y="1712"/>
                    </a:cubicBezTo>
                    <a:cubicBezTo>
                      <a:pt x="754" y="1667"/>
                      <a:pt x="891" y="1598"/>
                      <a:pt x="1028" y="1552"/>
                    </a:cubicBezTo>
                    <a:cubicBezTo>
                      <a:pt x="1279" y="1438"/>
                      <a:pt x="1553" y="1301"/>
                      <a:pt x="1804" y="1187"/>
                    </a:cubicBezTo>
                    <a:cubicBezTo>
                      <a:pt x="1941" y="1119"/>
                      <a:pt x="2055" y="1027"/>
                      <a:pt x="2192" y="959"/>
                    </a:cubicBezTo>
                    <a:cubicBezTo>
                      <a:pt x="2329" y="891"/>
                      <a:pt x="2443" y="822"/>
                      <a:pt x="2580" y="754"/>
                    </a:cubicBezTo>
                    <a:cubicBezTo>
                      <a:pt x="2694" y="685"/>
                      <a:pt x="2808" y="639"/>
                      <a:pt x="2923" y="571"/>
                    </a:cubicBezTo>
                    <a:cubicBezTo>
                      <a:pt x="3059" y="502"/>
                      <a:pt x="3196" y="457"/>
                      <a:pt x="3311" y="388"/>
                    </a:cubicBezTo>
                    <a:lnTo>
                      <a:pt x="3356" y="366"/>
                    </a:lnTo>
                    <a:cubicBezTo>
                      <a:pt x="3402" y="343"/>
                      <a:pt x="3425" y="320"/>
                      <a:pt x="3448" y="274"/>
                    </a:cubicBezTo>
                    <a:cubicBezTo>
                      <a:pt x="3470" y="229"/>
                      <a:pt x="3470" y="160"/>
                      <a:pt x="3448" y="114"/>
                    </a:cubicBezTo>
                    <a:cubicBezTo>
                      <a:pt x="3425" y="46"/>
                      <a:pt x="3356" y="0"/>
                      <a:pt x="326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2"/>
              <p:cNvSpPr/>
              <p:nvPr/>
            </p:nvSpPr>
            <p:spPr>
              <a:xfrm>
                <a:off x="4691618" y="3254254"/>
                <a:ext cx="64818" cy="34598"/>
              </a:xfrm>
              <a:custGeom>
                <a:avLst/>
                <a:gdLst/>
                <a:ahLst/>
                <a:cxnLst/>
                <a:rect l="l" t="t" r="r" b="b"/>
                <a:pathLst>
                  <a:path w="2398" h="1280" extrusionOk="0">
                    <a:moveTo>
                      <a:pt x="2283" y="1"/>
                    </a:moveTo>
                    <a:cubicBezTo>
                      <a:pt x="2238" y="1"/>
                      <a:pt x="2215" y="24"/>
                      <a:pt x="2192" y="24"/>
                    </a:cubicBezTo>
                    <a:cubicBezTo>
                      <a:pt x="2192" y="24"/>
                      <a:pt x="2192" y="47"/>
                      <a:pt x="2192" y="47"/>
                    </a:cubicBezTo>
                    <a:cubicBezTo>
                      <a:pt x="2101" y="92"/>
                      <a:pt x="2032" y="138"/>
                      <a:pt x="1941" y="161"/>
                    </a:cubicBezTo>
                    <a:cubicBezTo>
                      <a:pt x="1850" y="206"/>
                      <a:pt x="1758" y="252"/>
                      <a:pt x="1667" y="321"/>
                    </a:cubicBezTo>
                    <a:cubicBezTo>
                      <a:pt x="1484" y="389"/>
                      <a:pt x="1325" y="480"/>
                      <a:pt x="1165" y="572"/>
                    </a:cubicBezTo>
                    <a:cubicBezTo>
                      <a:pt x="1005" y="663"/>
                      <a:pt x="823" y="754"/>
                      <a:pt x="663" y="846"/>
                    </a:cubicBezTo>
                    <a:cubicBezTo>
                      <a:pt x="571" y="891"/>
                      <a:pt x="457" y="937"/>
                      <a:pt x="366" y="982"/>
                    </a:cubicBezTo>
                    <a:cubicBezTo>
                      <a:pt x="275" y="1028"/>
                      <a:pt x="161" y="1074"/>
                      <a:pt x="69" y="1119"/>
                    </a:cubicBezTo>
                    <a:cubicBezTo>
                      <a:pt x="24" y="1142"/>
                      <a:pt x="1" y="1188"/>
                      <a:pt x="24" y="1234"/>
                    </a:cubicBezTo>
                    <a:cubicBezTo>
                      <a:pt x="24" y="1279"/>
                      <a:pt x="92" y="1279"/>
                      <a:pt x="115" y="1279"/>
                    </a:cubicBezTo>
                    <a:cubicBezTo>
                      <a:pt x="229" y="1234"/>
                      <a:pt x="320" y="1188"/>
                      <a:pt x="412" y="1142"/>
                    </a:cubicBezTo>
                    <a:cubicBezTo>
                      <a:pt x="503" y="1097"/>
                      <a:pt x="594" y="1051"/>
                      <a:pt x="708" y="1005"/>
                    </a:cubicBezTo>
                    <a:cubicBezTo>
                      <a:pt x="868" y="914"/>
                      <a:pt x="1074" y="823"/>
                      <a:pt x="1256" y="754"/>
                    </a:cubicBezTo>
                    <a:cubicBezTo>
                      <a:pt x="1416" y="663"/>
                      <a:pt x="1599" y="572"/>
                      <a:pt x="1781" y="503"/>
                    </a:cubicBezTo>
                    <a:cubicBezTo>
                      <a:pt x="1873" y="457"/>
                      <a:pt x="1964" y="435"/>
                      <a:pt x="2055" y="389"/>
                    </a:cubicBezTo>
                    <a:cubicBezTo>
                      <a:pt x="2146" y="343"/>
                      <a:pt x="2261" y="275"/>
                      <a:pt x="2352" y="206"/>
                    </a:cubicBezTo>
                    <a:cubicBezTo>
                      <a:pt x="2375" y="206"/>
                      <a:pt x="2398" y="161"/>
                      <a:pt x="2398" y="138"/>
                    </a:cubicBezTo>
                    <a:cubicBezTo>
                      <a:pt x="2398" y="115"/>
                      <a:pt x="2375" y="69"/>
                      <a:pt x="2375" y="47"/>
                    </a:cubicBezTo>
                    <a:cubicBezTo>
                      <a:pt x="2352" y="24"/>
                      <a:pt x="2329" y="24"/>
                      <a:pt x="22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2"/>
              <p:cNvSpPr/>
              <p:nvPr/>
            </p:nvSpPr>
            <p:spPr>
              <a:xfrm>
                <a:off x="4768140" y="3286339"/>
                <a:ext cx="209780" cy="145421"/>
              </a:xfrm>
              <a:custGeom>
                <a:avLst/>
                <a:gdLst/>
                <a:ahLst/>
                <a:cxnLst/>
                <a:rect l="l" t="t" r="r" b="b"/>
                <a:pathLst>
                  <a:path w="7761" h="5380" extrusionOk="0">
                    <a:moveTo>
                      <a:pt x="7350" y="1"/>
                    </a:moveTo>
                    <a:cubicBezTo>
                      <a:pt x="7304" y="1"/>
                      <a:pt x="7259" y="24"/>
                      <a:pt x="7213" y="24"/>
                    </a:cubicBezTo>
                    <a:cubicBezTo>
                      <a:pt x="7030" y="47"/>
                      <a:pt x="6848" y="115"/>
                      <a:pt x="6688" y="183"/>
                    </a:cubicBezTo>
                    <a:cubicBezTo>
                      <a:pt x="6391" y="298"/>
                      <a:pt x="6117" y="412"/>
                      <a:pt x="5843" y="549"/>
                    </a:cubicBezTo>
                    <a:cubicBezTo>
                      <a:pt x="5570" y="686"/>
                      <a:pt x="5273" y="823"/>
                      <a:pt x="4999" y="960"/>
                    </a:cubicBezTo>
                    <a:cubicBezTo>
                      <a:pt x="4702" y="1119"/>
                      <a:pt x="4428" y="1256"/>
                      <a:pt x="4154" y="1416"/>
                    </a:cubicBezTo>
                    <a:cubicBezTo>
                      <a:pt x="3880" y="1553"/>
                      <a:pt x="3607" y="1690"/>
                      <a:pt x="3333" y="1827"/>
                    </a:cubicBezTo>
                    <a:cubicBezTo>
                      <a:pt x="3219" y="1895"/>
                      <a:pt x="3082" y="1987"/>
                      <a:pt x="2945" y="2032"/>
                    </a:cubicBezTo>
                    <a:cubicBezTo>
                      <a:pt x="2831" y="2101"/>
                      <a:pt x="2716" y="2169"/>
                      <a:pt x="2579" y="2215"/>
                    </a:cubicBezTo>
                    <a:cubicBezTo>
                      <a:pt x="2328" y="2329"/>
                      <a:pt x="2077" y="2443"/>
                      <a:pt x="1849" y="2557"/>
                    </a:cubicBezTo>
                    <a:cubicBezTo>
                      <a:pt x="1712" y="2626"/>
                      <a:pt x="1575" y="2694"/>
                      <a:pt x="1461" y="2740"/>
                    </a:cubicBezTo>
                    <a:cubicBezTo>
                      <a:pt x="1324" y="2786"/>
                      <a:pt x="1187" y="2831"/>
                      <a:pt x="1073" y="2900"/>
                    </a:cubicBezTo>
                    <a:cubicBezTo>
                      <a:pt x="890" y="2968"/>
                      <a:pt x="708" y="3037"/>
                      <a:pt x="548" y="3128"/>
                    </a:cubicBezTo>
                    <a:cubicBezTo>
                      <a:pt x="457" y="3174"/>
                      <a:pt x="388" y="3219"/>
                      <a:pt x="297" y="3265"/>
                    </a:cubicBezTo>
                    <a:cubicBezTo>
                      <a:pt x="228" y="3333"/>
                      <a:pt x="160" y="3425"/>
                      <a:pt x="114" y="3516"/>
                    </a:cubicBezTo>
                    <a:cubicBezTo>
                      <a:pt x="0" y="3699"/>
                      <a:pt x="46" y="3927"/>
                      <a:pt x="91" y="4132"/>
                    </a:cubicBezTo>
                    <a:cubicBezTo>
                      <a:pt x="114" y="4246"/>
                      <a:pt x="137" y="4361"/>
                      <a:pt x="183" y="4475"/>
                    </a:cubicBezTo>
                    <a:cubicBezTo>
                      <a:pt x="206" y="4543"/>
                      <a:pt x="228" y="4612"/>
                      <a:pt x="251" y="4703"/>
                    </a:cubicBezTo>
                    <a:cubicBezTo>
                      <a:pt x="297" y="4885"/>
                      <a:pt x="297" y="5159"/>
                      <a:pt x="480" y="5274"/>
                    </a:cubicBezTo>
                    <a:cubicBezTo>
                      <a:pt x="540" y="5334"/>
                      <a:pt x="611" y="5355"/>
                      <a:pt x="686" y="5355"/>
                    </a:cubicBezTo>
                    <a:cubicBezTo>
                      <a:pt x="723" y="5355"/>
                      <a:pt x="761" y="5350"/>
                      <a:pt x="799" y="5342"/>
                    </a:cubicBezTo>
                    <a:cubicBezTo>
                      <a:pt x="839" y="5369"/>
                      <a:pt x="879" y="5380"/>
                      <a:pt x="919" y="5380"/>
                    </a:cubicBezTo>
                    <a:cubicBezTo>
                      <a:pt x="948" y="5380"/>
                      <a:pt x="976" y="5374"/>
                      <a:pt x="1005" y="5365"/>
                    </a:cubicBezTo>
                    <a:cubicBezTo>
                      <a:pt x="1278" y="5251"/>
                      <a:pt x="1552" y="5114"/>
                      <a:pt x="1826" y="5000"/>
                    </a:cubicBezTo>
                    <a:cubicBezTo>
                      <a:pt x="1963" y="4931"/>
                      <a:pt x="2100" y="4863"/>
                      <a:pt x="2260" y="4794"/>
                    </a:cubicBezTo>
                    <a:cubicBezTo>
                      <a:pt x="2397" y="4726"/>
                      <a:pt x="2534" y="4657"/>
                      <a:pt x="2671" y="4589"/>
                    </a:cubicBezTo>
                    <a:cubicBezTo>
                      <a:pt x="3196" y="4315"/>
                      <a:pt x="3744" y="4087"/>
                      <a:pt x="4291" y="3836"/>
                    </a:cubicBezTo>
                    <a:cubicBezTo>
                      <a:pt x="4565" y="3699"/>
                      <a:pt x="4839" y="3584"/>
                      <a:pt x="5113" y="3448"/>
                    </a:cubicBezTo>
                    <a:cubicBezTo>
                      <a:pt x="5364" y="3333"/>
                      <a:pt x="5615" y="3196"/>
                      <a:pt x="5866" y="3082"/>
                    </a:cubicBezTo>
                    <a:cubicBezTo>
                      <a:pt x="6003" y="3014"/>
                      <a:pt x="6163" y="2945"/>
                      <a:pt x="6300" y="2877"/>
                    </a:cubicBezTo>
                    <a:cubicBezTo>
                      <a:pt x="6437" y="2808"/>
                      <a:pt x="6551" y="2763"/>
                      <a:pt x="6688" y="2694"/>
                    </a:cubicBezTo>
                    <a:cubicBezTo>
                      <a:pt x="6825" y="2626"/>
                      <a:pt x="6985" y="2557"/>
                      <a:pt x="7122" y="2512"/>
                    </a:cubicBezTo>
                    <a:cubicBezTo>
                      <a:pt x="7236" y="2466"/>
                      <a:pt x="7373" y="2420"/>
                      <a:pt x="7487" y="2352"/>
                    </a:cubicBezTo>
                    <a:cubicBezTo>
                      <a:pt x="7578" y="2306"/>
                      <a:pt x="7669" y="2238"/>
                      <a:pt x="7715" y="2146"/>
                    </a:cubicBezTo>
                    <a:cubicBezTo>
                      <a:pt x="7761" y="2032"/>
                      <a:pt x="7761" y="1964"/>
                      <a:pt x="7761" y="1850"/>
                    </a:cubicBezTo>
                    <a:cubicBezTo>
                      <a:pt x="7761" y="1736"/>
                      <a:pt x="7738" y="1621"/>
                      <a:pt x="7738" y="1485"/>
                    </a:cubicBezTo>
                    <a:cubicBezTo>
                      <a:pt x="7738" y="1302"/>
                      <a:pt x="7738" y="1119"/>
                      <a:pt x="7738" y="937"/>
                    </a:cubicBezTo>
                    <a:cubicBezTo>
                      <a:pt x="7738" y="800"/>
                      <a:pt x="7715" y="640"/>
                      <a:pt x="7715" y="480"/>
                    </a:cubicBezTo>
                    <a:cubicBezTo>
                      <a:pt x="7715" y="389"/>
                      <a:pt x="7738" y="298"/>
                      <a:pt x="7692" y="229"/>
                    </a:cubicBezTo>
                    <a:cubicBezTo>
                      <a:pt x="7669" y="138"/>
                      <a:pt x="7601" y="69"/>
                      <a:pt x="7510" y="47"/>
                    </a:cubicBezTo>
                    <a:cubicBezTo>
                      <a:pt x="7464" y="24"/>
                      <a:pt x="7396" y="1"/>
                      <a:pt x="7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2"/>
              <p:cNvSpPr/>
              <p:nvPr/>
            </p:nvSpPr>
            <p:spPr>
              <a:xfrm>
                <a:off x="4784168" y="3147540"/>
                <a:ext cx="87631" cy="51492"/>
              </a:xfrm>
              <a:custGeom>
                <a:avLst/>
                <a:gdLst/>
                <a:ahLst/>
                <a:cxnLst/>
                <a:rect l="l" t="t" r="r" b="b"/>
                <a:pathLst>
                  <a:path w="3242" h="1905" extrusionOk="0">
                    <a:moveTo>
                      <a:pt x="2671" y="0"/>
                    </a:moveTo>
                    <a:cubicBezTo>
                      <a:pt x="2626" y="0"/>
                      <a:pt x="2557" y="23"/>
                      <a:pt x="2511" y="46"/>
                    </a:cubicBezTo>
                    <a:cubicBezTo>
                      <a:pt x="2466" y="46"/>
                      <a:pt x="2420" y="69"/>
                      <a:pt x="2374" y="69"/>
                    </a:cubicBezTo>
                    <a:cubicBezTo>
                      <a:pt x="2352" y="46"/>
                      <a:pt x="2329" y="23"/>
                      <a:pt x="2283" y="23"/>
                    </a:cubicBezTo>
                    <a:cubicBezTo>
                      <a:pt x="2270" y="16"/>
                      <a:pt x="2254" y="14"/>
                      <a:pt x="2238" y="14"/>
                    </a:cubicBezTo>
                    <a:cubicBezTo>
                      <a:pt x="2199" y="14"/>
                      <a:pt x="2156" y="30"/>
                      <a:pt x="2123" y="46"/>
                    </a:cubicBezTo>
                    <a:cubicBezTo>
                      <a:pt x="1986" y="92"/>
                      <a:pt x="1827" y="160"/>
                      <a:pt x="1667" y="228"/>
                    </a:cubicBezTo>
                    <a:cubicBezTo>
                      <a:pt x="1598" y="251"/>
                      <a:pt x="1530" y="297"/>
                      <a:pt x="1439" y="320"/>
                    </a:cubicBezTo>
                    <a:cubicBezTo>
                      <a:pt x="1370" y="343"/>
                      <a:pt x="1302" y="388"/>
                      <a:pt x="1210" y="434"/>
                    </a:cubicBezTo>
                    <a:cubicBezTo>
                      <a:pt x="1051" y="502"/>
                      <a:pt x="891" y="571"/>
                      <a:pt x="754" y="662"/>
                    </a:cubicBezTo>
                    <a:cubicBezTo>
                      <a:pt x="663" y="708"/>
                      <a:pt x="594" y="731"/>
                      <a:pt x="503" y="776"/>
                    </a:cubicBezTo>
                    <a:cubicBezTo>
                      <a:pt x="457" y="799"/>
                      <a:pt x="434" y="822"/>
                      <a:pt x="389" y="845"/>
                    </a:cubicBezTo>
                    <a:cubicBezTo>
                      <a:pt x="366" y="868"/>
                      <a:pt x="320" y="890"/>
                      <a:pt x="297" y="913"/>
                    </a:cubicBezTo>
                    <a:cubicBezTo>
                      <a:pt x="252" y="959"/>
                      <a:pt x="229" y="1005"/>
                      <a:pt x="229" y="1073"/>
                    </a:cubicBezTo>
                    <a:cubicBezTo>
                      <a:pt x="183" y="1096"/>
                      <a:pt x="138" y="1119"/>
                      <a:pt x="115" y="1164"/>
                    </a:cubicBezTo>
                    <a:cubicBezTo>
                      <a:pt x="69" y="1210"/>
                      <a:pt x="23" y="1256"/>
                      <a:pt x="23" y="1301"/>
                    </a:cubicBezTo>
                    <a:cubicBezTo>
                      <a:pt x="1" y="1347"/>
                      <a:pt x="1" y="1415"/>
                      <a:pt x="1" y="1461"/>
                    </a:cubicBezTo>
                    <a:cubicBezTo>
                      <a:pt x="23" y="1484"/>
                      <a:pt x="23" y="1507"/>
                      <a:pt x="23" y="1552"/>
                    </a:cubicBezTo>
                    <a:cubicBezTo>
                      <a:pt x="46" y="1575"/>
                      <a:pt x="46" y="1598"/>
                      <a:pt x="69" y="1621"/>
                    </a:cubicBezTo>
                    <a:cubicBezTo>
                      <a:pt x="92" y="1666"/>
                      <a:pt x="115" y="1689"/>
                      <a:pt x="160" y="1712"/>
                    </a:cubicBezTo>
                    <a:cubicBezTo>
                      <a:pt x="138" y="1735"/>
                      <a:pt x="138" y="1735"/>
                      <a:pt x="115" y="1758"/>
                    </a:cubicBezTo>
                    <a:cubicBezTo>
                      <a:pt x="69" y="1781"/>
                      <a:pt x="46" y="1826"/>
                      <a:pt x="69" y="1872"/>
                    </a:cubicBezTo>
                    <a:cubicBezTo>
                      <a:pt x="85" y="1888"/>
                      <a:pt x="113" y="1904"/>
                      <a:pt x="144" y="1904"/>
                    </a:cubicBezTo>
                    <a:cubicBezTo>
                      <a:pt x="157" y="1904"/>
                      <a:pt x="170" y="1901"/>
                      <a:pt x="183" y="1895"/>
                    </a:cubicBezTo>
                    <a:cubicBezTo>
                      <a:pt x="297" y="1826"/>
                      <a:pt x="434" y="1758"/>
                      <a:pt x="548" y="1712"/>
                    </a:cubicBezTo>
                    <a:cubicBezTo>
                      <a:pt x="685" y="1644"/>
                      <a:pt x="800" y="1598"/>
                      <a:pt x="914" y="1552"/>
                    </a:cubicBezTo>
                    <a:cubicBezTo>
                      <a:pt x="1051" y="1484"/>
                      <a:pt x="1165" y="1438"/>
                      <a:pt x="1302" y="1393"/>
                    </a:cubicBezTo>
                    <a:cubicBezTo>
                      <a:pt x="1393" y="1347"/>
                      <a:pt x="1507" y="1301"/>
                      <a:pt x="1621" y="1233"/>
                    </a:cubicBezTo>
                    <a:cubicBezTo>
                      <a:pt x="1872" y="1119"/>
                      <a:pt x="2123" y="1005"/>
                      <a:pt x="2374" y="890"/>
                    </a:cubicBezTo>
                    <a:cubicBezTo>
                      <a:pt x="2489" y="822"/>
                      <a:pt x="2626" y="776"/>
                      <a:pt x="2763" y="708"/>
                    </a:cubicBezTo>
                    <a:cubicBezTo>
                      <a:pt x="2831" y="662"/>
                      <a:pt x="2922" y="639"/>
                      <a:pt x="3014" y="594"/>
                    </a:cubicBezTo>
                    <a:cubicBezTo>
                      <a:pt x="3036" y="571"/>
                      <a:pt x="3082" y="525"/>
                      <a:pt x="3128" y="502"/>
                    </a:cubicBezTo>
                    <a:cubicBezTo>
                      <a:pt x="3173" y="480"/>
                      <a:pt x="3196" y="434"/>
                      <a:pt x="3219" y="388"/>
                    </a:cubicBezTo>
                    <a:cubicBezTo>
                      <a:pt x="3242" y="297"/>
                      <a:pt x="3196" y="206"/>
                      <a:pt x="3128" y="183"/>
                    </a:cubicBezTo>
                    <a:cubicBezTo>
                      <a:pt x="3082" y="171"/>
                      <a:pt x="3042" y="166"/>
                      <a:pt x="3005" y="166"/>
                    </a:cubicBezTo>
                    <a:cubicBezTo>
                      <a:pt x="2968" y="166"/>
                      <a:pt x="2934" y="171"/>
                      <a:pt x="2899" y="183"/>
                    </a:cubicBezTo>
                    <a:cubicBezTo>
                      <a:pt x="2899" y="160"/>
                      <a:pt x="2877" y="160"/>
                      <a:pt x="2877" y="137"/>
                    </a:cubicBezTo>
                    <a:cubicBezTo>
                      <a:pt x="2854" y="92"/>
                      <a:pt x="2831" y="69"/>
                      <a:pt x="2808" y="46"/>
                    </a:cubicBezTo>
                    <a:cubicBezTo>
                      <a:pt x="2763" y="23"/>
                      <a:pt x="2740" y="23"/>
                      <a:pt x="269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2"/>
              <p:cNvSpPr/>
              <p:nvPr/>
            </p:nvSpPr>
            <p:spPr>
              <a:xfrm>
                <a:off x="4797116" y="3180219"/>
                <a:ext cx="78387" cy="39302"/>
              </a:xfrm>
              <a:custGeom>
                <a:avLst/>
                <a:gdLst/>
                <a:ahLst/>
                <a:cxnLst/>
                <a:rect l="l" t="t" r="r" b="b"/>
                <a:pathLst>
                  <a:path w="2900" h="1454" extrusionOk="0">
                    <a:moveTo>
                      <a:pt x="2740" y="1"/>
                    </a:moveTo>
                    <a:cubicBezTo>
                      <a:pt x="2717" y="1"/>
                      <a:pt x="2694" y="1"/>
                      <a:pt x="2672" y="24"/>
                    </a:cubicBezTo>
                    <a:cubicBezTo>
                      <a:pt x="2603" y="47"/>
                      <a:pt x="2535" y="92"/>
                      <a:pt x="2466" y="115"/>
                    </a:cubicBezTo>
                    <a:cubicBezTo>
                      <a:pt x="2398" y="161"/>
                      <a:pt x="2329" y="206"/>
                      <a:pt x="2238" y="252"/>
                    </a:cubicBezTo>
                    <a:cubicBezTo>
                      <a:pt x="2078" y="343"/>
                      <a:pt x="1918" y="412"/>
                      <a:pt x="1759" y="503"/>
                    </a:cubicBezTo>
                    <a:cubicBezTo>
                      <a:pt x="1485" y="640"/>
                      <a:pt x="1188" y="754"/>
                      <a:pt x="914" y="891"/>
                    </a:cubicBezTo>
                    <a:cubicBezTo>
                      <a:pt x="777" y="960"/>
                      <a:pt x="617" y="1028"/>
                      <a:pt x="480" y="1097"/>
                    </a:cubicBezTo>
                    <a:cubicBezTo>
                      <a:pt x="412" y="1119"/>
                      <a:pt x="343" y="1165"/>
                      <a:pt x="275" y="1188"/>
                    </a:cubicBezTo>
                    <a:cubicBezTo>
                      <a:pt x="206" y="1234"/>
                      <a:pt x="138" y="1256"/>
                      <a:pt x="47" y="1302"/>
                    </a:cubicBezTo>
                    <a:cubicBezTo>
                      <a:pt x="1" y="1325"/>
                      <a:pt x="1" y="1393"/>
                      <a:pt x="24" y="1416"/>
                    </a:cubicBezTo>
                    <a:cubicBezTo>
                      <a:pt x="37" y="1443"/>
                      <a:pt x="58" y="1454"/>
                      <a:pt x="83" y="1454"/>
                    </a:cubicBezTo>
                    <a:cubicBezTo>
                      <a:pt x="100" y="1454"/>
                      <a:pt x="119" y="1448"/>
                      <a:pt x="138" y="1439"/>
                    </a:cubicBezTo>
                    <a:cubicBezTo>
                      <a:pt x="184" y="1416"/>
                      <a:pt x="229" y="1393"/>
                      <a:pt x="298" y="1370"/>
                    </a:cubicBezTo>
                    <a:lnTo>
                      <a:pt x="275" y="1370"/>
                    </a:lnTo>
                    <a:cubicBezTo>
                      <a:pt x="686" y="1165"/>
                      <a:pt x="1119" y="1005"/>
                      <a:pt x="1553" y="823"/>
                    </a:cubicBezTo>
                    <a:cubicBezTo>
                      <a:pt x="1781" y="731"/>
                      <a:pt x="2010" y="640"/>
                      <a:pt x="2215" y="526"/>
                    </a:cubicBezTo>
                    <a:cubicBezTo>
                      <a:pt x="2329" y="480"/>
                      <a:pt x="2420" y="435"/>
                      <a:pt x="2535" y="389"/>
                    </a:cubicBezTo>
                    <a:cubicBezTo>
                      <a:pt x="2626" y="343"/>
                      <a:pt x="2740" y="298"/>
                      <a:pt x="2831" y="252"/>
                    </a:cubicBezTo>
                    <a:cubicBezTo>
                      <a:pt x="2877" y="206"/>
                      <a:pt x="2900" y="115"/>
                      <a:pt x="2854" y="47"/>
                    </a:cubicBezTo>
                    <a:cubicBezTo>
                      <a:pt x="2831" y="1"/>
                      <a:pt x="2786" y="1"/>
                      <a:pt x="274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2"/>
              <p:cNvSpPr/>
              <p:nvPr/>
            </p:nvSpPr>
            <p:spPr>
              <a:xfrm>
                <a:off x="4790953" y="3204897"/>
                <a:ext cx="121581" cy="59439"/>
              </a:xfrm>
              <a:custGeom>
                <a:avLst/>
                <a:gdLst/>
                <a:ahLst/>
                <a:cxnLst/>
                <a:rect l="l" t="t" r="r" b="b"/>
                <a:pathLst>
                  <a:path w="4498" h="2199" extrusionOk="0">
                    <a:moveTo>
                      <a:pt x="4338" y="1"/>
                    </a:moveTo>
                    <a:cubicBezTo>
                      <a:pt x="4315" y="1"/>
                      <a:pt x="4269" y="1"/>
                      <a:pt x="4246" y="24"/>
                    </a:cubicBezTo>
                    <a:cubicBezTo>
                      <a:pt x="4209" y="43"/>
                      <a:pt x="4156" y="61"/>
                      <a:pt x="4113" y="93"/>
                    </a:cubicBezTo>
                    <a:lnTo>
                      <a:pt x="4113" y="93"/>
                    </a:lnTo>
                    <a:cubicBezTo>
                      <a:pt x="4119" y="92"/>
                      <a:pt x="4125" y="92"/>
                      <a:pt x="4132" y="92"/>
                    </a:cubicBezTo>
                    <a:cubicBezTo>
                      <a:pt x="4120" y="97"/>
                      <a:pt x="4108" y="101"/>
                      <a:pt x="4096" y="106"/>
                    </a:cubicBezTo>
                    <a:lnTo>
                      <a:pt x="4096" y="106"/>
                    </a:lnTo>
                    <a:cubicBezTo>
                      <a:pt x="4101" y="101"/>
                      <a:pt x="4107" y="97"/>
                      <a:pt x="4113" y="93"/>
                    </a:cubicBezTo>
                    <a:lnTo>
                      <a:pt x="4113" y="93"/>
                    </a:lnTo>
                    <a:cubicBezTo>
                      <a:pt x="4100" y="94"/>
                      <a:pt x="4089" y="98"/>
                      <a:pt x="4087" y="110"/>
                    </a:cubicBezTo>
                    <a:lnTo>
                      <a:pt x="4087" y="110"/>
                    </a:lnTo>
                    <a:cubicBezTo>
                      <a:pt x="4090" y="108"/>
                      <a:pt x="4093" y="107"/>
                      <a:pt x="4096" y="106"/>
                    </a:cubicBezTo>
                    <a:lnTo>
                      <a:pt x="4096" y="106"/>
                    </a:lnTo>
                    <a:cubicBezTo>
                      <a:pt x="4093" y="109"/>
                      <a:pt x="4090" y="112"/>
                      <a:pt x="4086" y="115"/>
                    </a:cubicBezTo>
                    <a:cubicBezTo>
                      <a:pt x="4086" y="113"/>
                      <a:pt x="4087" y="111"/>
                      <a:pt x="4087" y="110"/>
                    </a:cubicBezTo>
                    <a:lnTo>
                      <a:pt x="4087" y="110"/>
                    </a:lnTo>
                    <a:cubicBezTo>
                      <a:pt x="3919" y="176"/>
                      <a:pt x="3752" y="260"/>
                      <a:pt x="3584" y="343"/>
                    </a:cubicBezTo>
                    <a:cubicBezTo>
                      <a:pt x="3447" y="412"/>
                      <a:pt x="3310" y="480"/>
                      <a:pt x="3173" y="549"/>
                    </a:cubicBezTo>
                    <a:cubicBezTo>
                      <a:pt x="3036" y="617"/>
                      <a:pt x="2900" y="686"/>
                      <a:pt x="2740" y="754"/>
                    </a:cubicBezTo>
                    <a:cubicBezTo>
                      <a:pt x="2671" y="800"/>
                      <a:pt x="2603" y="823"/>
                      <a:pt x="2534" y="868"/>
                    </a:cubicBezTo>
                    <a:cubicBezTo>
                      <a:pt x="2557" y="846"/>
                      <a:pt x="2557" y="845"/>
                      <a:pt x="2557" y="845"/>
                    </a:cubicBezTo>
                    <a:lnTo>
                      <a:pt x="2557" y="845"/>
                    </a:lnTo>
                    <a:cubicBezTo>
                      <a:pt x="2466" y="891"/>
                      <a:pt x="2352" y="937"/>
                      <a:pt x="2260" y="982"/>
                    </a:cubicBezTo>
                    <a:lnTo>
                      <a:pt x="2283" y="982"/>
                    </a:lnTo>
                    <a:cubicBezTo>
                      <a:pt x="2215" y="1005"/>
                      <a:pt x="2146" y="1051"/>
                      <a:pt x="2101" y="1074"/>
                    </a:cubicBezTo>
                    <a:cubicBezTo>
                      <a:pt x="2032" y="1119"/>
                      <a:pt x="1964" y="1142"/>
                      <a:pt x="1895" y="1188"/>
                    </a:cubicBezTo>
                    <a:cubicBezTo>
                      <a:pt x="1758" y="1256"/>
                      <a:pt x="1644" y="1325"/>
                      <a:pt x="1507" y="1393"/>
                    </a:cubicBezTo>
                    <a:cubicBezTo>
                      <a:pt x="1439" y="1416"/>
                      <a:pt x="1370" y="1462"/>
                      <a:pt x="1279" y="1485"/>
                    </a:cubicBezTo>
                    <a:lnTo>
                      <a:pt x="1302" y="1485"/>
                    </a:lnTo>
                    <a:cubicBezTo>
                      <a:pt x="1188" y="1530"/>
                      <a:pt x="1096" y="1576"/>
                      <a:pt x="1005" y="1622"/>
                    </a:cubicBezTo>
                    <a:cubicBezTo>
                      <a:pt x="891" y="1667"/>
                      <a:pt x="777" y="1713"/>
                      <a:pt x="663" y="1758"/>
                    </a:cubicBezTo>
                    <a:cubicBezTo>
                      <a:pt x="457" y="1850"/>
                      <a:pt x="275" y="1941"/>
                      <a:pt x="69" y="2032"/>
                    </a:cubicBezTo>
                    <a:cubicBezTo>
                      <a:pt x="24" y="2055"/>
                      <a:pt x="1" y="2101"/>
                      <a:pt x="1" y="2147"/>
                    </a:cubicBezTo>
                    <a:cubicBezTo>
                      <a:pt x="19" y="2165"/>
                      <a:pt x="53" y="2198"/>
                      <a:pt x="89" y="2198"/>
                    </a:cubicBezTo>
                    <a:cubicBezTo>
                      <a:pt x="97" y="2198"/>
                      <a:pt x="106" y="2197"/>
                      <a:pt x="115" y="2192"/>
                    </a:cubicBezTo>
                    <a:cubicBezTo>
                      <a:pt x="229" y="2147"/>
                      <a:pt x="320" y="2101"/>
                      <a:pt x="434" y="2055"/>
                    </a:cubicBezTo>
                    <a:cubicBezTo>
                      <a:pt x="571" y="1987"/>
                      <a:pt x="685" y="1941"/>
                      <a:pt x="822" y="1873"/>
                    </a:cubicBezTo>
                    <a:cubicBezTo>
                      <a:pt x="937" y="1827"/>
                      <a:pt x="1051" y="1781"/>
                      <a:pt x="1165" y="1736"/>
                    </a:cubicBezTo>
                    <a:cubicBezTo>
                      <a:pt x="1279" y="1667"/>
                      <a:pt x="1416" y="1622"/>
                      <a:pt x="1530" y="1553"/>
                    </a:cubicBezTo>
                    <a:cubicBezTo>
                      <a:pt x="1644" y="1507"/>
                      <a:pt x="1758" y="1462"/>
                      <a:pt x="1872" y="1393"/>
                    </a:cubicBezTo>
                    <a:cubicBezTo>
                      <a:pt x="2009" y="1348"/>
                      <a:pt x="2146" y="1279"/>
                      <a:pt x="2283" y="1234"/>
                    </a:cubicBezTo>
                    <a:cubicBezTo>
                      <a:pt x="2397" y="1165"/>
                      <a:pt x="2512" y="1119"/>
                      <a:pt x="2648" y="1074"/>
                    </a:cubicBezTo>
                    <a:cubicBezTo>
                      <a:pt x="2763" y="1028"/>
                      <a:pt x="2900" y="982"/>
                      <a:pt x="3036" y="914"/>
                    </a:cubicBezTo>
                    <a:cubicBezTo>
                      <a:pt x="3265" y="823"/>
                      <a:pt x="3493" y="731"/>
                      <a:pt x="3721" y="617"/>
                    </a:cubicBezTo>
                    <a:cubicBezTo>
                      <a:pt x="3835" y="572"/>
                      <a:pt x="3950" y="526"/>
                      <a:pt x="4064" y="480"/>
                    </a:cubicBezTo>
                    <a:cubicBezTo>
                      <a:pt x="4132" y="457"/>
                      <a:pt x="4201" y="412"/>
                      <a:pt x="4269" y="389"/>
                    </a:cubicBezTo>
                    <a:cubicBezTo>
                      <a:pt x="4315" y="343"/>
                      <a:pt x="4383" y="321"/>
                      <a:pt x="4429" y="275"/>
                    </a:cubicBezTo>
                    <a:cubicBezTo>
                      <a:pt x="4452" y="252"/>
                      <a:pt x="4474" y="229"/>
                      <a:pt x="4497" y="184"/>
                    </a:cubicBezTo>
                    <a:cubicBezTo>
                      <a:pt x="4497" y="138"/>
                      <a:pt x="4497" y="92"/>
                      <a:pt x="4474" y="69"/>
                    </a:cubicBezTo>
                    <a:cubicBezTo>
                      <a:pt x="4429" y="24"/>
                      <a:pt x="4383" y="1"/>
                      <a:pt x="433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2"/>
              <p:cNvSpPr/>
              <p:nvPr/>
            </p:nvSpPr>
            <p:spPr>
              <a:xfrm>
                <a:off x="4824281" y="3209222"/>
                <a:ext cx="43221" cy="22867"/>
              </a:xfrm>
              <a:custGeom>
                <a:avLst/>
                <a:gdLst/>
                <a:ahLst/>
                <a:cxnLst/>
                <a:rect l="l" t="t" r="r" b="b"/>
                <a:pathLst>
                  <a:path w="1599" h="846" extrusionOk="0">
                    <a:moveTo>
                      <a:pt x="1507" y="1"/>
                    </a:moveTo>
                    <a:cubicBezTo>
                      <a:pt x="1507" y="1"/>
                      <a:pt x="1484" y="1"/>
                      <a:pt x="1461" y="24"/>
                    </a:cubicBezTo>
                    <a:cubicBezTo>
                      <a:pt x="1370" y="69"/>
                      <a:pt x="1279" y="115"/>
                      <a:pt x="1187" y="161"/>
                    </a:cubicBezTo>
                    <a:cubicBezTo>
                      <a:pt x="1005" y="252"/>
                      <a:pt x="822" y="343"/>
                      <a:pt x="639" y="412"/>
                    </a:cubicBezTo>
                    <a:cubicBezTo>
                      <a:pt x="548" y="457"/>
                      <a:pt x="457" y="503"/>
                      <a:pt x="366" y="549"/>
                    </a:cubicBezTo>
                    <a:cubicBezTo>
                      <a:pt x="274" y="594"/>
                      <a:pt x="160" y="640"/>
                      <a:pt x="69" y="685"/>
                    </a:cubicBezTo>
                    <a:cubicBezTo>
                      <a:pt x="46" y="685"/>
                      <a:pt x="23" y="708"/>
                      <a:pt x="23" y="731"/>
                    </a:cubicBezTo>
                    <a:cubicBezTo>
                      <a:pt x="0" y="731"/>
                      <a:pt x="0" y="754"/>
                      <a:pt x="23" y="777"/>
                    </a:cubicBezTo>
                    <a:cubicBezTo>
                      <a:pt x="23" y="800"/>
                      <a:pt x="46" y="822"/>
                      <a:pt x="46" y="822"/>
                    </a:cubicBezTo>
                    <a:cubicBezTo>
                      <a:pt x="69" y="845"/>
                      <a:pt x="92" y="845"/>
                      <a:pt x="114" y="845"/>
                    </a:cubicBezTo>
                    <a:cubicBezTo>
                      <a:pt x="229" y="777"/>
                      <a:pt x="366" y="731"/>
                      <a:pt x="480" y="663"/>
                    </a:cubicBezTo>
                    <a:cubicBezTo>
                      <a:pt x="594" y="617"/>
                      <a:pt x="708" y="571"/>
                      <a:pt x="845" y="503"/>
                    </a:cubicBezTo>
                    <a:cubicBezTo>
                      <a:pt x="1073" y="389"/>
                      <a:pt x="1324" y="275"/>
                      <a:pt x="1552" y="161"/>
                    </a:cubicBezTo>
                    <a:cubicBezTo>
                      <a:pt x="1598" y="138"/>
                      <a:pt x="1598" y="69"/>
                      <a:pt x="1575" y="46"/>
                    </a:cubicBezTo>
                    <a:cubicBezTo>
                      <a:pt x="1575" y="24"/>
                      <a:pt x="1552" y="1"/>
                      <a:pt x="153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2"/>
              <p:cNvSpPr/>
              <p:nvPr/>
            </p:nvSpPr>
            <p:spPr>
              <a:xfrm>
                <a:off x="5199998" y="3071640"/>
                <a:ext cx="18543" cy="17299"/>
              </a:xfrm>
              <a:custGeom>
                <a:avLst/>
                <a:gdLst/>
                <a:ahLst/>
                <a:cxnLst/>
                <a:rect l="l" t="t" r="r" b="b"/>
                <a:pathLst>
                  <a:path w="686" h="640" extrusionOk="0">
                    <a:moveTo>
                      <a:pt x="366" y="1"/>
                    </a:moveTo>
                    <a:cubicBezTo>
                      <a:pt x="275" y="1"/>
                      <a:pt x="206" y="1"/>
                      <a:pt x="138" y="69"/>
                    </a:cubicBezTo>
                    <a:cubicBezTo>
                      <a:pt x="69" y="115"/>
                      <a:pt x="24" y="206"/>
                      <a:pt x="24" y="275"/>
                    </a:cubicBezTo>
                    <a:cubicBezTo>
                      <a:pt x="1" y="457"/>
                      <a:pt x="138" y="640"/>
                      <a:pt x="320" y="640"/>
                    </a:cubicBezTo>
                    <a:cubicBezTo>
                      <a:pt x="412" y="640"/>
                      <a:pt x="480" y="617"/>
                      <a:pt x="549" y="571"/>
                    </a:cubicBezTo>
                    <a:cubicBezTo>
                      <a:pt x="617" y="503"/>
                      <a:pt x="663" y="434"/>
                      <a:pt x="663" y="343"/>
                    </a:cubicBezTo>
                    <a:cubicBezTo>
                      <a:pt x="686" y="183"/>
                      <a:pt x="549" y="1"/>
                      <a:pt x="366"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2"/>
              <p:cNvSpPr/>
              <p:nvPr/>
            </p:nvSpPr>
            <p:spPr>
              <a:xfrm>
                <a:off x="5175320" y="3088912"/>
                <a:ext cx="10515" cy="9893"/>
              </a:xfrm>
              <a:custGeom>
                <a:avLst/>
                <a:gdLst/>
                <a:ahLst/>
                <a:cxnLst/>
                <a:rect l="l" t="t" r="r" b="b"/>
                <a:pathLst>
                  <a:path w="389" h="366" extrusionOk="0">
                    <a:moveTo>
                      <a:pt x="206" y="1"/>
                    </a:moveTo>
                    <a:cubicBezTo>
                      <a:pt x="161" y="1"/>
                      <a:pt x="115" y="1"/>
                      <a:pt x="69" y="46"/>
                    </a:cubicBezTo>
                    <a:cubicBezTo>
                      <a:pt x="24" y="69"/>
                      <a:pt x="1" y="115"/>
                      <a:pt x="1" y="161"/>
                    </a:cubicBezTo>
                    <a:cubicBezTo>
                      <a:pt x="1" y="275"/>
                      <a:pt x="69" y="366"/>
                      <a:pt x="183" y="366"/>
                    </a:cubicBezTo>
                    <a:cubicBezTo>
                      <a:pt x="229" y="366"/>
                      <a:pt x="275" y="366"/>
                      <a:pt x="320" y="320"/>
                    </a:cubicBezTo>
                    <a:cubicBezTo>
                      <a:pt x="366" y="298"/>
                      <a:pt x="389" y="252"/>
                      <a:pt x="389" y="206"/>
                    </a:cubicBezTo>
                    <a:cubicBezTo>
                      <a:pt x="389" y="115"/>
                      <a:pt x="320" y="1"/>
                      <a:pt x="206"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2"/>
              <p:cNvSpPr/>
              <p:nvPr/>
            </p:nvSpPr>
            <p:spPr>
              <a:xfrm>
                <a:off x="5148181" y="3084614"/>
                <a:ext cx="7433" cy="7406"/>
              </a:xfrm>
              <a:custGeom>
                <a:avLst/>
                <a:gdLst/>
                <a:ahLst/>
                <a:cxnLst/>
                <a:rect l="l" t="t" r="r" b="b"/>
                <a:pathLst>
                  <a:path w="275" h="274" extrusionOk="0">
                    <a:moveTo>
                      <a:pt x="138" y="0"/>
                    </a:moveTo>
                    <a:cubicBezTo>
                      <a:pt x="115" y="0"/>
                      <a:pt x="69" y="0"/>
                      <a:pt x="46" y="46"/>
                    </a:cubicBezTo>
                    <a:cubicBezTo>
                      <a:pt x="23" y="46"/>
                      <a:pt x="1" y="91"/>
                      <a:pt x="1" y="114"/>
                    </a:cubicBezTo>
                    <a:cubicBezTo>
                      <a:pt x="1" y="183"/>
                      <a:pt x="46" y="274"/>
                      <a:pt x="115" y="274"/>
                    </a:cubicBezTo>
                    <a:cubicBezTo>
                      <a:pt x="160" y="274"/>
                      <a:pt x="183" y="251"/>
                      <a:pt x="229" y="228"/>
                    </a:cubicBezTo>
                    <a:cubicBezTo>
                      <a:pt x="252" y="205"/>
                      <a:pt x="252" y="183"/>
                      <a:pt x="274" y="137"/>
                    </a:cubicBezTo>
                    <a:cubicBezTo>
                      <a:pt x="274" y="69"/>
                      <a:pt x="229" y="0"/>
                      <a:pt x="138"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2"/>
              <p:cNvSpPr/>
              <p:nvPr/>
            </p:nvSpPr>
            <p:spPr>
              <a:xfrm>
                <a:off x="5175320" y="3067936"/>
                <a:ext cx="4352" cy="4974"/>
              </a:xfrm>
              <a:custGeom>
                <a:avLst/>
                <a:gdLst/>
                <a:ahLst/>
                <a:cxnLst/>
                <a:rect l="l" t="t" r="r" b="b"/>
                <a:pathLst>
                  <a:path w="161" h="184" extrusionOk="0">
                    <a:moveTo>
                      <a:pt x="92" y="1"/>
                    </a:moveTo>
                    <a:cubicBezTo>
                      <a:pt x="69" y="1"/>
                      <a:pt x="47" y="24"/>
                      <a:pt x="24" y="24"/>
                    </a:cubicBezTo>
                    <a:cubicBezTo>
                      <a:pt x="1" y="46"/>
                      <a:pt x="1" y="69"/>
                      <a:pt x="1" y="92"/>
                    </a:cubicBezTo>
                    <a:cubicBezTo>
                      <a:pt x="1" y="115"/>
                      <a:pt x="24" y="183"/>
                      <a:pt x="69" y="183"/>
                    </a:cubicBezTo>
                    <a:cubicBezTo>
                      <a:pt x="92" y="183"/>
                      <a:pt x="115" y="161"/>
                      <a:pt x="138" y="161"/>
                    </a:cubicBezTo>
                    <a:cubicBezTo>
                      <a:pt x="138" y="138"/>
                      <a:pt x="161" y="115"/>
                      <a:pt x="161" y="92"/>
                    </a:cubicBezTo>
                    <a:cubicBezTo>
                      <a:pt x="161" y="46"/>
                      <a:pt x="138" y="1"/>
                      <a:pt x="92"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2"/>
              <p:cNvSpPr/>
              <p:nvPr/>
            </p:nvSpPr>
            <p:spPr>
              <a:xfrm>
                <a:off x="5245057" y="3041420"/>
                <a:ext cx="14218" cy="13596"/>
              </a:xfrm>
              <a:custGeom>
                <a:avLst/>
                <a:gdLst/>
                <a:ahLst/>
                <a:cxnLst/>
                <a:rect l="l" t="t" r="r" b="b"/>
                <a:pathLst>
                  <a:path w="526" h="503" extrusionOk="0">
                    <a:moveTo>
                      <a:pt x="297" y="0"/>
                    </a:moveTo>
                    <a:cubicBezTo>
                      <a:pt x="228" y="0"/>
                      <a:pt x="160" y="23"/>
                      <a:pt x="114" y="69"/>
                    </a:cubicBezTo>
                    <a:cubicBezTo>
                      <a:pt x="46" y="114"/>
                      <a:pt x="23" y="183"/>
                      <a:pt x="23" y="229"/>
                    </a:cubicBezTo>
                    <a:cubicBezTo>
                      <a:pt x="0" y="365"/>
                      <a:pt x="114" y="502"/>
                      <a:pt x="251" y="502"/>
                    </a:cubicBezTo>
                    <a:cubicBezTo>
                      <a:pt x="320" y="502"/>
                      <a:pt x="365" y="502"/>
                      <a:pt x="434" y="457"/>
                    </a:cubicBezTo>
                    <a:cubicBezTo>
                      <a:pt x="479" y="411"/>
                      <a:pt x="502" y="343"/>
                      <a:pt x="525" y="274"/>
                    </a:cubicBezTo>
                    <a:cubicBezTo>
                      <a:pt x="525" y="160"/>
                      <a:pt x="434" y="0"/>
                      <a:pt x="297"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2"/>
              <p:cNvSpPr/>
              <p:nvPr/>
            </p:nvSpPr>
            <p:spPr>
              <a:xfrm>
                <a:off x="5254301" y="3091398"/>
                <a:ext cx="9271" cy="8650"/>
              </a:xfrm>
              <a:custGeom>
                <a:avLst/>
                <a:gdLst/>
                <a:ahLst/>
                <a:cxnLst/>
                <a:rect l="l" t="t" r="r" b="b"/>
                <a:pathLst>
                  <a:path w="343" h="320" extrusionOk="0">
                    <a:moveTo>
                      <a:pt x="183" y="0"/>
                    </a:moveTo>
                    <a:cubicBezTo>
                      <a:pt x="137" y="0"/>
                      <a:pt x="92" y="0"/>
                      <a:pt x="46" y="46"/>
                    </a:cubicBezTo>
                    <a:cubicBezTo>
                      <a:pt x="23" y="69"/>
                      <a:pt x="1" y="114"/>
                      <a:pt x="1" y="160"/>
                    </a:cubicBezTo>
                    <a:cubicBezTo>
                      <a:pt x="1" y="228"/>
                      <a:pt x="69" y="320"/>
                      <a:pt x="137" y="320"/>
                    </a:cubicBezTo>
                    <a:cubicBezTo>
                      <a:pt x="183" y="320"/>
                      <a:pt x="229" y="320"/>
                      <a:pt x="274" y="297"/>
                    </a:cubicBezTo>
                    <a:cubicBezTo>
                      <a:pt x="297" y="251"/>
                      <a:pt x="320" y="228"/>
                      <a:pt x="320" y="183"/>
                    </a:cubicBezTo>
                    <a:cubicBezTo>
                      <a:pt x="343" y="91"/>
                      <a:pt x="274" y="0"/>
                      <a:pt x="183"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2"/>
              <p:cNvSpPr/>
              <p:nvPr/>
            </p:nvSpPr>
            <p:spPr>
              <a:xfrm>
                <a:off x="5270330" y="3050664"/>
                <a:ext cx="8677" cy="8055"/>
              </a:xfrm>
              <a:custGeom>
                <a:avLst/>
                <a:gdLst/>
                <a:ahLst/>
                <a:cxnLst/>
                <a:rect l="l" t="t" r="r" b="b"/>
                <a:pathLst>
                  <a:path w="321" h="298" extrusionOk="0">
                    <a:moveTo>
                      <a:pt x="184" y="1"/>
                    </a:moveTo>
                    <a:cubicBezTo>
                      <a:pt x="138" y="1"/>
                      <a:pt x="92" y="1"/>
                      <a:pt x="69" y="23"/>
                    </a:cubicBezTo>
                    <a:cubicBezTo>
                      <a:pt x="47" y="46"/>
                      <a:pt x="24" y="92"/>
                      <a:pt x="24" y="138"/>
                    </a:cubicBezTo>
                    <a:cubicBezTo>
                      <a:pt x="1" y="206"/>
                      <a:pt x="69" y="297"/>
                      <a:pt x="161" y="297"/>
                    </a:cubicBezTo>
                    <a:cubicBezTo>
                      <a:pt x="206" y="297"/>
                      <a:pt x="229" y="275"/>
                      <a:pt x="275" y="252"/>
                    </a:cubicBezTo>
                    <a:cubicBezTo>
                      <a:pt x="298" y="229"/>
                      <a:pt x="321" y="183"/>
                      <a:pt x="321" y="160"/>
                    </a:cubicBezTo>
                    <a:cubicBezTo>
                      <a:pt x="321" y="69"/>
                      <a:pt x="252" y="1"/>
                      <a:pt x="184"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2"/>
              <p:cNvSpPr/>
              <p:nvPr/>
            </p:nvSpPr>
            <p:spPr>
              <a:xfrm>
                <a:off x="5304901" y="3038339"/>
                <a:ext cx="4946" cy="4325"/>
              </a:xfrm>
              <a:custGeom>
                <a:avLst/>
                <a:gdLst/>
                <a:ahLst/>
                <a:cxnLst/>
                <a:rect l="l" t="t" r="r" b="b"/>
                <a:pathLst>
                  <a:path w="183" h="160" extrusionOk="0">
                    <a:moveTo>
                      <a:pt x="92" y="0"/>
                    </a:moveTo>
                    <a:cubicBezTo>
                      <a:pt x="69" y="0"/>
                      <a:pt x="46" y="0"/>
                      <a:pt x="46" y="23"/>
                    </a:cubicBezTo>
                    <a:cubicBezTo>
                      <a:pt x="23" y="23"/>
                      <a:pt x="0" y="46"/>
                      <a:pt x="0" y="69"/>
                    </a:cubicBezTo>
                    <a:cubicBezTo>
                      <a:pt x="0" y="114"/>
                      <a:pt x="46" y="160"/>
                      <a:pt x="92" y="160"/>
                    </a:cubicBezTo>
                    <a:cubicBezTo>
                      <a:pt x="114" y="160"/>
                      <a:pt x="114" y="160"/>
                      <a:pt x="137" y="137"/>
                    </a:cubicBezTo>
                    <a:cubicBezTo>
                      <a:pt x="160" y="114"/>
                      <a:pt x="160" y="114"/>
                      <a:pt x="160" y="91"/>
                    </a:cubicBezTo>
                    <a:cubicBezTo>
                      <a:pt x="183" y="46"/>
                      <a:pt x="137" y="0"/>
                      <a:pt x="92"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2"/>
              <p:cNvSpPr/>
              <p:nvPr/>
            </p:nvSpPr>
            <p:spPr>
              <a:xfrm>
                <a:off x="5028493" y="3055611"/>
                <a:ext cx="18543" cy="17299"/>
              </a:xfrm>
              <a:custGeom>
                <a:avLst/>
                <a:gdLst/>
                <a:ahLst/>
                <a:cxnLst/>
                <a:rect l="l" t="t" r="r" b="b"/>
                <a:pathLst>
                  <a:path w="686" h="640" extrusionOk="0">
                    <a:moveTo>
                      <a:pt x="366" y="0"/>
                    </a:moveTo>
                    <a:cubicBezTo>
                      <a:pt x="274" y="0"/>
                      <a:pt x="206" y="0"/>
                      <a:pt x="115" y="69"/>
                    </a:cubicBezTo>
                    <a:cubicBezTo>
                      <a:pt x="69" y="114"/>
                      <a:pt x="23" y="206"/>
                      <a:pt x="23" y="274"/>
                    </a:cubicBezTo>
                    <a:cubicBezTo>
                      <a:pt x="0" y="457"/>
                      <a:pt x="137" y="639"/>
                      <a:pt x="297" y="639"/>
                    </a:cubicBezTo>
                    <a:cubicBezTo>
                      <a:pt x="389" y="639"/>
                      <a:pt x="480" y="617"/>
                      <a:pt x="548" y="571"/>
                    </a:cubicBezTo>
                    <a:cubicBezTo>
                      <a:pt x="617" y="502"/>
                      <a:pt x="662" y="434"/>
                      <a:pt x="662" y="343"/>
                    </a:cubicBezTo>
                    <a:cubicBezTo>
                      <a:pt x="685" y="183"/>
                      <a:pt x="548" y="0"/>
                      <a:pt x="366"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2"/>
              <p:cNvSpPr/>
              <p:nvPr/>
            </p:nvSpPr>
            <p:spPr>
              <a:xfrm>
                <a:off x="5006274" y="3086452"/>
                <a:ext cx="9893" cy="9271"/>
              </a:xfrm>
              <a:custGeom>
                <a:avLst/>
                <a:gdLst/>
                <a:ahLst/>
                <a:cxnLst/>
                <a:rect l="l" t="t" r="r" b="b"/>
                <a:pathLst>
                  <a:path w="366" h="343" extrusionOk="0">
                    <a:moveTo>
                      <a:pt x="206" y="1"/>
                    </a:moveTo>
                    <a:cubicBezTo>
                      <a:pt x="138" y="1"/>
                      <a:pt x="92" y="1"/>
                      <a:pt x="69" y="23"/>
                    </a:cubicBezTo>
                    <a:cubicBezTo>
                      <a:pt x="24" y="69"/>
                      <a:pt x="1" y="115"/>
                      <a:pt x="1" y="160"/>
                    </a:cubicBezTo>
                    <a:cubicBezTo>
                      <a:pt x="1" y="252"/>
                      <a:pt x="69" y="343"/>
                      <a:pt x="161" y="343"/>
                    </a:cubicBezTo>
                    <a:cubicBezTo>
                      <a:pt x="206" y="343"/>
                      <a:pt x="252" y="343"/>
                      <a:pt x="297" y="297"/>
                    </a:cubicBezTo>
                    <a:cubicBezTo>
                      <a:pt x="320" y="274"/>
                      <a:pt x="343" y="229"/>
                      <a:pt x="366" y="183"/>
                    </a:cubicBezTo>
                    <a:cubicBezTo>
                      <a:pt x="366" y="92"/>
                      <a:pt x="297" y="1"/>
                      <a:pt x="206"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2"/>
              <p:cNvSpPr/>
              <p:nvPr/>
            </p:nvSpPr>
            <p:spPr>
              <a:xfrm>
                <a:off x="4972973" y="3075964"/>
                <a:ext cx="8650" cy="8055"/>
              </a:xfrm>
              <a:custGeom>
                <a:avLst/>
                <a:gdLst/>
                <a:ahLst/>
                <a:cxnLst/>
                <a:rect l="l" t="t" r="r" b="b"/>
                <a:pathLst>
                  <a:path w="320" h="298" extrusionOk="0">
                    <a:moveTo>
                      <a:pt x="183" y="0"/>
                    </a:moveTo>
                    <a:cubicBezTo>
                      <a:pt x="137" y="0"/>
                      <a:pt x="91" y="0"/>
                      <a:pt x="69" y="23"/>
                    </a:cubicBezTo>
                    <a:cubicBezTo>
                      <a:pt x="46" y="69"/>
                      <a:pt x="23" y="92"/>
                      <a:pt x="23" y="137"/>
                    </a:cubicBezTo>
                    <a:cubicBezTo>
                      <a:pt x="0" y="206"/>
                      <a:pt x="69" y="297"/>
                      <a:pt x="137" y="297"/>
                    </a:cubicBezTo>
                    <a:cubicBezTo>
                      <a:pt x="183" y="297"/>
                      <a:pt x="228" y="274"/>
                      <a:pt x="251" y="252"/>
                    </a:cubicBezTo>
                    <a:cubicBezTo>
                      <a:pt x="274" y="229"/>
                      <a:pt x="297" y="183"/>
                      <a:pt x="297" y="160"/>
                    </a:cubicBezTo>
                    <a:cubicBezTo>
                      <a:pt x="320" y="92"/>
                      <a:pt x="251" y="0"/>
                      <a:pt x="183"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2"/>
              <p:cNvSpPr/>
              <p:nvPr/>
            </p:nvSpPr>
            <p:spPr>
              <a:xfrm>
                <a:off x="5027249" y="3035257"/>
                <a:ext cx="5595" cy="4946"/>
              </a:xfrm>
              <a:custGeom>
                <a:avLst/>
                <a:gdLst/>
                <a:ahLst/>
                <a:cxnLst/>
                <a:rect l="l" t="t" r="r" b="b"/>
                <a:pathLst>
                  <a:path w="207" h="183" extrusionOk="0">
                    <a:moveTo>
                      <a:pt x="115" y="0"/>
                    </a:moveTo>
                    <a:cubicBezTo>
                      <a:pt x="92" y="0"/>
                      <a:pt x="69" y="0"/>
                      <a:pt x="46" y="23"/>
                    </a:cubicBezTo>
                    <a:cubicBezTo>
                      <a:pt x="24" y="46"/>
                      <a:pt x="24" y="68"/>
                      <a:pt x="24" y="91"/>
                    </a:cubicBezTo>
                    <a:cubicBezTo>
                      <a:pt x="1" y="137"/>
                      <a:pt x="46" y="183"/>
                      <a:pt x="92" y="183"/>
                    </a:cubicBezTo>
                    <a:cubicBezTo>
                      <a:pt x="115" y="183"/>
                      <a:pt x="138" y="183"/>
                      <a:pt x="161" y="160"/>
                    </a:cubicBezTo>
                    <a:cubicBezTo>
                      <a:pt x="183" y="137"/>
                      <a:pt x="183" y="114"/>
                      <a:pt x="183" y="91"/>
                    </a:cubicBezTo>
                    <a:cubicBezTo>
                      <a:pt x="206" y="46"/>
                      <a:pt x="161" y="0"/>
                      <a:pt x="115"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2"/>
              <p:cNvSpPr/>
              <p:nvPr/>
            </p:nvSpPr>
            <p:spPr>
              <a:xfrm>
                <a:off x="5069821" y="3054367"/>
                <a:ext cx="7433" cy="6812"/>
              </a:xfrm>
              <a:custGeom>
                <a:avLst/>
                <a:gdLst/>
                <a:ahLst/>
                <a:cxnLst/>
                <a:rect l="l" t="t" r="r" b="b"/>
                <a:pathLst>
                  <a:path w="275" h="252" extrusionOk="0">
                    <a:moveTo>
                      <a:pt x="161" y="1"/>
                    </a:moveTo>
                    <a:cubicBezTo>
                      <a:pt x="115" y="1"/>
                      <a:pt x="92" y="23"/>
                      <a:pt x="69" y="46"/>
                    </a:cubicBezTo>
                    <a:cubicBezTo>
                      <a:pt x="24" y="46"/>
                      <a:pt x="24" y="92"/>
                      <a:pt x="24" y="115"/>
                    </a:cubicBezTo>
                    <a:cubicBezTo>
                      <a:pt x="1" y="183"/>
                      <a:pt x="69" y="252"/>
                      <a:pt x="138" y="252"/>
                    </a:cubicBezTo>
                    <a:cubicBezTo>
                      <a:pt x="161" y="252"/>
                      <a:pt x="183" y="252"/>
                      <a:pt x="229" y="229"/>
                    </a:cubicBezTo>
                    <a:cubicBezTo>
                      <a:pt x="252" y="206"/>
                      <a:pt x="252" y="183"/>
                      <a:pt x="275" y="138"/>
                    </a:cubicBezTo>
                    <a:cubicBezTo>
                      <a:pt x="275" y="69"/>
                      <a:pt x="229" y="1"/>
                      <a:pt x="161"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2"/>
              <p:cNvSpPr/>
              <p:nvPr/>
            </p:nvSpPr>
            <p:spPr>
              <a:xfrm>
                <a:off x="5108069" y="3012417"/>
                <a:ext cx="9298" cy="8677"/>
              </a:xfrm>
              <a:custGeom>
                <a:avLst/>
                <a:gdLst/>
                <a:ahLst/>
                <a:cxnLst/>
                <a:rect l="l" t="t" r="r" b="b"/>
                <a:pathLst>
                  <a:path w="344" h="321" extrusionOk="0">
                    <a:moveTo>
                      <a:pt x="184" y="0"/>
                    </a:moveTo>
                    <a:cubicBezTo>
                      <a:pt x="138" y="0"/>
                      <a:pt x="92" y="0"/>
                      <a:pt x="69" y="46"/>
                    </a:cubicBezTo>
                    <a:cubicBezTo>
                      <a:pt x="24" y="69"/>
                      <a:pt x="1" y="115"/>
                      <a:pt x="1" y="160"/>
                    </a:cubicBezTo>
                    <a:cubicBezTo>
                      <a:pt x="1" y="229"/>
                      <a:pt x="69" y="320"/>
                      <a:pt x="161" y="320"/>
                    </a:cubicBezTo>
                    <a:cubicBezTo>
                      <a:pt x="206" y="320"/>
                      <a:pt x="252" y="320"/>
                      <a:pt x="275" y="297"/>
                    </a:cubicBezTo>
                    <a:cubicBezTo>
                      <a:pt x="298" y="252"/>
                      <a:pt x="320" y="229"/>
                      <a:pt x="343" y="183"/>
                    </a:cubicBezTo>
                    <a:cubicBezTo>
                      <a:pt x="343" y="92"/>
                      <a:pt x="275" y="0"/>
                      <a:pt x="184"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2"/>
              <p:cNvSpPr/>
              <p:nvPr/>
            </p:nvSpPr>
            <p:spPr>
              <a:xfrm>
                <a:off x="4795899" y="3040798"/>
                <a:ext cx="106768" cy="87631"/>
              </a:xfrm>
              <a:custGeom>
                <a:avLst/>
                <a:gdLst/>
                <a:ahLst/>
                <a:cxnLst/>
                <a:rect l="l" t="t" r="r" b="b"/>
                <a:pathLst>
                  <a:path w="3950" h="3242" extrusionOk="0">
                    <a:moveTo>
                      <a:pt x="3630" y="0"/>
                    </a:moveTo>
                    <a:cubicBezTo>
                      <a:pt x="3584" y="0"/>
                      <a:pt x="3538" y="0"/>
                      <a:pt x="3493" y="23"/>
                    </a:cubicBezTo>
                    <a:cubicBezTo>
                      <a:pt x="3424" y="46"/>
                      <a:pt x="3356" y="92"/>
                      <a:pt x="3287" y="115"/>
                    </a:cubicBezTo>
                    <a:cubicBezTo>
                      <a:pt x="3219" y="160"/>
                      <a:pt x="3150" y="183"/>
                      <a:pt x="3082" y="229"/>
                    </a:cubicBezTo>
                    <a:cubicBezTo>
                      <a:pt x="2945" y="297"/>
                      <a:pt x="2808" y="366"/>
                      <a:pt x="2671" y="457"/>
                    </a:cubicBezTo>
                    <a:cubicBezTo>
                      <a:pt x="2557" y="525"/>
                      <a:pt x="2420" y="617"/>
                      <a:pt x="2306" y="708"/>
                    </a:cubicBezTo>
                    <a:cubicBezTo>
                      <a:pt x="2169" y="799"/>
                      <a:pt x="2055" y="891"/>
                      <a:pt x="1918" y="982"/>
                    </a:cubicBezTo>
                    <a:cubicBezTo>
                      <a:pt x="1804" y="1073"/>
                      <a:pt x="1689" y="1165"/>
                      <a:pt x="1575" y="1279"/>
                    </a:cubicBezTo>
                    <a:cubicBezTo>
                      <a:pt x="1461" y="1370"/>
                      <a:pt x="1370" y="1461"/>
                      <a:pt x="1256" y="1575"/>
                    </a:cubicBezTo>
                    <a:cubicBezTo>
                      <a:pt x="1027" y="1826"/>
                      <a:pt x="776" y="2078"/>
                      <a:pt x="548" y="2351"/>
                    </a:cubicBezTo>
                    <a:cubicBezTo>
                      <a:pt x="457" y="2466"/>
                      <a:pt x="366" y="2580"/>
                      <a:pt x="274" y="2694"/>
                    </a:cubicBezTo>
                    <a:cubicBezTo>
                      <a:pt x="229" y="2762"/>
                      <a:pt x="183" y="2808"/>
                      <a:pt x="137" y="2876"/>
                    </a:cubicBezTo>
                    <a:cubicBezTo>
                      <a:pt x="92" y="2945"/>
                      <a:pt x="69" y="3036"/>
                      <a:pt x="23" y="3105"/>
                    </a:cubicBezTo>
                    <a:cubicBezTo>
                      <a:pt x="0" y="3150"/>
                      <a:pt x="46" y="3219"/>
                      <a:pt x="92" y="3242"/>
                    </a:cubicBezTo>
                    <a:cubicBezTo>
                      <a:pt x="137" y="3242"/>
                      <a:pt x="183" y="3219"/>
                      <a:pt x="206" y="3173"/>
                    </a:cubicBezTo>
                    <a:cubicBezTo>
                      <a:pt x="229" y="3127"/>
                      <a:pt x="251" y="3082"/>
                      <a:pt x="274" y="3013"/>
                    </a:cubicBezTo>
                    <a:cubicBezTo>
                      <a:pt x="366" y="2876"/>
                      <a:pt x="502" y="2739"/>
                      <a:pt x="617" y="2603"/>
                    </a:cubicBezTo>
                    <a:lnTo>
                      <a:pt x="594" y="2603"/>
                    </a:lnTo>
                    <a:cubicBezTo>
                      <a:pt x="776" y="2420"/>
                      <a:pt x="936" y="2260"/>
                      <a:pt x="1119" y="2100"/>
                    </a:cubicBezTo>
                    <a:cubicBezTo>
                      <a:pt x="1301" y="1963"/>
                      <a:pt x="1461" y="1804"/>
                      <a:pt x="1644" y="1667"/>
                    </a:cubicBezTo>
                    <a:cubicBezTo>
                      <a:pt x="1804" y="1575"/>
                      <a:pt x="1963" y="1484"/>
                      <a:pt x="2123" y="1393"/>
                    </a:cubicBezTo>
                    <a:cubicBezTo>
                      <a:pt x="2306" y="1279"/>
                      <a:pt x="2488" y="1165"/>
                      <a:pt x="2671" y="1073"/>
                    </a:cubicBezTo>
                    <a:cubicBezTo>
                      <a:pt x="2831" y="982"/>
                      <a:pt x="3013" y="891"/>
                      <a:pt x="3173" y="799"/>
                    </a:cubicBezTo>
                    <a:cubicBezTo>
                      <a:pt x="3378" y="708"/>
                      <a:pt x="3561" y="640"/>
                      <a:pt x="3744" y="548"/>
                    </a:cubicBezTo>
                    <a:cubicBezTo>
                      <a:pt x="3881" y="480"/>
                      <a:pt x="3949" y="297"/>
                      <a:pt x="3881" y="160"/>
                    </a:cubicBezTo>
                    <a:cubicBezTo>
                      <a:pt x="3858" y="92"/>
                      <a:pt x="3789" y="46"/>
                      <a:pt x="3721" y="23"/>
                    </a:cubicBezTo>
                    <a:cubicBezTo>
                      <a:pt x="3698" y="0"/>
                      <a:pt x="3675" y="0"/>
                      <a:pt x="3652" y="0"/>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2"/>
              <p:cNvSpPr/>
              <p:nvPr/>
            </p:nvSpPr>
            <p:spPr>
              <a:xfrm>
                <a:off x="4880422" y="3049421"/>
                <a:ext cx="59871" cy="30787"/>
              </a:xfrm>
              <a:custGeom>
                <a:avLst/>
                <a:gdLst/>
                <a:ahLst/>
                <a:cxnLst/>
                <a:rect l="l" t="t" r="r" b="b"/>
                <a:pathLst>
                  <a:path w="2215" h="1139" extrusionOk="0">
                    <a:moveTo>
                      <a:pt x="2009" y="1"/>
                    </a:moveTo>
                    <a:cubicBezTo>
                      <a:pt x="1826" y="47"/>
                      <a:pt x="1689" y="115"/>
                      <a:pt x="1530" y="184"/>
                    </a:cubicBezTo>
                    <a:cubicBezTo>
                      <a:pt x="1370" y="252"/>
                      <a:pt x="1187" y="321"/>
                      <a:pt x="1028" y="412"/>
                    </a:cubicBezTo>
                    <a:cubicBezTo>
                      <a:pt x="685" y="572"/>
                      <a:pt x="388" y="754"/>
                      <a:pt x="69" y="960"/>
                    </a:cubicBezTo>
                    <a:cubicBezTo>
                      <a:pt x="23" y="982"/>
                      <a:pt x="0" y="1028"/>
                      <a:pt x="23" y="1097"/>
                    </a:cubicBezTo>
                    <a:cubicBezTo>
                      <a:pt x="39" y="1112"/>
                      <a:pt x="76" y="1139"/>
                      <a:pt x="113" y="1139"/>
                    </a:cubicBezTo>
                    <a:cubicBezTo>
                      <a:pt x="130" y="1139"/>
                      <a:pt x="146" y="1134"/>
                      <a:pt x="160" y="1119"/>
                    </a:cubicBezTo>
                    <a:cubicBezTo>
                      <a:pt x="388" y="982"/>
                      <a:pt x="640" y="823"/>
                      <a:pt x="891" y="709"/>
                    </a:cubicBezTo>
                    <a:cubicBezTo>
                      <a:pt x="1005" y="663"/>
                      <a:pt x="1142" y="594"/>
                      <a:pt x="1279" y="549"/>
                    </a:cubicBezTo>
                    <a:cubicBezTo>
                      <a:pt x="1393" y="503"/>
                      <a:pt x="1530" y="457"/>
                      <a:pt x="1667" y="412"/>
                    </a:cubicBezTo>
                    <a:lnTo>
                      <a:pt x="1667" y="412"/>
                    </a:lnTo>
                    <a:lnTo>
                      <a:pt x="1644" y="435"/>
                    </a:lnTo>
                    <a:cubicBezTo>
                      <a:pt x="1712" y="412"/>
                      <a:pt x="1781" y="389"/>
                      <a:pt x="1849" y="366"/>
                    </a:cubicBezTo>
                    <a:cubicBezTo>
                      <a:pt x="1918" y="343"/>
                      <a:pt x="1986" y="343"/>
                      <a:pt x="2055" y="321"/>
                    </a:cubicBezTo>
                    <a:cubicBezTo>
                      <a:pt x="2146" y="298"/>
                      <a:pt x="2214" y="229"/>
                      <a:pt x="2192" y="138"/>
                    </a:cubicBezTo>
                    <a:cubicBezTo>
                      <a:pt x="2192" y="92"/>
                      <a:pt x="2169" y="47"/>
                      <a:pt x="2123" y="24"/>
                    </a:cubicBezTo>
                    <a:cubicBezTo>
                      <a:pt x="2100" y="1"/>
                      <a:pt x="2055" y="1"/>
                      <a:pt x="2032"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2"/>
              <p:cNvSpPr/>
              <p:nvPr/>
            </p:nvSpPr>
            <p:spPr>
              <a:xfrm>
                <a:off x="5043305" y="3262282"/>
                <a:ext cx="101822" cy="86415"/>
              </a:xfrm>
              <a:custGeom>
                <a:avLst/>
                <a:gdLst/>
                <a:ahLst/>
                <a:cxnLst/>
                <a:rect l="l" t="t" r="r" b="b"/>
                <a:pathLst>
                  <a:path w="3767" h="3197" extrusionOk="0">
                    <a:moveTo>
                      <a:pt x="3538" y="1"/>
                    </a:moveTo>
                    <a:cubicBezTo>
                      <a:pt x="3447" y="1"/>
                      <a:pt x="3378" y="46"/>
                      <a:pt x="3333" y="115"/>
                    </a:cubicBezTo>
                    <a:cubicBezTo>
                      <a:pt x="3264" y="206"/>
                      <a:pt x="3219" y="297"/>
                      <a:pt x="3173" y="389"/>
                    </a:cubicBezTo>
                    <a:cubicBezTo>
                      <a:pt x="3127" y="480"/>
                      <a:pt x="3082" y="549"/>
                      <a:pt x="3059" y="640"/>
                    </a:cubicBezTo>
                    <a:cubicBezTo>
                      <a:pt x="3013" y="731"/>
                      <a:pt x="2945" y="822"/>
                      <a:pt x="2899" y="891"/>
                    </a:cubicBezTo>
                    <a:cubicBezTo>
                      <a:pt x="2831" y="1005"/>
                      <a:pt x="2762" y="1073"/>
                      <a:pt x="2671" y="1165"/>
                    </a:cubicBezTo>
                    <a:cubicBezTo>
                      <a:pt x="2580" y="1279"/>
                      <a:pt x="2488" y="1393"/>
                      <a:pt x="2374" y="1484"/>
                    </a:cubicBezTo>
                    <a:cubicBezTo>
                      <a:pt x="2260" y="1598"/>
                      <a:pt x="2123" y="1713"/>
                      <a:pt x="2009" y="1827"/>
                    </a:cubicBezTo>
                    <a:cubicBezTo>
                      <a:pt x="1895" y="1941"/>
                      <a:pt x="1758" y="2032"/>
                      <a:pt x="1644" y="2146"/>
                    </a:cubicBezTo>
                    <a:cubicBezTo>
                      <a:pt x="1575" y="2192"/>
                      <a:pt x="1507" y="2260"/>
                      <a:pt x="1438" y="2306"/>
                    </a:cubicBezTo>
                    <a:cubicBezTo>
                      <a:pt x="1370" y="2352"/>
                      <a:pt x="1301" y="2397"/>
                      <a:pt x="1233" y="2443"/>
                    </a:cubicBezTo>
                    <a:cubicBezTo>
                      <a:pt x="1027" y="2580"/>
                      <a:pt x="845" y="2694"/>
                      <a:pt x="639" y="2808"/>
                    </a:cubicBezTo>
                    <a:cubicBezTo>
                      <a:pt x="548" y="2854"/>
                      <a:pt x="434" y="2900"/>
                      <a:pt x="343" y="2945"/>
                    </a:cubicBezTo>
                    <a:cubicBezTo>
                      <a:pt x="251" y="2968"/>
                      <a:pt x="137" y="3014"/>
                      <a:pt x="46" y="3036"/>
                    </a:cubicBezTo>
                    <a:cubicBezTo>
                      <a:pt x="0" y="3059"/>
                      <a:pt x="0" y="3105"/>
                      <a:pt x="0" y="3151"/>
                    </a:cubicBezTo>
                    <a:cubicBezTo>
                      <a:pt x="23" y="3196"/>
                      <a:pt x="69" y="3196"/>
                      <a:pt x="114" y="3196"/>
                    </a:cubicBezTo>
                    <a:cubicBezTo>
                      <a:pt x="183" y="3173"/>
                      <a:pt x="251" y="3151"/>
                      <a:pt x="320" y="3105"/>
                    </a:cubicBezTo>
                    <a:cubicBezTo>
                      <a:pt x="411" y="3082"/>
                      <a:pt x="480" y="3059"/>
                      <a:pt x="548" y="3036"/>
                    </a:cubicBezTo>
                    <a:cubicBezTo>
                      <a:pt x="685" y="2968"/>
                      <a:pt x="845" y="2877"/>
                      <a:pt x="982" y="2785"/>
                    </a:cubicBezTo>
                    <a:cubicBezTo>
                      <a:pt x="1119" y="2717"/>
                      <a:pt x="1278" y="2626"/>
                      <a:pt x="1415" y="2534"/>
                    </a:cubicBezTo>
                    <a:cubicBezTo>
                      <a:pt x="1507" y="2489"/>
                      <a:pt x="1575" y="2443"/>
                      <a:pt x="1644" y="2397"/>
                    </a:cubicBezTo>
                    <a:cubicBezTo>
                      <a:pt x="1712" y="2352"/>
                      <a:pt x="1781" y="2306"/>
                      <a:pt x="1849" y="2238"/>
                    </a:cubicBezTo>
                    <a:cubicBezTo>
                      <a:pt x="1986" y="2146"/>
                      <a:pt x="2123" y="2055"/>
                      <a:pt x="2260" y="1964"/>
                    </a:cubicBezTo>
                    <a:cubicBezTo>
                      <a:pt x="2374" y="1850"/>
                      <a:pt x="2511" y="1758"/>
                      <a:pt x="2625" y="1644"/>
                    </a:cubicBezTo>
                    <a:cubicBezTo>
                      <a:pt x="2762" y="1553"/>
                      <a:pt x="2876" y="1439"/>
                      <a:pt x="3013" y="1325"/>
                    </a:cubicBezTo>
                    <a:cubicBezTo>
                      <a:pt x="3082" y="1256"/>
                      <a:pt x="3127" y="1188"/>
                      <a:pt x="3196" y="1119"/>
                    </a:cubicBezTo>
                    <a:cubicBezTo>
                      <a:pt x="3241" y="1051"/>
                      <a:pt x="3310" y="1005"/>
                      <a:pt x="3356" y="937"/>
                    </a:cubicBezTo>
                    <a:cubicBezTo>
                      <a:pt x="3424" y="845"/>
                      <a:pt x="3493" y="754"/>
                      <a:pt x="3561" y="663"/>
                    </a:cubicBezTo>
                    <a:cubicBezTo>
                      <a:pt x="3584" y="617"/>
                      <a:pt x="3607" y="571"/>
                      <a:pt x="3630" y="526"/>
                    </a:cubicBezTo>
                    <a:cubicBezTo>
                      <a:pt x="3675" y="480"/>
                      <a:pt x="3698" y="434"/>
                      <a:pt x="3721" y="389"/>
                    </a:cubicBezTo>
                    <a:cubicBezTo>
                      <a:pt x="3766" y="320"/>
                      <a:pt x="3766" y="275"/>
                      <a:pt x="3766" y="206"/>
                    </a:cubicBezTo>
                    <a:cubicBezTo>
                      <a:pt x="3744" y="138"/>
                      <a:pt x="3721" y="92"/>
                      <a:pt x="3675" y="46"/>
                    </a:cubicBezTo>
                    <a:cubicBezTo>
                      <a:pt x="3630" y="24"/>
                      <a:pt x="3584" y="1"/>
                      <a:pt x="3538"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2"/>
              <p:cNvSpPr/>
              <p:nvPr/>
            </p:nvSpPr>
            <p:spPr>
              <a:xfrm>
                <a:off x="5103149" y="3243767"/>
                <a:ext cx="32733" cy="35599"/>
              </a:xfrm>
              <a:custGeom>
                <a:avLst/>
                <a:gdLst/>
                <a:ahLst/>
                <a:cxnLst/>
                <a:rect l="l" t="t" r="r" b="b"/>
                <a:pathLst>
                  <a:path w="1211" h="1317" extrusionOk="0">
                    <a:moveTo>
                      <a:pt x="1027" y="1"/>
                    </a:moveTo>
                    <a:cubicBezTo>
                      <a:pt x="959" y="1"/>
                      <a:pt x="891" y="47"/>
                      <a:pt x="868" y="115"/>
                    </a:cubicBezTo>
                    <a:cubicBezTo>
                      <a:pt x="868" y="138"/>
                      <a:pt x="868" y="138"/>
                      <a:pt x="845" y="161"/>
                    </a:cubicBezTo>
                    <a:cubicBezTo>
                      <a:pt x="799" y="275"/>
                      <a:pt x="731" y="366"/>
                      <a:pt x="662" y="480"/>
                    </a:cubicBezTo>
                    <a:cubicBezTo>
                      <a:pt x="594" y="594"/>
                      <a:pt x="502" y="709"/>
                      <a:pt x="411" y="800"/>
                    </a:cubicBezTo>
                    <a:cubicBezTo>
                      <a:pt x="366" y="845"/>
                      <a:pt x="320" y="891"/>
                      <a:pt x="274" y="937"/>
                    </a:cubicBezTo>
                    <a:cubicBezTo>
                      <a:pt x="206" y="1005"/>
                      <a:pt x="114" y="1074"/>
                      <a:pt x="46" y="1119"/>
                    </a:cubicBezTo>
                    <a:cubicBezTo>
                      <a:pt x="0" y="1165"/>
                      <a:pt x="0" y="1234"/>
                      <a:pt x="23" y="1279"/>
                    </a:cubicBezTo>
                    <a:cubicBezTo>
                      <a:pt x="50" y="1306"/>
                      <a:pt x="84" y="1317"/>
                      <a:pt x="122" y="1317"/>
                    </a:cubicBezTo>
                    <a:cubicBezTo>
                      <a:pt x="149" y="1317"/>
                      <a:pt x="177" y="1311"/>
                      <a:pt x="206" y="1302"/>
                    </a:cubicBezTo>
                    <a:cubicBezTo>
                      <a:pt x="297" y="1234"/>
                      <a:pt x="388" y="1142"/>
                      <a:pt x="480" y="1074"/>
                    </a:cubicBezTo>
                    <a:cubicBezTo>
                      <a:pt x="571" y="982"/>
                      <a:pt x="662" y="914"/>
                      <a:pt x="731" y="823"/>
                    </a:cubicBezTo>
                    <a:cubicBezTo>
                      <a:pt x="776" y="777"/>
                      <a:pt x="822" y="731"/>
                      <a:pt x="868" y="663"/>
                    </a:cubicBezTo>
                    <a:cubicBezTo>
                      <a:pt x="891" y="617"/>
                      <a:pt x="936" y="594"/>
                      <a:pt x="959" y="549"/>
                    </a:cubicBezTo>
                    <a:cubicBezTo>
                      <a:pt x="1050" y="435"/>
                      <a:pt x="1142" y="343"/>
                      <a:pt x="1187" y="229"/>
                    </a:cubicBezTo>
                    <a:cubicBezTo>
                      <a:pt x="1210" y="138"/>
                      <a:pt x="1164" y="47"/>
                      <a:pt x="1073"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2"/>
              <p:cNvSpPr/>
              <p:nvPr/>
            </p:nvSpPr>
            <p:spPr>
              <a:xfrm>
                <a:off x="5178428" y="3060530"/>
                <a:ext cx="154882" cy="109472"/>
              </a:xfrm>
              <a:custGeom>
                <a:avLst/>
                <a:gdLst/>
                <a:ahLst/>
                <a:cxnLst/>
                <a:rect l="l" t="t" r="r" b="b"/>
                <a:pathLst>
                  <a:path w="5730" h="4050" extrusionOk="0">
                    <a:moveTo>
                      <a:pt x="2009" y="2900"/>
                    </a:moveTo>
                    <a:cubicBezTo>
                      <a:pt x="1999" y="2905"/>
                      <a:pt x="1990" y="2910"/>
                      <a:pt x="1981" y="2915"/>
                    </a:cubicBezTo>
                    <a:lnTo>
                      <a:pt x="1981" y="2915"/>
                    </a:lnTo>
                    <a:cubicBezTo>
                      <a:pt x="1989" y="2909"/>
                      <a:pt x="1994" y="2900"/>
                      <a:pt x="2009" y="2900"/>
                    </a:cubicBezTo>
                    <a:close/>
                    <a:moveTo>
                      <a:pt x="5387" y="1"/>
                    </a:moveTo>
                    <a:cubicBezTo>
                      <a:pt x="5341" y="1"/>
                      <a:pt x="5318" y="24"/>
                      <a:pt x="5295" y="24"/>
                    </a:cubicBezTo>
                    <a:cubicBezTo>
                      <a:pt x="5250" y="46"/>
                      <a:pt x="5227" y="69"/>
                      <a:pt x="5181" y="115"/>
                    </a:cubicBezTo>
                    <a:cubicBezTo>
                      <a:pt x="5067" y="275"/>
                      <a:pt x="4930" y="435"/>
                      <a:pt x="4816" y="594"/>
                    </a:cubicBezTo>
                    <a:cubicBezTo>
                      <a:pt x="4725" y="686"/>
                      <a:pt x="4611" y="800"/>
                      <a:pt x="4519" y="891"/>
                    </a:cubicBezTo>
                    <a:cubicBezTo>
                      <a:pt x="4405" y="1005"/>
                      <a:pt x="4291" y="1119"/>
                      <a:pt x="4177" y="1233"/>
                    </a:cubicBezTo>
                    <a:cubicBezTo>
                      <a:pt x="3949" y="1439"/>
                      <a:pt x="3721" y="1621"/>
                      <a:pt x="3469" y="1827"/>
                    </a:cubicBezTo>
                    <a:cubicBezTo>
                      <a:pt x="3218" y="2009"/>
                      <a:pt x="2967" y="2192"/>
                      <a:pt x="2716" y="2375"/>
                    </a:cubicBezTo>
                    <a:cubicBezTo>
                      <a:pt x="2465" y="2557"/>
                      <a:pt x="2237" y="2740"/>
                      <a:pt x="1963" y="2922"/>
                    </a:cubicBezTo>
                    <a:cubicBezTo>
                      <a:pt x="1966" y="2922"/>
                      <a:pt x="1969" y="2922"/>
                      <a:pt x="1971" y="2921"/>
                    </a:cubicBezTo>
                    <a:lnTo>
                      <a:pt x="1971" y="2921"/>
                    </a:lnTo>
                    <a:cubicBezTo>
                      <a:pt x="1827" y="3005"/>
                      <a:pt x="1699" y="3089"/>
                      <a:pt x="1552" y="3174"/>
                    </a:cubicBezTo>
                    <a:cubicBezTo>
                      <a:pt x="1392" y="3288"/>
                      <a:pt x="1210" y="3379"/>
                      <a:pt x="1050" y="3470"/>
                    </a:cubicBezTo>
                    <a:cubicBezTo>
                      <a:pt x="890" y="3539"/>
                      <a:pt x="708" y="3607"/>
                      <a:pt x="548" y="3699"/>
                    </a:cubicBezTo>
                    <a:cubicBezTo>
                      <a:pt x="479" y="3721"/>
                      <a:pt x="411" y="3767"/>
                      <a:pt x="320" y="3790"/>
                    </a:cubicBezTo>
                    <a:cubicBezTo>
                      <a:pt x="228" y="3835"/>
                      <a:pt x="137" y="3858"/>
                      <a:pt x="46" y="3904"/>
                    </a:cubicBezTo>
                    <a:cubicBezTo>
                      <a:pt x="0" y="3904"/>
                      <a:pt x="0" y="3972"/>
                      <a:pt x="23" y="3995"/>
                    </a:cubicBezTo>
                    <a:cubicBezTo>
                      <a:pt x="23" y="4029"/>
                      <a:pt x="47" y="4050"/>
                      <a:pt x="78" y="4050"/>
                    </a:cubicBezTo>
                    <a:cubicBezTo>
                      <a:pt x="90" y="4050"/>
                      <a:pt x="102" y="4047"/>
                      <a:pt x="114" y="4041"/>
                    </a:cubicBezTo>
                    <a:cubicBezTo>
                      <a:pt x="274" y="3972"/>
                      <a:pt x="434" y="3927"/>
                      <a:pt x="593" y="3858"/>
                    </a:cubicBezTo>
                    <a:cubicBezTo>
                      <a:pt x="753" y="3790"/>
                      <a:pt x="913" y="3721"/>
                      <a:pt x="1073" y="3653"/>
                    </a:cubicBezTo>
                    <a:cubicBezTo>
                      <a:pt x="1370" y="3493"/>
                      <a:pt x="1666" y="3356"/>
                      <a:pt x="1963" y="3174"/>
                    </a:cubicBezTo>
                    <a:cubicBezTo>
                      <a:pt x="2260" y="3014"/>
                      <a:pt x="2556" y="2831"/>
                      <a:pt x="2830" y="2671"/>
                    </a:cubicBezTo>
                    <a:cubicBezTo>
                      <a:pt x="3127" y="2512"/>
                      <a:pt x="3401" y="2352"/>
                      <a:pt x="3675" y="2192"/>
                    </a:cubicBezTo>
                    <a:cubicBezTo>
                      <a:pt x="3880" y="2055"/>
                      <a:pt x="4063" y="1941"/>
                      <a:pt x="4246" y="1804"/>
                    </a:cubicBezTo>
                    <a:cubicBezTo>
                      <a:pt x="4337" y="1758"/>
                      <a:pt x="4405" y="1690"/>
                      <a:pt x="4497" y="1621"/>
                    </a:cubicBezTo>
                    <a:cubicBezTo>
                      <a:pt x="4588" y="1553"/>
                      <a:pt x="4679" y="1484"/>
                      <a:pt x="4771" y="1393"/>
                    </a:cubicBezTo>
                    <a:cubicBezTo>
                      <a:pt x="4930" y="1256"/>
                      <a:pt x="5090" y="1096"/>
                      <a:pt x="5250" y="937"/>
                    </a:cubicBezTo>
                    <a:cubicBezTo>
                      <a:pt x="5318" y="868"/>
                      <a:pt x="5387" y="800"/>
                      <a:pt x="5455" y="708"/>
                    </a:cubicBezTo>
                    <a:cubicBezTo>
                      <a:pt x="5524" y="640"/>
                      <a:pt x="5615" y="549"/>
                      <a:pt x="5684" y="457"/>
                    </a:cubicBezTo>
                    <a:cubicBezTo>
                      <a:pt x="5706" y="389"/>
                      <a:pt x="5729" y="298"/>
                      <a:pt x="5729" y="229"/>
                    </a:cubicBezTo>
                    <a:cubicBezTo>
                      <a:pt x="5706" y="161"/>
                      <a:pt x="5661" y="92"/>
                      <a:pt x="5592" y="46"/>
                    </a:cubicBezTo>
                    <a:cubicBezTo>
                      <a:pt x="5547" y="1"/>
                      <a:pt x="5501" y="1"/>
                      <a:pt x="5432"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2"/>
              <p:cNvSpPr/>
              <p:nvPr/>
            </p:nvSpPr>
            <p:spPr>
              <a:xfrm>
                <a:off x="5171022" y="3128403"/>
                <a:ext cx="44437" cy="28652"/>
              </a:xfrm>
              <a:custGeom>
                <a:avLst/>
                <a:gdLst/>
                <a:ahLst/>
                <a:cxnLst/>
                <a:rect l="l" t="t" r="r" b="b"/>
                <a:pathLst>
                  <a:path w="1644" h="1060" extrusionOk="0">
                    <a:moveTo>
                      <a:pt x="1529" y="1"/>
                    </a:moveTo>
                    <a:cubicBezTo>
                      <a:pt x="1507" y="1"/>
                      <a:pt x="1484" y="23"/>
                      <a:pt x="1461" y="23"/>
                    </a:cubicBezTo>
                    <a:cubicBezTo>
                      <a:pt x="1392" y="92"/>
                      <a:pt x="1347" y="138"/>
                      <a:pt x="1278" y="183"/>
                    </a:cubicBezTo>
                    <a:cubicBezTo>
                      <a:pt x="1210" y="229"/>
                      <a:pt x="1119" y="275"/>
                      <a:pt x="1050" y="343"/>
                    </a:cubicBezTo>
                    <a:cubicBezTo>
                      <a:pt x="890" y="434"/>
                      <a:pt x="731" y="526"/>
                      <a:pt x="571" y="617"/>
                    </a:cubicBezTo>
                    <a:cubicBezTo>
                      <a:pt x="479" y="663"/>
                      <a:pt x="411" y="708"/>
                      <a:pt x="320" y="731"/>
                    </a:cubicBezTo>
                    <a:cubicBezTo>
                      <a:pt x="228" y="800"/>
                      <a:pt x="137" y="845"/>
                      <a:pt x="46" y="891"/>
                    </a:cubicBezTo>
                    <a:cubicBezTo>
                      <a:pt x="0" y="914"/>
                      <a:pt x="0" y="959"/>
                      <a:pt x="23" y="1005"/>
                    </a:cubicBezTo>
                    <a:cubicBezTo>
                      <a:pt x="23" y="1038"/>
                      <a:pt x="60" y="1060"/>
                      <a:pt x="88" y="1060"/>
                    </a:cubicBezTo>
                    <a:cubicBezTo>
                      <a:pt x="99" y="1060"/>
                      <a:pt x="108" y="1057"/>
                      <a:pt x="114" y="1051"/>
                    </a:cubicBezTo>
                    <a:cubicBezTo>
                      <a:pt x="183" y="1005"/>
                      <a:pt x="251" y="959"/>
                      <a:pt x="320" y="936"/>
                    </a:cubicBezTo>
                    <a:cubicBezTo>
                      <a:pt x="388" y="891"/>
                      <a:pt x="457" y="868"/>
                      <a:pt x="525" y="822"/>
                    </a:cubicBezTo>
                    <a:cubicBezTo>
                      <a:pt x="662" y="754"/>
                      <a:pt x="776" y="685"/>
                      <a:pt x="913" y="617"/>
                    </a:cubicBezTo>
                    <a:cubicBezTo>
                      <a:pt x="959" y="571"/>
                      <a:pt x="1027" y="548"/>
                      <a:pt x="1073" y="503"/>
                    </a:cubicBezTo>
                    <a:cubicBezTo>
                      <a:pt x="1141" y="480"/>
                      <a:pt x="1210" y="434"/>
                      <a:pt x="1278" y="411"/>
                    </a:cubicBezTo>
                    <a:cubicBezTo>
                      <a:pt x="1392" y="343"/>
                      <a:pt x="1507" y="275"/>
                      <a:pt x="1598" y="183"/>
                    </a:cubicBezTo>
                    <a:cubicBezTo>
                      <a:pt x="1644" y="160"/>
                      <a:pt x="1644" y="92"/>
                      <a:pt x="1621" y="46"/>
                    </a:cubicBezTo>
                    <a:cubicBezTo>
                      <a:pt x="1598" y="23"/>
                      <a:pt x="1552" y="1"/>
                      <a:pt x="1529" y="1"/>
                    </a:cubicBezTo>
                    <a:close/>
                  </a:path>
                </a:pathLst>
              </a:custGeom>
              <a:solidFill>
                <a:srgbClr val="FC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2"/>
              <p:cNvSpPr/>
              <p:nvPr/>
            </p:nvSpPr>
            <p:spPr>
              <a:xfrm>
                <a:off x="4984677" y="3144458"/>
                <a:ext cx="144394" cy="87631"/>
              </a:xfrm>
              <a:custGeom>
                <a:avLst/>
                <a:gdLst/>
                <a:ahLst/>
                <a:cxnLst/>
                <a:rect l="l" t="t" r="r" b="b"/>
                <a:pathLst>
                  <a:path w="5342" h="3242" extrusionOk="0">
                    <a:moveTo>
                      <a:pt x="4954" y="0"/>
                    </a:moveTo>
                    <a:cubicBezTo>
                      <a:pt x="4931" y="0"/>
                      <a:pt x="4908" y="0"/>
                      <a:pt x="4885" y="23"/>
                    </a:cubicBezTo>
                    <a:cubicBezTo>
                      <a:pt x="4840" y="46"/>
                      <a:pt x="4794" y="69"/>
                      <a:pt x="4771" y="114"/>
                    </a:cubicBezTo>
                    <a:cubicBezTo>
                      <a:pt x="4634" y="251"/>
                      <a:pt x="4497" y="388"/>
                      <a:pt x="4361" y="525"/>
                    </a:cubicBezTo>
                    <a:cubicBezTo>
                      <a:pt x="4246" y="662"/>
                      <a:pt x="4109" y="776"/>
                      <a:pt x="3950" y="913"/>
                    </a:cubicBezTo>
                    <a:cubicBezTo>
                      <a:pt x="3813" y="1050"/>
                      <a:pt x="3630" y="1164"/>
                      <a:pt x="3470" y="1278"/>
                    </a:cubicBezTo>
                    <a:cubicBezTo>
                      <a:pt x="3151" y="1507"/>
                      <a:pt x="2831" y="1735"/>
                      <a:pt x="2489" y="1940"/>
                    </a:cubicBezTo>
                    <a:cubicBezTo>
                      <a:pt x="2306" y="2054"/>
                      <a:pt x="2124" y="2168"/>
                      <a:pt x="1941" y="2260"/>
                    </a:cubicBezTo>
                    <a:cubicBezTo>
                      <a:pt x="1850" y="2305"/>
                      <a:pt x="1736" y="2351"/>
                      <a:pt x="1644" y="2397"/>
                    </a:cubicBezTo>
                    <a:cubicBezTo>
                      <a:pt x="1553" y="2442"/>
                      <a:pt x="1462" y="2488"/>
                      <a:pt x="1370" y="2534"/>
                    </a:cubicBezTo>
                    <a:cubicBezTo>
                      <a:pt x="1165" y="2648"/>
                      <a:pt x="960" y="2716"/>
                      <a:pt x="754" y="2808"/>
                    </a:cubicBezTo>
                    <a:cubicBezTo>
                      <a:pt x="572" y="2876"/>
                      <a:pt x="389" y="2945"/>
                      <a:pt x="206" y="2990"/>
                    </a:cubicBezTo>
                    <a:cubicBezTo>
                      <a:pt x="183" y="3013"/>
                      <a:pt x="138" y="3013"/>
                      <a:pt x="92" y="3036"/>
                    </a:cubicBezTo>
                    <a:cubicBezTo>
                      <a:pt x="24" y="3036"/>
                      <a:pt x="1" y="3081"/>
                      <a:pt x="1" y="3150"/>
                    </a:cubicBezTo>
                    <a:cubicBezTo>
                      <a:pt x="1" y="3196"/>
                      <a:pt x="69" y="3241"/>
                      <a:pt x="115" y="3241"/>
                    </a:cubicBezTo>
                    <a:cubicBezTo>
                      <a:pt x="252" y="3196"/>
                      <a:pt x="412" y="3150"/>
                      <a:pt x="549" y="3127"/>
                    </a:cubicBezTo>
                    <a:cubicBezTo>
                      <a:pt x="663" y="3081"/>
                      <a:pt x="800" y="3059"/>
                      <a:pt x="914" y="3013"/>
                    </a:cubicBezTo>
                    <a:lnTo>
                      <a:pt x="960" y="3013"/>
                    </a:lnTo>
                    <a:cubicBezTo>
                      <a:pt x="1096" y="2967"/>
                      <a:pt x="1233" y="2922"/>
                      <a:pt x="1393" y="2876"/>
                    </a:cubicBezTo>
                    <a:cubicBezTo>
                      <a:pt x="1530" y="2853"/>
                      <a:pt x="1667" y="2785"/>
                      <a:pt x="1804" y="2739"/>
                    </a:cubicBezTo>
                    <a:cubicBezTo>
                      <a:pt x="2101" y="2648"/>
                      <a:pt x="2375" y="2557"/>
                      <a:pt x="2649" y="2420"/>
                    </a:cubicBezTo>
                    <a:cubicBezTo>
                      <a:pt x="2808" y="2351"/>
                      <a:pt x="2945" y="2283"/>
                      <a:pt x="3082" y="2214"/>
                    </a:cubicBezTo>
                    <a:cubicBezTo>
                      <a:pt x="3242" y="2123"/>
                      <a:pt x="3379" y="2032"/>
                      <a:pt x="3539" y="1940"/>
                    </a:cubicBezTo>
                    <a:cubicBezTo>
                      <a:pt x="3813" y="1758"/>
                      <a:pt x="4087" y="1575"/>
                      <a:pt x="4338" y="1370"/>
                    </a:cubicBezTo>
                    <a:cubicBezTo>
                      <a:pt x="4475" y="1278"/>
                      <a:pt x="4589" y="1187"/>
                      <a:pt x="4703" y="1073"/>
                    </a:cubicBezTo>
                    <a:cubicBezTo>
                      <a:pt x="4817" y="959"/>
                      <a:pt x="4931" y="845"/>
                      <a:pt x="5045" y="708"/>
                    </a:cubicBezTo>
                    <a:cubicBezTo>
                      <a:pt x="5091" y="685"/>
                      <a:pt x="5137" y="639"/>
                      <a:pt x="5159" y="594"/>
                    </a:cubicBezTo>
                    <a:cubicBezTo>
                      <a:pt x="5228" y="548"/>
                      <a:pt x="5251" y="479"/>
                      <a:pt x="5274" y="411"/>
                    </a:cubicBezTo>
                    <a:cubicBezTo>
                      <a:pt x="5342" y="297"/>
                      <a:pt x="5296" y="137"/>
                      <a:pt x="5182" y="46"/>
                    </a:cubicBezTo>
                    <a:cubicBezTo>
                      <a:pt x="5137" y="23"/>
                      <a:pt x="5068" y="0"/>
                      <a:pt x="5000"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2"/>
              <p:cNvSpPr/>
              <p:nvPr/>
            </p:nvSpPr>
            <p:spPr>
              <a:xfrm>
                <a:off x="5000111" y="3173435"/>
                <a:ext cx="13596" cy="13001"/>
              </a:xfrm>
              <a:custGeom>
                <a:avLst/>
                <a:gdLst/>
                <a:ahLst/>
                <a:cxnLst/>
                <a:rect l="l" t="t" r="r" b="b"/>
                <a:pathLst>
                  <a:path w="503" h="481" extrusionOk="0">
                    <a:moveTo>
                      <a:pt x="297" y="1"/>
                    </a:moveTo>
                    <a:cubicBezTo>
                      <a:pt x="229" y="1"/>
                      <a:pt x="160" y="1"/>
                      <a:pt x="115" y="47"/>
                    </a:cubicBezTo>
                    <a:cubicBezTo>
                      <a:pt x="46" y="92"/>
                      <a:pt x="23" y="138"/>
                      <a:pt x="23" y="206"/>
                    </a:cubicBezTo>
                    <a:cubicBezTo>
                      <a:pt x="1" y="275"/>
                      <a:pt x="23" y="343"/>
                      <a:pt x="69" y="389"/>
                    </a:cubicBezTo>
                    <a:cubicBezTo>
                      <a:pt x="92" y="435"/>
                      <a:pt x="160" y="480"/>
                      <a:pt x="229" y="480"/>
                    </a:cubicBezTo>
                    <a:cubicBezTo>
                      <a:pt x="297" y="480"/>
                      <a:pt x="343" y="480"/>
                      <a:pt x="411" y="435"/>
                    </a:cubicBezTo>
                    <a:cubicBezTo>
                      <a:pt x="457" y="389"/>
                      <a:pt x="480" y="320"/>
                      <a:pt x="503" y="275"/>
                    </a:cubicBezTo>
                    <a:cubicBezTo>
                      <a:pt x="503" y="206"/>
                      <a:pt x="480" y="138"/>
                      <a:pt x="434" y="92"/>
                    </a:cubicBezTo>
                    <a:cubicBezTo>
                      <a:pt x="411" y="47"/>
                      <a:pt x="343" y="1"/>
                      <a:pt x="297"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2"/>
              <p:cNvSpPr/>
              <p:nvPr/>
            </p:nvSpPr>
            <p:spPr>
              <a:xfrm>
                <a:off x="4972973" y="3193815"/>
                <a:ext cx="11136" cy="9893"/>
              </a:xfrm>
              <a:custGeom>
                <a:avLst/>
                <a:gdLst/>
                <a:ahLst/>
                <a:cxnLst/>
                <a:rect l="l" t="t" r="r" b="b"/>
                <a:pathLst>
                  <a:path w="412" h="366" extrusionOk="0">
                    <a:moveTo>
                      <a:pt x="228" y="0"/>
                    </a:moveTo>
                    <a:cubicBezTo>
                      <a:pt x="183" y="0"/>
                      <a:pt x="137" y="0"/>
                      <a:pt x="91" y="46"/>
                    </a:cubicBezTo>
                    <a:cubicBezTo>
                      <a:pt x="46" y="69"/>
                      <a:pt x="23" y="114"/>
                      <a:pt x="23" y="160"/>
                    </a:cubicBezTo>
                    <a:cubicBezTo>
                      <a:pt x="0" y="206"/>
                      <a:pt x="23" y="274"/>
                      <a:pt x="46" y="297"/>
                    </a:cubicBezTo>
                    <a:cubicBezTo>
                      <a:pt x="91" y="342"/>
                      <a:pt x="137" y="365"/>
                      <a:pt x="183" y="365"/>
                    </a:cubicBezTo>
                    <a:cubicBezTo>
                      <a:pt x="228" y="365"/>
                      <a:pt x="274" y="365"/>
                      <a:pt x="320" y="342"/>
                    </a:cubicBezTo>
                    <a:cubicBezTo>
                      <a:pt x="365" y="297"/>
                      <a:pt x="388" y="251"/>
                      <a:pt x="388" y="206"/>
                    </a:cubicBezTo>
                    <a:cubicBezTo>
                      <a:pt x="411" y="160"/>
                      <a:pt x="388" y="114"/>
                      <a:pt x="365" y="69"/>
                    </a:cubicBezTo>
                    <a:cubicBezTo>
                      <a:pt x="320" y="23"/>
                      <a:pt x="274" y="0"/>
                      <a:pt x="228"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2"/>
              <p:cNvSpPr/>
              <p:nvPr/>
            </p:nvSpPr>
            <p:spPr>
              <a:xfrm>
                <a:off x="4948916" y="3182084"/>
                <a:ext cx="10515" cy="9893"/>
              </a:xfrm>
              <a:custGeom>
                <a:avLst/>
                <a:gdLst/>
                <a:ahLst/>
                <a:cxnLst/>
                <a:rect l="l" t="t" r="r" b="b"/>
                <a:pathLst>
                  <a:path w="389" h="366" extrusionOk="0">
                    <a:moveTo>
                      <a:pt x="205" y="0"/>
                    </a:moveTo>
                    <a:cubicBezTo>
                      <a:pt x="160" y="0"/>
                      <a:pt x="114" y="0"/>
                      <a:pt x="68" y="46"/>
                    </a:cubicBezTo>
                    <a:cubicBezTo>
                      <a:pt x="23" y="69"/>
                      <a:pt x="0" y="115"/>
                      <a:pt x="0" y="160"/>
                    </a:cubicBezTo>
                    <a:cubicBezTo>
                      <a:pt x="0" y="206"/>
                      <a:pt x="0" y="274"/>
                      <a:pt x="46" y="297"/>
                    </a:cubicBezTo>
                    <a:cubicBezTo>
                      <a:pt x="68" y="343"/>
                      <a:pt x="114" y="366"/>
                      <a:pt x="160" y="366"/>
                    </a:cubicBezTo>
                    <a:cubicBezTo>
                      <a:pt x="228" y="366"/>
                      <a:pt x="274" y="366"/>
                      <a:pt x="297" y="343"/>
                    </a:cubicBezTo>
                    <a:cubicBezTo>
                      <a:pt x="342" y="297"/>
                      <a:pt x="365" y="251"/>
                      <a:pt x="388" y="206"/>
                    </a:cubicBezTo>
                    <a:cubicBezTo>
                      <a:pt x="388" y="160"/>
                      <a:pt x="365" y="115"/>
                      <a:pt x="342" y="69"/>
                    </a:cubicBezTo>
                    <a:cubicBezTo>
                      <a:pt x="320" y="23"/>
                      <a:pt x="251" y="0"/>
                      <a:pt x="205"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2"/>
              <p:cNvSpPr/>
              <p:nvPr/>
            </p:nvSpPr>
            <p:spPr>
              <a:xfrm>
                <a:off x="4998868" y="3159865"/>
                <a:ext cx="8677" cy="8677"/>
              </a:xfrm>
              <a:custGeom>
                <a:avLst/>
                <a:gdLst/>
                <a:ahLst/>
                <a:cxnLst/>
                <a:rect l="l" t="t" r="r" b="b"/>
                <a:pathLst>
                  <a:path w="321" h="321" extrusionOk="0">
                    <a:moveTo>
                      <a:pt x="183" y="1"/>
                    </a:moveTo>
                    <a:cubicBezTo>
                      <a:pt x="138" y="1"/>
                      <a:pt x="92" y="1"/>
                      <a:pt x="47" y="24"/>
                    </a:cubicBezTo>
                    <a:cubicBezTo>
                      <a:pt x="24" y="69"/>
                      <a:pt x="1" y="92"/>
                      <a:pt x="1" y="138"/>
                    </a:cubicBezTo>
                    <a:cubicBezTo>
                      <a:pt x="1" y="183"/>
                      <a:pt x="1" y="229"/>
                      <a:pt x="24" y="252"/>
                    </a:cubicBezTo>
                    <a:cubicBezTo>
                      <a:pt x="47" y="297"/>
                      <a:pt x="92" y="320"/>
                      <a:pt x="138" y="320"/>
                    </a:cubicBezTo>
                    <a:cubicBezTo>
                      <a:pt x="183" y="320"/>
                      <a:pt x="229" y="320"/>
                      <a:pt x="252" y="297"/>
                    </a:cubicBezTo>
                    <a:cubicBezTo>
                      <a:pt x="298" y="252"/>
                      <a:pt x="320" y="229"/>
                      <a:pt x="320" y="183"/>
                    </a:cubicBezTo>
                    <a:cubicBezTo>
                      <a:pt x="320" y="138"/>
                      <a:pt x="320" y="92"/>
                      <a:pt x="275" y="69"/>
                    </a:cubicBezTo>
                    <a:cubicBezTo>
                      <a:pt x="252" y="24"/>
                      <a:pt x="206" y="1"/>
                      <a:pt x="183"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2"/>
              <p:cNvSpPr/>
              <p:nvPr/>
            </p:nvSpPr>
            <p:spPr>
              <a:xfrm>
                <a:off x="5035277" y="3178381"/>
                <a:ext cx="8055" cy="7433"/>
              </a:xfrm>
              <a:custGeom>
                <a:avLst/>
                <a:gdLst/>
                <a:ahLst/>
                <a:cxnLst/>
                <a:rect l="l" t="t" r="r" b="b"/>
                <a:pathLst>
                  <a:path w="298" h="275" extrusionOk="0">
                    <a:moveTo>
                      <a:pt x="160" y="0"/>
                    </a:moveTo>
                    <a:cubicBezTo>
                      <a:pt x="138" y="0"/>
                      <a:pt x="92" y="0"/>
                      <a:pt x="69" y="23"/>
                    </a:cubicBezTo>
                    <a:cubicBezTo>
                      <a:pt x="46" y="46"/>
                      <a:pt x="23" y="92"/>
                      <a:pt x="23" y="115"/>
                    </a:cubicBezTo>
                    <a:cubicBezTo>
                      <a:pt x="1" y="160"/>
                      <a:pt x="23" y="183"/>
                      <a:pt x="46" y="229"/>
                    </a:cubicBezTo>
                    <a:cubicBezTo>
                      <a:pt x="69" y="252"/>
                      <a:pt x="92" y="274"/>
                      <a:pt x="138" y="274"/>
                    </a:cubicBezTo>
                    <a:cubicBezTo>
                      <a:pt x="183" y="274"/>
                      <a:pt x="206" y="274"/>
                      <a:pt x="229" y="252"/>
                    </a:cubicBezTo>
                    <a:cubicBezTo>
                      <a:pt x="274" y="229"/>
                      <a:pt x="274" y="183"/>
                      <a:pt x="274" y="160"/>
                    </a:cubicBezTo>
                    <a:cubicBezTo>
                      <a:pt x="297" y="115"/>
                      <a:pt x="274" y="69"/>
                      <a:pt x="252" y="46"/>
                    </a:cubicBezTo>
                    <a:cubicBezTo>
                      <a:pt x="229" y="23"/>
                      <a:pt x="206" y="0"/>
                      <a:pt x="160"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2"/>
              <p:cNvSpPr/>
              <p:nvPr/>
            </p:nvSpPr>
            <p:spPr>
              <a:xfrm>
                <a:off x="5047008" y="3148161"/>
                <a:ext cx="7433" cy="7406"/>
              </a:xfrm>
              <a:custGeom>
                <a:avLst/>
                <a:gdLst/>
                <a:ahLst/>
                <a:cxnLst/>
                <a:rect l="l" t="t" r="r" b="b"/>
                <a:pathLst>
                  <a:path w="275" h="274" extrusionOk="0">
                    <a:moveTo>
                      <a:pt x="160" y="0"/>
                    </a:moveTo>
                    <a:cubicBezTo>
                      <a:pt x="114" y="0"/>
                      <a:pt x="92" y="0"/>
                      <a:pt x="46" y="23"/>
                    </a:cubicBezTo>
                    <a:cubicBezTo>
                      <a:pt x="23" y="46"/>
                      <a:pt x="0" y="69"/>
                      <a:pt x="0" y="114"/>
                    </a:cubicBezTo>
                    <a:cubicBezTo>
                      <a:pt x="0" y="160"/>
                      <a:pt x="0" y="183"/>
                      <a:pt x="23" y="205"/>
                    </a:cubicBezTo>
                    <a:cubicBezTo>
                      <a:pt x="46" y="251"/>
                      <a:pt x="92" y="274"/>
                      <a:pt x="114" y="274"/>
                    </a:cubicBezTo>
                    <a:cubicBezTo>
                      <a:pt x="160" y="274"/>
                      <a:pt x="183" y="274"/>
                      <a:pt x="228" y="228"/>
                    </a:cubicBezTo>
                    <a:cubicBezTo>
                      <a:pt x="251" y="205"/>
                      <a:pt x="274" y="183"/>
                      <a:pt x="274" y="137"/>
                    </a:cubicBezTo>
                    <a:cubicBezTo>
                      <a:pt x="274" y="114"/>
                      <a:pt x="274" y="69"/>
                      <a:pt x="251" y="46"/>
                    </a:cubicBezTo>
                    <a:cubicBezTo>
                      <a:pt x="228" y="23"/>
                      <a:pt x="183" y="0"/>
                      <a:pt x="160"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2"/>
              <p:cNvSpPr/>
              <p:nvPr/>
            </p:nvSpPr>
            <p:spPr>
              <a:xfrm>
                <a:off x="5070443" y="3131484"/>
                <a:ext cx="10515" cy="9893"/>
              </a:xfrm>
              <a:custGeom>
                <a:avLst/>
                <a:gdLst/>
                <a:ahLst/>
                <a:cxnLst/>
                <a:rect l="l" t="t" r="r" b="b"/>
                <a:pathLst>
                  <a:path w="389" h="366" extrusionOk="0">
                    <a:moveTo>
                      <a:pt x="229" y="1"/>
                    </a:moveTo>
                    <a:cubicBezTo>
                      <a:pt x="183" y="1"/>
                      <a:pt x="138" y="1"/>
                      <a:pt x="92" y="24"/>
                    </a:cubicBezTo>
                    <a:cubicBezTo>
                      <a:pt x="46" y="69"/>
                      <a:pt x="23" y="115"/>
                      <a:pt x="23" y="161"/>
                    </a:cubicBezTo>
                    <a:cubicBezTo>
                      <a:pt x="1" y="206"/>
                      <a:pt x="23" y="252"/>
                      <a:pt x="46" y="297"/>
                    </a:cubicBezTo>
                    <a:cubicBezTo>
                      <a:pt x="92" y="320"/>
                      <a:pt x="138" y="366"/>
                      <a:pt x="183" y="366"/>
                    </a:cubicBezTo>
                    <a:cubicBezTo>
                      <a:pt x="229" y="366"/>
                      <a:pt x="274" y="366"/>
                      <a:pt x="320" y="320"/>
                    </a:cubicBezTo>
                    <a:cubicBezTo>
                      <a:pt x="366" y="297"/>
                      <a:pt x="389" y="252"/>
                      <a:pt x="389" y="206"/>
                    </a:cubicBezTo>
                    <a:cubicBezTo>
                      <a:pt x="389" y="161"/>
                      <a:pt x="366" y="92"/>
                      <a:pt x="343" y="69"/>
                    </a:cubicBezTo>
                    <a:cubicBezTo>
                      <a:pt x="320" y="24"/>
                      <a:pt x="274" y="1"/>
                      <a:pt x="229"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2"/>
              <p:cNvSpPr/>
              <p:nvPr/>
            </p:nvSpPr>
            <p:spPr>
              <a:xfrm>
                <a:off x="5104987" y="3124699"/>
                <a:ext cx="9298" cy="9298"/>
              </a:xfrm>
              <a:custGeom>
                <a:avLst/>
                <a:gdLst/>
                <a:ahLst/>
                <a:cxnLst/>
                <a:rect l="l" t="t" r="r" b="b"/>
                <a:pathLst>
                  <a:path w="344" h="344" extrusionOk="0">
                    <a:moveTo>
                      <a:pt x="183" y="1"/>
                    </a:moveTo>
                    <a:cubicBezTo>
                      <a:pt x="138" y="1"/>
                      <a:pt x="92" y="1"/>
                      <a:pt x="69" y="46"/>
                    </a:cubicBezTo>
                    <a:cubicBezTo>
                      <a:pt x="24" y="69"/>
                      <a:pt x="1" y="115"/>
                      <a:pt x="1" y="160"/>
                    </a:cubicBezTo>
                    <a:cubicBezTo>
                      <a:pt x="1" y="206"/>
                      <a:pt x="1" y="252"/>
                      <a:pt x="46" y="275"/>
                    </a:cubicBezTo>
                    <a:cubicBezTo>
                      <a:pt x="69" y="320"/>
                      <a:pt x="115" y="343"/>
                      <a:pt x="161" y="343"/>
                    </a:cubicBezTo>
                    <a:cubicBezTo>
                      <a:pt x="206" y="343"/>
                      <a:pt x="229" y="343"/>
                      <a:pt x="275" y="320"/>
                    </a:cubicBezTo>
                    <a:cubicBezTo>
                      <a:pt x="320" y="275"/>
                      <a:pt x="343" y="229"/>
                      <a:pt x="343" y="206"/>
                    </a:cubicBezTo>
                    <a:cubicBezTo>
                      <a:pt x="343" y="138"/>
                      <a:pt x="343" y="92"/>
                      <a:pt x="298" y="69"/>
                    </a:cubicBezTo>
                    <a:cubicBezTo>
                      <a:pt x="275" y="23"/>
                      <a:pt x="229" y="1"/>
                      <a:pt x="183"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2"/>
              <p:cNvSpPr/>
              <p:nvPr/>
            </p:nvSpPr>
            <p:spPr>
              <a:xfrm>
                <a:off x="4994570" y="3272148"/>
                <a:ext cx="65413" cy="59493"/>
              </a:xfrm>
              <a:custGeom>
                <a:avLst/>
                <a:gdLst/>
                <a:ahLst/>
                <a:cxnLst/>
                <a:rect l="l" t="t" r="r" b="b"/>
                <a:pathLst>
                  <a:path w="2420" h="2201" extrusionOk="0">
                    <a:moveTo>
                      <a:pt x="2054" y="1"/>
                    </a:moveTo>
                    <a:cubicBezTo>
                      <a:pt x="2009" y="24"/>
                      <a:pt x="1963" y="92"/>
                      <a:pt x="1940" y="138"/>
                    </a:cubicBezTo>
                    <a:cubicBezTo>
                      <a:pt x="1917" y="252"/>
                      <a:pt x="1849" y="343"/>
                      <a:pt x="1803" y="457"/>
                    </a:cubicBezTo>
                    <a:cubicBezTo>
                      <a:pt x="1735" y="572"/>
                      <a:pt x="1644" y="686"/>
                      <a:pt x="1575" y="800"/>
                    </a:cubicBezTo>
                    <a:cubicBezTo>
                      <a:pt x="1484" y="914"/>
                      <a:pt x="1392" y="1028"/>
                      <a:pt x="1301" y="1142"/>
                    </a:cubicBezTo>
                    <a:cubicBezTo>
                      <a:pt x="1233" y="1188"/>
                      <a:pt x="1187" y="1233"/>
                      <a:pt x="1141" y="1279"/>
                    </a:cubicBezTo>
                    <a:cubicBezTo>
                      <a:pt x="1073" y="1348"/>
                      <a:pt x="982" y="1416"/>
                      <a:pt x="913" y="1485"/>
                    </a:cubicBezTo>
                    <a:cubicBezTo>
                      <a:pt x="776" y="1576"/>
                      <a:pt x="616" y="1667"/>
                      <a:pt x="479" y="1781"/>
                    </a:cubicBezTo>
                    <a:cubicBezTo>
                      <a:pt x="434" y="1804"/>
                      <a:pt x="388" y="1827"/>
                      <a:pt x="342" y="1850"/>
                    </a:cubicBezTo>
                    <a:cubicBezTo>
                      <a:pt x="251" y="1895"/>
                      <a:pt x="183" y="1918"/>
                      <a:pt x="114" y="1941"/>
                    </a:cubicBezTo>
                    <a:cubicBezTo>
                      <a:pt x="46" y="1987"/>
                      <a:pt x="0" y="2055"/>
                      <a:pt x="46" y="2124"/>
                    </a:cubicBezTo>
                    <a:cubicBezTo>
                      <a:pt x="63" y="2175"/>
                      <a:pt x="106" y="2201"/>
                      <a:pt x="155" y="2201"/>
                    </a:cubicBezTo>
                    <a:cubicBezTo>
                      <a:pt x="171" y="2201"/>
                      <a:pt x="188" y="2198"/>
                      <a:pt x="206" y="2192"/>
                    </a:cubicBezTo>
                    <a:cubicBezTo>
                      <a:pt x="320" y="2146"/>
                      <a:pt x="434" y="2101"/>
                      <a:pt x="525" y="2055"/>
                    </a:cubicBezTo>
                    <a:cubicBezTo>
                      <a:pt x="639" y="1987"/>
                      <a:pt x="753" y="1918"/>
                      <a:pt x="867" y="1850"/>
                    </a:cubicBezTo>
                    <a:cubicBezTo>
                      <a:pt x="1073" y="1736"/>
                      <a:pt x="1278" y="1576"/>
                      <a:pt x="1461" y="1416"/>
                    </a:cubicBezTo>
                    <a:cubicBezTo>
                      <a:pt x="1644" y="1279"/>
                      <a:pt x="1803" y="1119"/>
                      <a:pt x="1963" y="960"/>
                    </a:cubicBezTo>
                    <a:cubicBezTo>
                      <a:pt x="2032" y="868"/>
                      <a:pt x="2100" y="777"/>
                      <a:pt x="2191" y="708"/>
                    </a:cubicBezTo>
                    <a:cubicBezTo>
                      <a:pt x="2214" y="663"/>
                      <a:pt x="2237" y="617"/>
                      <a:pt x="2283" y="572"/>
                    </a:cubicBezTo>
                    <a:cubicBezTo>
                      <a:pt x="2283" y="549"/>
                      <a:pt x="2305" y="526"/>
                      <a:pt x="2305" y="503"/>
                    </a:cubicBezTo>
                    <a:cubicBezTo>
                      <a:pt x="2328" y="480"/>
                      <a:pt x="2351" y="435"/>
                      <a:pt x="2351" y="412"/>
                    </a:cubicBezTo>
                    <a:cubicBezTo>
                      <a:pt x="2374" y="366"/>
                      <a:pt x="2397" y="320"/>
                      <a:pt x="2397" y="252"/>
                    </a:cubicBezTo>
                    <a:cubicBezTo>
                      <a:pt x="2420" y="229"/>
                      <a:pt x="2397" y="184"/>
                      <a:pt x="2374" y="138"/>
                    </a:cubicBezTo>
                    <a:cubicBezTo>
                      <a:pt x="2351" y="69"/>
                      <a:pt x="2305" y="24"/>
                      <a:pt x="2260"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2"/>
              <p:cNvSpPr/>
              <p:nvPr/>
            </p:nvSpPr>
            <p:spPr>
              <a:xfrm>
                <a:off x="5009977" y="3261660"/>
                <a:ext cx="37058" cy="36004"/>
              </a:xfrm>
              <a:custGeom>
                <a:avLst/>
                <a:gdLst/>
                <a:ahLst/>
                <a:cxnLst/>
                <a:rect l="l" t="t" r="r" b="b"/>
                <a:pathLst>
                  <a:path w="1371" h="1332" extrusionOk="0">
                    <a:moveTo>
                      <a:pt x="1142" y="1"/>
                    </a:moveTo>
                    <a:cubicBezTo>
                      <a:pt x="1051" y="1"/>
                      <a:pt x="959" y="47"/>
                      <a:pt x="914" y="138"/>
                    </a:cubicBezTo>
                    <a:cubicBezTo>
                      <a:pt x="914" y="161"/>
                      <a:pt x="891" y="183"/>
                      <a:pt x="891" y="206"/>
                    </a:cubicBezTo>
                    <a:cubicBezTo>
                      <a:pt x="800" y="366"/>
                      <a:pt x="685" y="503"/>
                      <a:pt x="571" y="617"/>
                    </a:cubicBezTo>
                    <a:cubicBezTo>
                      <a:pt x="503" y="686"/>
                      <a:pt x="434" y="754"/>
                      <a:pt x="366" y="800"/>
                    </a:cubicBezTo>
                    <a:cubicBezTo>
                      <a:pt x="275" y="891"/>
                      <a:pt x="183" y="960"/>
                      <a:pt x="92" y="1028"/>
                    </a:cubicBezTo>
                    <a:cubicBezTo>
                      <a:pt x="24" y="1074"/>
                      <a:pt x="1" y="1188"/>
                      <a:pt x="69" y="1256"/>
                    </a:cubicBezTo>
                    <a:cubicBezTo>
                      <a:pt x="96" y="1310"/>
                      <a:pt x="146" y="1332"/>
                      <a:pt x="202" y="1332"/>
                    </a:cubicBezTo>
                    <a:cubicBezTo>
                      <a:pt x="241" y="1332"/>
                      <a:pt x="282" y="1321"/>
                      <a:pt x="320" y="1302"/>
                    </a:cubicBezTo>
                    <a:cubicBezTo>
                      <a:pt x="412" y="1233"/>
                      <a:pt x="503" y="1165"/>
                      <a:pt x="594" y="1074"/>
                    </a:cubicBezTo>
                    <a:cubicBezTo>
                      <a:pt x="685" y="1005"/>
                      <a:pt x="777" y="937"/>
                      <a:pt x="845" y="868"/>
                    </a:cubicBezTo>
                    <a:cubicBezTo>
                      <a:pt x="937" y="800"/>
                      <a:pt x="1005" y="708"/>
                      <a:pt x="1096" y="640"/>
                    </a:cubicBezTo>
                    <a:cubicBezTo>
                      <a:pt x="1188" y="526"/>
                      <a:pt x="1302" y="435"/>
                      <a:pt x="1347" y="298"/>
                    </a:cubicBezTo>
                    <a:cubicBezTo>
                      <a:pt x="1370" y="183"/>
                      <a:pt x="1325" y="69"/>
                      <a:pt x="1210"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2"/>
              <p:cNvSpPr/>
              <p:nvPr/>
            </p:nvSpPr>
            <p:spPr>
              <a:xfrm>
                <a:off x="4874259" y="3117293"/>
                <a:ext cx="73441" cy="26435"/>
              </a:xfrm>
              <a:custGeom>
                <a:avLst/>
                <a:gdLst/>
                <a:ahLst/>
                <a:cxnLst/>
                <a:rect l="l" t="t" r="r" b="b"/>
                <a:pathLst>
                  <a:path w="2717" h="978" extrusionOk="0">
                    <a:moveTo>
                      <a:pt x="2397" y="1"/>
                    </a:moveTo>
                    <a:cubicBezTo>
                      <a:pt x="2214" y="1"/>
                      <a:pt x="2032" y="24"/>
                      <a:pt x="1849" y="46"/>
                    </a:cubicBezTo>
                    <a:cubicBezTo>
                      <a:pt x="1644" y="92"/>
                      <a:pt x="1438" y="138"/>
                      <a:pt x="1233" y="183"/>
                    </a:cubicBezTo>
                    <a:cubicBezTo>
                      <a:pt x="1027" y="252"/>
                      <a:pt x="845" y="320"/>
                      <a:pt x="639" y="412"/>
                    </a:cubicBezTo>
                    <a:cubicBezTo>
                      <a:pt x="457" y="480"/>
                      <a:pt x="297" y="594"/>
                      <a:pt x="114" y="663"/>
                    </a:cubicBezTo>
                    <a:cubicBezTo>
                      <a:pt x="46" y="708"/>
                      <a:pt x="0" y="800"/>
                      <a:pt x="46" y="891"/>
                    </a:cubicBezTo>
                    <a:cubicBezTo>
                      <a:pt x="62" y="940"/>
                      <a:pt x="126" y="978"/>
                      <a:pt x="186" y="978"/>
                    </a:cubicBezTo>
                    <a:cubicBezTo>
                      <a:pt x="209" y="978"/>
                      <a:pt x="232" y="972"/>
                      <a:pt x="251" y="959"/>
                    </a:cubicBezTo>
                    <a:cubicBezTo>
                      <a:pt x="388" y="891"/>
                      <a:pt x="525" y="822"/>
                      <a:pt x="685" y="754"/>
                    </a:cubicBezTo>
                    <a:cubicBezTo>
                      <a:pt x="822" y="708"/>
                      <a:pt x="959" y="663"/>
                      <a:pt x="1096" y="617"/>
                    </a:cubicBezTo>
                    <a:cubicBezTo>
                      <a:pt x="1391" y="549"/>
                      <a:pt x="1663" y="504"/>
                      <a:pt x="1957" y="481"/>
                    </a:cubicBezTo>
                    <a:lnTo>
                      <a:pt x="1957" y="481"/>
                    </a:lnTo>
                    <a:cubicBezTo>
                      <a:pt x="2104" y="484"/>
                      <a:pt x="2252" y="505"/>
                      <a:pt x="2420" y="526"/>
                    </a:cubicBezTo>
                    <a:cubicBezTo>
                      <a:pt x="2431" y="528"/>
                      <a:pt x="2443" y="529"/>
                      <a:pt x="2455" y="529"/>
                    </a:cubicBezTo>
                    <a:cubicBezTo>
                      <a:pt x="2579" y="529"/>
                      <a:pt x="2694" y="423"/>
                      <a:pt x="2694" y="297"/>
                    </a:cubicBezTo>
                    <a:cubicBezTo>
                      <a:pt x="2716" y="229"/>
                      <a:pt x="2694" y="161"/>
                      <a:pt x="2648" y="92"/>
                    </a:cubicBezTo>
                    <a:cubicBezTo>
                      <a:pt x="2625" y="69"/>
                      <a:pt x="2579" y="46"/>
                      <a:pt x="2534" y="24"/>
                    </a:cubicBezTo>
                    <a:cubicBezTo>
                      <a:pt x="2511" y="1"/>
                      <a:pt x="2488" y="1"/>
                      <a:pt x="2442" y="1"/>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2"/>
              <p:cNvSpPr/>
              <p:nvPr/>
            </p:nvSpPr>
            <p:spPr>
              <a:xfrm>
                <a:off x="4912507" y="3148161"/>
                <a:ext cx="9271" cy="9271"/>
              </a:xfrm>
              <a:custGeom>
                <a:avLst/>
                <a:gdLst/>
                <a:ahLst/>
                <a:cxnLst/>
                <a:rect l="l" t="t" r="r" b="b"/>
                <a:pathLst>
                  <a:path w="343" h="343" extrusionOk="0">
                    <a:moveTo>
                      <a:pt x="206" y="0"/>
                    </a:moveTo>
                    <a:cubicBezTo>
                      <a:pt x="160" y="0"/>
                      <a:pt x="114" y="0"/>
                      <a:pt x="69" y="46"/>
                    </a:cubicBezTo>
                    <a:cubicBezTo>
                      <a:pt x="46" y="69"/>
                      <a:pt x="23" y="114"/>
                      <a:pt x="0" y="160"/>
                    </a:cubicBezTo>
                    <a:cubicBezTo>
                      <a:pt x="0" y="205"/>
                      <a:pt x="23" y="251"/>
                      <a:pt x="46" y="274"/>
                    </a:cubicBezTo>
                    <a:cubicBezTo>
                      <a:pt x="69" y="320"/>
                      <a:pt x="114" y="342"/>
                      <a:pt x="160" y="342"/>
                    </a:cubicBezTo>
                    <a:cubicBezTo>
                      <a:pt x="206" y="342"/>
                      <a:pt x="251" y="342"/>
                      <a:pt x="274" y="297"/>
                    </a:cubicBezTo>
                    <a:cubicBezTo>
                      <a:pt x="320" y="274"/>
                      <a:pt x="343" y="228"/>
                      <a:pt x="343" y="205"/>
                    </a:cubicBezTo>
                    <a:cubicBezTo>
                      <a:pt x="343" y="160"/>
                      <a:pt x="343" y="114"/>
                      <a:pt x="297" y="69"/>
                    </a:cubicBezTo>
                    <a:cubicBezTo>
                      <a:pt x="274" y="46"/>
                      <a:pt x="229" y="0"/>
                      <a:pt x="206" y="0"/>
                    </a:cubicBezTo>
                    <a:close/>
                  </a:path>
                </a:pathLst>
              </a:custGeom>
              <a:solidFill>
                <a:srgbClr val="FDD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2"/>
              <p:cNvSpPr/>
              <p:nvPr/>
            </p:nvSpPr>
            <p:spPr>
              <a:xfrm>
                <a:off x="4844013" y="3218494"/>
                <a:ext cx="339983" cy="190129"/>
              </a:xfrm>
              <a:custGeom>
                <a:avLst/>
                <a:gdLst/>
                <a:ahLst/>
                <a:cxnLst/>
                <a:rect l="l" t="t" r="r" b="b"/>
                <a:pathLst>
                  <a:path w="12578" h="7034" extrusionOk="0">
                    <a:moveTo>
                      <a:pt x="11139" y="0"/>
                    </a:moveTo>
                    <a:cubicBezTo>
                      <a:pt x="10957" y="23"/>
                      <a:pt x="10751" y="69"/>
                      <a:pt x="10569" y="114"/>
                    </a:cubicBezTo>
                    <a:cubicBezTo>
                      <a:pt x="10523" y="137"/>
                      <a:pt x="10500" y="137"/>
                      <a:pt x="10455" y="160"/>
                    </a:cubicBezTo>
                    <a:cubicBezTo>
                      <a:pt x="10386" y="183"/>
                      <a:pt x="10318" y="274"/>
                      <a:pt x="10363" y="342"/>
                    </a:cubicBezTo>
                    <a:cubicBezTo>
                      <a:pt x="10381" y="414"/>
                      <a:pt x="10441" y="471"/>
                      <a:pt x="10499" y="471"/>
                    </a:cubicBezTo>
                    <a:cubicBezTo>
                      <a:pt x="10515" y="471"/>
                      <a:pt x="10531" y="467"/>
                      <a:pt x="10546" y="457"/>
                    </a:cubicBezTo>
                    <a:cubicBezTo>
                      <a:pt x="10706" y="411"/>
                      <a:pt x="10866" y="365"/>
                      <a:pt x="11003" y="342"/>
                    </a:cubicBezTo>
                    <a:cubicBezTo>
                      <a:pt x="11139" y="320"/>
                      <a:pt x="11276" y="320"/>
                      <a:pt x="11413" y="320"/>
                    </a:cubicBezTo>
                    <a:cubicBezTo>
                      <a:pt x="11505" y="342"/>
                      <a:pt x="11573" y="365"/>
                      <a:pt x="11664" y="388"/>
                    </a:cubicBezTo>
                    <a:cubicBezTo>
                      <a:pt x="11710" y="411"/>
                      <a:pt x="11756" y="434"/>
                      <a:pt x="11801" y="479"/>
                    </a:cubicBezTo>
                    <a:cubicBezTo>
                      <a:pt x="11847" y="502"/>
                      <a:pt x="11893" y="548"/>
                      <a:pt x="11916" y="571"/>
                    </a:cubicBezTo>
                    <a:cubicBezTo>
                      <a:pt x="11961" y="616"/>
                      <a:pt x="11984" y="685"/>
                      <a:pt x="12007" y="731"/>
                    </a:cubicBezTo>
                    <a:cubicBezTo>
                      <a:pt x="12030" y="776"/>
                      <a:pt x="12052" y="845"/>
                      <a:pt x="12052" y="890"/>
                    </a:cubicBezTo>
                    <a:cubicBezTo>
                      <a:pt x="12075" y="982"/>
                      <a:pt x="12075" y="1073"/>
                      <a:pt x="12075" y="1164"/>
                    </a:cubicBezTo>
                    <a:cubicBezTo>
                      <a:pt x="12052" y="1278"/>
                      <a:pt x="12030" y="1415"/>
                      <a:pt x="11984" y="1529"/>
                    </a:cubicBezTo>
                    <a:cubicBezTo>
                      <a:pt x="11893" y="1735"/>
                      <a:pt x="11801" y="1917"/>
                      <a:pt x="11664" y="2077"/>
                    </a:cubicBezTo>
                    <a:cubicBezTo>
                      <a:pt x="11254" y="2671"/>
                      <a:pt x="10751" y="3173"/>
                      <a:pt x="10181" y="3629"/>
                    </a:cubicBezTo>
                    <a:cubicBezTo>
                      <a:pt x="9336" y="4314"/>
                      <a:pt x="8378" y="4862"/>
                      <a:pt x="7373" y="5318"/>
                    </a:cubicBezTo>
                    <a:lnTo>
                      <a:pt x="7396" y="5318"/>
                    </a:lnTo>
                    <a:cubicBezTo>
                      <a:pt x="6049" y="5912"/>
                      <a:pt x="4634" y="6323"/>
                      <a:pt x="3173" y="6528"/>
                    </a:cubicBezTo>
                    <a:cubicBezTo>
                      <a:pt x="2456" y="6648"/>
                      <a:pt x="1721" y="6715"/>
                      <a:pt x="984" y="6715"/>
                    </a:cubicBezTo>
                    <a:cubicBezTo>
                      <a:pt x="877" y="6715"/>
                      <a:pt x="770" y="6714"/>
                      <a:pt x="663" y="6711"/>
                    </a:cubicBezTo>
                    <a:cubicBezTo>
                      <a:pt x="480" y="6779"/>
                      <a:pt x="297" y="6848"/>
                      <a:pt x="115" y="6916"/>
                    </a:cubicBezTo>
                    <a:cubicBezTo>
                      <a:pt x="92" y="6916"/>
                      <a:pt x="69" y="6939"/>
                      <a:pt x="46" y="6939"/>
                    </a:cubicBezTo>
                    <a:cubicBezTo>
                      <a:pt x="46" y="6962"/>
                      <a:pt x="24" y="6962"/>
                      <a:pt x="1" y="6962"/>
                    </a:cubicBezTo>
                    <a:lnTo>
                      <a:pt x="24" y="6962"/>
                    </a:lnTo>
                    <a:cubicBezTo>
                      <a:pt x="46" y="6985"/>
                      <a:pt x="92" y="7007"/>
                      <a:pt x="138" y="7007"/>
                    </a:cubicBezTo>
                    <a:cubicBezTo>
                      <a:pt x="407" y="7025"/>
                      <a:pt x="676" y="7033"/>
                      <a:pt x="946" y="7033"/>
                    </a:cubicBezTo>
                    <a:cubicBezTo>
                      <a:pt x="2098" y="7033"/>
                      <a:pt x="3255" y="6883"/>
                      <a:pt x="4383" y="6642"/>
                    </a:cubicBezTo>
                    <a:cubicBezTo>
                      <a:pt x="5890" y="6300"/>
                      <a:pt x="7350" y="5775"/>
                      <a:pt x="8697" y="5022"/>
                    </a:cubicBezTo>
                    <a:cubicBezTo>
                      <a:pt x="9336" y="4656"/>
                      <a:pt x="9953" y="4246"/>
                      <a:pt x="10523" y="3766"/>
                    </a:cubicBezTo>
                    <a:cubicBezTo>
                      <a:pt x="11071" y="3310"/>
                      <a:pt x="11550" y="2808"/>
                      <a:pt x="11961" y="2237"/>
                    </a:cubicBezTo>
                    <a:cubicBezTo>
                      <a:pt x="12304" y="1758"/>
                      <a:pt x="12577" y="1027"/>
                      <a:pt x="12235" y="479"/>
                    </a:cubicBezTo>
                    <a:cubicBezTo>
                      <a:pt x="12098" y="228"/>
                      <a:pt x="11847" y="91"/>
                      <a:pt x="11596" y="23"/>
                    </a:cubicBezTo>
                    <a:cubicBezTo>
                      <a:pt x="11482" y="0"/>
                      <a:pt x="11391" y="0"/>
                      <a:pt x="11276"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2"/>
              <p:cNvSpPr/>
              <p:nvPr/>
            </p:nvSpPr>
            <p:spPr>
              <a:xfrm>
                <a:off x="5159291" y="3274635"/>
                <a:ext cx="27" cy="27"/>
              </a:xfrm>
              <a:custGeom>
                <a:avLst/>
                <a:gdLst/>
                <a:ahLst/>
                <a:cxnLst/>
                <a:rect l="l" t="t" r="r" b="b"/>
                <a:pathLst>
                  <a:path w="1" h="1" extrusionOk="0">
                    <a:moveTo>
                      <a:pt x="0" y="0"/>
                    </a:moveTo>
                    <a:lnTo>
                      <a:pt x="0" y="0"/>
                    </a:lnTo>
                    <a:cubicBezTo>
                      <a:pt x="0" y="0"/>
                      <a:pt x="0" y="0"/>
                      <a:pt x="0" y="0"/>
                    </a:cubicBezTo>
                    <a:close/>
                  </a:path>
                </a:pathLst>
              </a:custGeom>
              <a:solidFill>
                <a:srgbClr val="EE9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2"/>
              <p:cNvSpPr/>
              <p:nvPr/>
            </p:nvSpPr>
            <p:spPr>
              <a:xfrm>
                <a:off x="5043927" y="3361617"/>
                <a:ext cx="622" cy="649"/>
              </a:xfrm>
              <a:custGeom>
                <a:avLst/>
                <a:gdLst/>
                <a:ahLst/>
                <a:cxnLst/>
                <a:rect l="l" t="t" r="r" b="b"/>
                <a:pathLst>
                  <a:path w="23" h="24" extrusionOk="0">
                    <a:moveTo>
                      <a:pt x="0" y="23"/>
                    </a:moveTo>
                    <a:lnTo>
                      <a:pt x="23" y="1"/>
                    </a:lnTo>
                    <a:cubicBezTo>
                      <a:pt x="23" y="1"/>
                      <a:pt x="0" y="23"/>
                      <a:pt x="0" y="23"/>
                    </a:cubicBezTo>
                    <a:close/>
                  </a:path>
                </a:pathLst>
              </a:custGeom>
              <a:solidFill>
                <a:srgbClr val="EE9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2"/>
              <p:cNvSpPr/>
              <p:nvPr/>
            </p:nvSpPr>
            <p:spPr>
              <a:xfrm>
                <a:off x="5115475" y="3011795"/>
                <a:ext cx="246811" cy="216429"/>
              </a:xfrm>
              <a:custGeom>
                <a:avLst/>
                <a:gdLst/>
                <a:ahLst/>
                <a:cxnLst/>
                <a:rect l="l" t="t" r="r" b="b"/>
                <a:pathLst>
                  <a:path w="9131" h="8007" extrusionOk="0">
                    <a:moveTo>
                      <a:pt x="6620" y="1"/>
                    </a:moveTo>
                    <a:cubicBezTo>
                      <a:pt x="6323" y="1"/>
                      <a:pt x="6050" y="23"/>
                      <a:pt x="5753" y="69"/>
                    </a:cubicBezTo>
                    <a:cubicBezTo>
                      <a:pt x="5068" y="160"/>
                      <a:pt x="4383" y="343"/>
                      <a:pt x="3721" y="571"/>
                    </a:cubicBezTo>
                    <a:cubicBezTo>
                      <a:pt x="2466" y="982"/>
                      <a:pt x="1279" y="1553"/>
                      <a:pt x="92" y="2123"/>
                    </a:cubicBezTo>
                    <a:cubicBezTo>
                      <a:pt x="46" y="2146"/>
                      <a:pt x="24" y="2169"/>
                      <a:pt x="24" y="2215"/>
                    </a:cubicBezTo>
                    <a:cubicBezTo>
                      <a:pt x="1" y="2260"/>
                      <a:pt x="24" y="2306"/>
                      <a:pt x="46" y="2352"/>
                    </a:cubicBezTo>
                    <a:cubicBezTo>
                      <a:pt x="69" y="2374"/>
                      <a:pt x="92" y="2397"/>
                      <a:pt x="138" y="2420"/>
                    </a:cubicBezTo>
                    <a:cubicBezTo>
                      <a:pt x="183" y="2420"/>
                      <a:pt x="229" y="2420"/>
                      <a:pt x="275" y="2397"/>
                    </a:cubicBezTo>
                    <a:cubicBezTo>
                      <a:pt x="777" y="2146"/>
                      <a:pt x="1279" y="1918"/>
                      <a:pt x="1781" y="1690"/>
                    </a:cubicBezTo>
                    <a:cubicBezTo>
                      <a:pt x="2397" y="1416"/>
                      <a:pt x="3037" y="1142"/>
                      <a:pt x="3699" y="936"/>
                    </a:cubicBezTo>
                    <a:cubicBezTo>
                      <a:pt x="4338" y="708"/>
                      <a:pt x="5000" y="526"/>
                      <a:pt x="5684" y="412"/>
                    </a:cubicBezTo>
                    <a:lnTo>
                      <a:pt x="5730" y="412"/>
                    </a:lnTo>
                    <a:cubicBezTo>
                      <a:pt x="6027" y="367"/>
                      <a:pt x="6325" y="332"/>
                      <a:pt x="6622" y="332"/>
                    </a:cubicBezTo>
                    <a:cubicBezTo>
                      <a:pt x="6781" y="332"/>
                      <a:pt x="6940" y="342"/>
                      <a:pt x="7100" y="366"/>
                    </a:cubicBezTo>
                    <a:cubicBezTo>
                      <a:pt x="7351" y="389"/>
                      <a:pt x="7602" y="434"/>
                      <a:pt x="7830" y="526"/>
                    </a:cubicBezTo>
                    <a:cubicBezTo>
                      <a:pt x="7990" y="594"/>
                      <a:pt x="8127" y="685"/>
                      <a:pt x="8264" y="777"/>
                    </a:cubicBezTo>
                    <a:cubicBezTo>
                      <a:pt x="8378" y="845"/>
                      <a:pt x="8492" y="936"/>
                      <a:pt x="8583" y="1051"/>
                    </a:cubicBezTo>
                    <a:cubicBezTo>
                      <a:pt x="8629" y="1119"/>
                      <a:pt x="8674" y="1188"/>
                      <a:pt x="8697" y="1256"/>
                    </a:cubicBezTo>
                    <a:cubicBezTo>
                      <a:pt x="8743" y="1325"/>
                      <a:pt x="8743" y="1393"/>
                      <a:pt x="8766" y="1461"/>
                    </a:cubicBezTo>
                    <a:cubicBezTo>
                      <a:pt x="8766" y="1553"/>
                      <a:pt x="8766" y="1621"/>
                      <a:pt x="8766" y="1713"/>
                    </a:cubicBezTo>
                    <a:cubicBezTo>
                      <a:pt x="8743" y="1804"/>
                      <a:pt x="8720" y="1918"/>
                      <a:pt x="8674" y="2032"/>
                    </a:cubicBezTo>
                    <a:cubicBezTo>
                      <a:pt x="8606" y="2215"/>
                      <a:pt x="8492" y="2397"/>
                      <a:pt x="8378" y="2580"/>
                    </a:cubicBezTo>
                    <a:cubicBezTo>
                      <a:pt x="8013" y="3059"/>
                      <a:pt x="7556" y="3470"/>
                      <a:pt x="7100" y="3835"/>
                    </a:cubicBezTo>
                    <a:cubicBezTo>
                      <a:pt x="6255" y="4520"/>
                      <a:pt x="5319" y="5114"/>
                      <a:pt x="4383" y="5684"/>
                    </a:cubicBezTo>
                    <a:cubicBezTo>
                      <a:pt x="3516" y="6186"/>
                      <a:pt x="2626" y="6666"/>
                      <a:pt x="1713" y="7122"/>
                    </a:cubicBezTo>
                    <a:cubicBezTo>
                      <a:pt x="1370" y="7282"/>
                      <a:pt x="1028" y="7442"/>
                      <a:pt x="686" y="7601"/>
                    </a:cubicBezTo>
                    <a:cubicBezTo>
                      <a:pt x="617" y="7624"/>
                      <a:pt x="571" y="7670"/>
                      <a:pt x="503" y="7693"/>
                    </a:cubicBezTo>
                    <a:cubicBezTo>
                      <a:pt x="457" y="7693"/>
                      <a:pt x="435" y="7716"/>
                      <a:pt x="412" y="7761"/>
                    </a:cubicBezTo>
                    <a:cubicBezTo>
                      <a:pt x="389" y="7807"/>
                      <a:pt x="389" y="7853"/>
                      <a:pt x="389" y="7898"/>
                    </a:cubicBezTo>
                    <a:cubicBezTo>
                      <a:pt x="412" y="7921"/>
                      <a:pt x="435" y="7967"/>
                      <a:pt x="457" y="7989"/>
                    </a:cubicBezTo>
                    <a:cubicBezTo>
                      <a:pt x="480" y="8001"/>
                      <a:pt x="503" y="8007"/>
                      <a:pt x="526" y="8007"/>
                    </a:cubicBezTo>
                    <a:cubicBezTo>
                      <a:pt x="549" y="8007"/>
                      <a:pt x="571" y="8001"/>
                      <a:pt x="594" y="7989"/>
                    </a:cubicBezTo>
                    <a:cubicBezTo>
                      <a:pt x="845" y="7898"/>
                      <a:pt x="1096" y="7784"/>
                      <a:pt x="1348" y="7647"/>
                    </a:cubicBezTo>
                    <a:cubicBezTo>
                      <a:pt x="1713" y="7487"/>
                      <a:pt x="2101" y="7305"/>
                      <a:pt x="2466" y="7099"/>
                    </a:cubicBezTo>
                    <a:cubicBezTo>
                      <a:pt x="3402" y="6620"/>
                      <a:pt x="4338" y="6095"/>
                      <a:pt x="5251" y="5524"/>
                    </a:cubicBezTo>
                    <a:cubicBezTo>
                      <a:pt x="5730" y="5228"/>
                      <a:pt x="6186" y="4931"/>
                      <a:pt x="6643" y="4589"/>
                    </a:cubicBezTo>
                    <a:cubicBezTo>
                      <a:pt x="7077" y="4292"/>
                      <a:pt x="7465" y="3972"/>
                      <a:pt x="7853" y="3630"/>
                    </a:cubicBezTo>
                    <a:cubicBezTo>
                      <a:pt x="8172" y="3333"/>
                      <a:pt x="8469" y="3014"/>
                      <a:pt x="8720" y="2648"/>
                    </a:cubicBezTo>
                    <a:cubicBezTo>
                      <a:pt x="8903" y="2374"/>
                      <a:pt x="9062" y="2055"/>
                      <a:pt x="9085" y="1713"/>
                    </a:cubicBezTo>
                    <a:cubicBezTo>
                      <a:pt x="9131" y="1416"/>
                      <a:pt x="9040" y="1096"/>
                      <a:pt x="8857" y="868"/>
                    </a:cubicBezTo>
                    <a:cubicBezTo>
                      <a:pt x="8697" y="685"/>
                      <a:pt x="8538" y="548"/>
                      <a:pt x="8332" y="434"/>
                    </a:cubicBezTo>
                    <a:cubicBezTo>
                      <a:pt x="8104" y="275"/>
                      <a:pt x="7853" y="183"/>
                      <a:pt x="7579" y="115"/>
                    </a:cubicBezTo>
                    <a:cubicBezTo>
                      <a:pt x="7305" y="46"/>
                      <a:pt x="7008" y="1"/>
                      <a:pt x="6711" y="1"/>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2"/>
              <p:cNvSpPr/>
              <p:nvPr/>
            </p:nvSpPr>
            <p:spPr>
              <a:xfrm>
                <a:off x="4952592" y="2981576"/>
                <a:ext cx="222160" cy="93199"/>
              </a:xfrm>
              <a:custGeom>
                <a:avLst/>
                <a:gdLst/>
                <a:ahLst/>
                <a:cxnLst/>
                <a:rect l="l" t="t" r="r" b="b"/>
                <a:pathLst>
                  <a:path w="8219" h="3448" extrusionOk="0">
                    <a:moveTo>
                      <a:pt x="6575" y="0"/>
                    </a:moveTo>
                    <a:cubicBezTo>
                      <a:pt x="6415" y="0"/>
                      <a:pt x="6255" y="23"/>
                      <a:pt x="6072" y="23"/>
                    </a:cubicBezTo>
                    <a:cubicBezTo>
                      <a:pt x="5684" y="69"/>
                      <a:pt x="5274" y="160"/>
                      <a:pt x="4886" y="297"/>
                    </a:cubicBezTo>
                    <a:cubicBezTo>
                      <a:pt x="4475" y="411"/>
                      <a:pt x="4064" y="594"/>
                      <a:pt x="3653" y="776"/>
                    </a:cubicBezTo>
                    <a:cubicBezTo>
                      <a:pt x="3219" y="959"/>
                      <a:pt x="2808" y="1187"/>
                      <a:pt x="2398" y="1415"/>
                    </a:cubicBezTo>
                    <a:cubicBezTo>
                      <a:pt x="2032" y="1621"/>
                      <a:pt x="1690" y="1849"/>
                      <a:pt x="1325" y="2077"/>
                    </a:cubicBezTo>
                    <a:cubicBezTo>
                      <a:pt x="914" y="2351"/>
                      <a:pt x="480" y="2602"/>
                      <a:pt x="92" y="2922"/>
                    </a:cubicBezTo>
                    <a:cubicBezTo>
                      <a:pt x="47" y="2945"/>
                      <a:pt x="24" y="2967"/>
                      <a:pt x="24" y="3013"/>
                    </a:cubicBezTo>
                    <a:cubicBezTo>
                      <a:pt x="1" y="3059"/>
                      <a:pt x="24" y="3104"/>
                      <a:pt x="47" y="3127"/>
                    </a:cubicBezTo>
                    <a:cubicBezTo>
                      <a:pt x="77" y="3188"/>
                      <a:pt x="128" y="3219"/>
                      <a:pt x="178" y="3219"/>
                    </a:cubicBezTo>
                    <a:cubicBezTo>
                      <a:pt x="204" y="3219"/>
                      <a:pt x="229" y="3211"/>
                      <a:pt x="252" y="3196"/>
                    </a:cubicBezTo>
                    <a:cubicBezTo>
                      <a:pt x="572" y="2945"/>
                      <a:pt x="914" y="2739"/>
                      <a:pt x="1234" y="2511"/>
                    </a:cubicBezTo>
                    <a:cubicBezTo>
                      <a:pt x="1507" y="2351"/>
                      <a:pt x="1781" y="2169"/>
                      <a:pt x="2055" y="2009"/>
                    </a:cubicBezTo>
                    <a:cubicBezTo>
                      <a:pt x="2672" y="1621"/>
                      <a:pt x="3288" y="1301"/>
                      <a:pt x="3927" y="1005"/>
                    </a:cubicBezTo>
                    <a:cubicBezTo>
                      <a:pt x="3938" y="1005"/>
                      <a:pt x="3944" y="999"/>
                      <a:pt x="3950" y="993"/>
                    </a:cubicBezTo>
                    <a:lnTo>
                      <a:pt x="3950" y="993"/>
                    </a:lnTo>
                    <a:cubicBezTo>
                      <a:pt x="3950" y="996"/>
                      <a:pt x="3950" y="1000"/>
                      <a:pt x="3950" y="1005"/>
                    </a:cubicBezTo>
                    <a:cubicBezTo>
                      <a:pt x="4566" y="708"/>
                      <a:pt x="5228" y="480"/>
                      <a:pt x="5936" y="388"/>
                    </a:cubicBezTo>
                    <a:cubicBezTo>
                      <a:pt x="6169" y="355"/>
                      <a:pt x="6416" y="334"/>
                      <a:pt x="6665" y="334"/>
                    </a:cubicBezTo>
                    <a:cubicBezTo>
                      <a:pt x="6756" y="334"/>
                      <a:pt x="6848" y="336"/>
                      <a:pt x="6940" y="343"/>
                    </a:cubicBezTo>
                    <a:cubicBezTo>
                      <a:pt x="7122" y="365"/>
                      <a:pt x="7305" y="411"/>
                      <a:pt x="7465" y="457"/>
                    </a:cubicBezTo>
                    <a:cubicBezTo>
                      <a:pt x="7533" y="502"/>
                      <a:pt x="7602" y="525"/>
                      <a:pt x="7670" y="571"/>
                    </a:cubicBezTo>
                    <a:cubicBezTo>
                      <a:pt x="7716" y="616"/>
                      <a:pt x="7739" y="639"/>
                      <a:pt x="7784" y="685"/>
                    </a:cubicBezTo>
                    <a:cubicBezTo>
                      <a:pt x="7807" y="708"/>
                      <a:pt x="7830" y="753"/>
                      <a:pt x="7830" y="776"/>
                    </a:cubicBezTo>
                    <a:cubicBezTo>
                      <a:pt x="7853" y="822"/>
                      <a:pt x="7876" y="845"/>
                      <a:pt x="7876" y="890"/>
                    </a:cubicBezTo>
                    <a:cubicBezTo>
                      <a:pt x="7876" y="959"/>
                      <a:pt x="7876" y="1005"/>
                      <a:pt x="7876" y="1073"/>
                    </a:cubicBezTo>
                    <a:cubicBezTo>
                      <a:pt x="7876" y="1164"/>
                      <a:pt x="7830" y="1256"/>
                      <a:pt x="7807" y="1347"/>
                    </a:cubicBezTo>
                    <a:cubicBezTo>
                      <a:pt x="7716" y="1552"/>
                      <a:pt x="7602" y="1735"/>
                      <a:pt x="7488" y="1918"/>
                    </a:cubicBezTo>
                    <a:cubicBezTo>
                      <a:pt x="7214" y="2260"/>
                      <a:pt x="6894" y="2579"/>
                      <a:pt x="6552" y="2876"/>
                    </a:cubicBezTo>
                    <a:cubicBezTo>
                      <a:pt x="6575" y="2853"/>
                      <a:pt x="6575" y="2853"/>
                      <a:pt x="6597" y="2831"/>
                    </a:cubicBezTo>
                    <a:lnTo>
                      <a:pt x="6597" y="2831"/>
                    </a:lnTo>
                    <a:cubicBezTo>
                      <a:pt x="6461" y="2945"/>
                      <a:pt x="6301" y="3059"/>
                      <a:pt x="6164" y="3150"/>
                    </a:cubicBezTo>
                    <a:cubicBezTo>
                      <a:pt x="6072" y="3196"/>
                      <a:pt x="6050" y="3310"/>
                      <a:pt x="6095" y="3378"/>
                    </a:cubicBezTo>
                    <a:cubicBezTo>
                      <a:pt x="6125" y="3423"/>
                      <a:pt x="6183" y="3448"/>
                      <a:pt x="6239" y="3448"/>
                    </a:cubicBezTo>
                    <a:cubicBezTo>
                      <a:pt x="6269" y="3448"/>
                      <a:pt x="6299" y="3440"/>
                      <a:pt x="6324" y="3424"/>
                    </a:cubicBezTo>
                    <a:cubicBezTo>
                      <a:pt x="6529" y="3310"/>
                      <a:pt x="6734" y="3150"/>
                      <a:pt x="6917" y="2990"/>
                    </a:cubicBezTo>
                    <a:cubicBezTo>
                      <a:pt x="7145" y="2808"/>
                      <a:pt x="7351" y="2602"/>
                      <a:pt x="7533" y="2374"/>
                    </a:cubicBezTo>
                    <a:cubicBezTo>
                      <a:pt x="7716" y="2169"/>
                      <a:pt x="7876" y="1940"/>
                      <a:pt x="8013" y="1689"/>
                    </a:cubicBezTo>
                    <a:cubicBezTo>
                      <a:pt x="8127" y="1484"/>
                      <a:pt x="8195" y="1233"/>
                      <a:pt x="8218" y="1005"/>
                    </a:cubicBezTo>
                    <a:cubicBezTo>
                      <a:pt x="8218" y="890"/>
                      <a:pt x="8195" y="799"/>
                      <a:pt x="8172" y="708"/>
                    </a:cubicBezTo>
                    <a:cubicBezTo>
                      <a:pt x="8127" y="594"/>
                      <a:pt x="8058" y="502"/>
                      <a:pt x="7967" y="411"/>
                    </a:cubicBezTo>
                    <a:cubicBezTo>
                      <a:pt x="7899" y="320"/>
                      <a:pt x="7784" y="251"/>
                      <a:pt x="7693" y="206"/>
                    </a:cubicBezTo>
                    <a:cubicBezTo>
                      <a:pt x="7533" y="137"/>
                      <a:pt x="7374" y="92"/>
                      <a:pt x="7214" y="69"/>
                    </a:cubicBezTo>
                    <a:cubicBezTo>
                      <a:pt x="7008" y="23"/>
                      <a:pt x="6780" y="0"/>
                      <a:pt x="6575"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2"/>
              <p:cNvSpPr/>
              <p:nvPr/>
            </p:nvSpPr>
            <p:spPr>
              <a:xfrm>
                <a:off x="4710755" y="2996983"/>
                <a:ext cx="273949" cy="215970"/>
              </a:xfrm>
              <a:custGeom>
                <a:avLst/>
                <a:gdLst/>
                <a:ahLst/>
                <a:cxnLst/>
                <a:rect l="l" t="t" r="r" b="b"/>
                <a:pathLst>
                  <a:path w="10135" h="7990" extrusionOk="0">
                    <a:moveTo>
                      <a:pt x="8902" y="1"/>
                    </a:moveTo>
                    <a:cubicBezTo>
                      <a:pt x="8651" y="1"/>
                      <a:pt x="8377" y="24"/>
                      <a:pt x="8126" y="92"/>
                    </a:cubicBezTo>
                    <a:cubicBezTo>
                      <a:pt x="7738" y="183"/>
                      <a:pt x="7327" y="320"/>
                      <a:pt x="6962" y="480"/>
                    </a:cubicBezTo>
                    <a:cubicBezTo>
                      <a:pt x="6186" y="823"/>
                      <a:pt x="5456" y="1302"/>
                      <a:pt x="4794" y="1850"/>
                    </a:cubicBezTo>
                    <a:cubicBezTo>
                      <a:pt x="3835" y="2626"/>
                      <a:pt x="2968" y="3539"/>
                      <a:pt x="2192" y="4497"/>
                    </a:cubicBezTo>
                    <a:cubicBezTo>
                      <a:pt x="1781" y="5000"/>
                      <a:pt x="1393" y="5547"/>
                      <a:pt x="1028" y="6118"/>
                    </a:cubicBezTo>
                    <a:cubicBezTo>
                      <a:pt x="640" y="6711"/>
                      <a:pt x="297" y="7328"/>
                      <a:pt x="0" y="7967"/>
                    </a:cubicBezTo>
                    <a:cubicBezTo>
                      <a:pt x="0" y="7990"/>
                      <a:pt x="0" y="7990"/>
                      <a:pt x="0" y="7990"/>
                    </a:cubicBezTo>
                    <a:cubicBezTo>
                      <a:pt x="46" y="7967"/>
                      <a:pt x="115" y="7921"/>
                      <a:pt x="183" y="7898"/>
                    </a:cubicBezTo>
                    <a:cubicBezTo>
                      <a:pt x="274" y="7876"/>
                      <a:pt x="366" y="7830"/>
                      <a:pt x="457" y="7784"/>
                    </a:cubicBezTo>
                    <a:cubicBezTo>
                      <a:pt x="845" y="6963"/>
                      <a:pt x="1347" y="6186"/>
                      <a:pt x="1872" y="5433"/>
                    </a:cubicBezTo>
                    <a:lnTo>
                      <a:pt x="1872" y="5433"/>
                    </a:lnTo>
                    <a:cubicBezTo>
                      <a:pt x="1872" y="5456"/>
                      <a:pt x="1849" y="5456"/>
                      <a:pt x="1849" y="5479"/>
                    </a:cubicBezTo>
                    <a:cubicBezTo>
                      <a:pt x="2306" y="4863"/>
                      <a:pt x="2785" y="4292"/>
                      <a:pt x="3287" y="3721"/>
                    </a:cubicBezTo>
                    <a:cubicBezTo>
                      <a:pt x="3812" y="3151"/>
                      <a:pt x="4360" y="2603"/>
                      <a:pt x="4976" y="2124"/>
                    </a:cubicBezTo>
                    <a:cubicBezTo>
                      <a:pt x="4976" y="2101"/>
                      <a:pt x="4976" y="2101"/>
                      <a:pt x="4976" y="2101"/>
                    </a:cubicBezTo>
                    <a:cubicBezTo>
                      <a:pt x="5615" y="1576"/>
                      <a:pt x="6323" y="1119"/>
                      <a:pt x="7053" y="777"/>
                    </a:cubicBezTo>
                    <a:cubicBezTo>
                      <a:pt x="7533" y="594"/>
                      <a:pt x="8012" y="435"/>
                      <a:pt x="8491" y="343"/>
                    </a:cubicBezTo>
                    <a:cubicBezTo>
                      <a:pt x="8637" y="327"/>
                      <a:pt x="8782" y="311"/>
                      <a:pt x="8927" y="311"/>
                    </a:cubicBezTo>
                    <a:cubicBezTo>
                      <a:pt x="8987" y="311"/>
                      <a:pt x="9048" y="314"/>
                      <a:pt x="9108" y="320"/>
                    </a:cubicBezTo>
                    <a:cubicBezTo>
                      <a:pt x="9222" y="343"/>
                      <a:pt x="9313" y="366"/>
                      <a:pt x="9404" y="389"/>
                    </a:cubicBezTo>
                    <a:cubicBezTo>
                      <a:pt x="9473" y="412"/>
                      <a:pt x="9519" y="457"/>
                      <a:pt x="9564" y="480"/>
                    </a:cubicBezTo>
                    <a:cubicBezTo>
                      <a:pt x="9610" y="503"/>
                      <a:pt x="9633" y="549"/>
                      <a:pt x="9678" y="571"/>
                    </a:cubicBezTo>
                    <a:cubicBezTo>
                      <a:pt x="9701" y="617"/>
                      <a:pt x="9724" y="663"/>
                      <a:pt x="9747" y="708"/>
                    </a:cubicBezTo>
                    <a:cubicBezTo>
                      <a:pt x="9770" y="754"/>
                      <a:pt x="9770" y="800"/>
                      <a:pt x="9792" y="845"/>
                    </a:cubicBezTo>
                    <a:cubicBezTo>
                      <a:pt x="9792" y="937"/>
                      <a:pt x="9792" y="1005"/>
                      <a:pt x="9792" y="1074"/>
                    </a:cubicBezTo>
                    <a:cubicBezTo>
                      <a:pt x="9770" y="1188"/>
                      <a:pt x="9747" y="1325"/>
                      <a:pt x="9701" y="1439"/>
                    </a:cubicBezTo>
                    <a:cubicBezTo>
                      <a:pt x="9633" y="1621"/>
                      <a:pt x="9519" y="1781"/>
                      <a:pt x="9404" y="1941"/>
                    </a:cubicBezTo>
                    <a:lnTo>
                      <a:pt x="9427" y="1941"/>
                    </a:lnTo>
                    <a:cubicBezTo>
                      <a:pt x="9404" y="1941"/>
                      <a:pt x="9404" y="1964"/>
                      <a:pt x="9404" y="1964"/>
                    </a:cubicBezTo>
                    <a:cubicBezTo>
                      <a:pt x="9290" y="2101"/>
                      <a:pt x="9199" y="2215"/>
                      <a:pt x="9085" y="2352"/>
                    </a:cubicBezTo>
                    <a:cubicBezTo>
                      <a:pt x="9016" y="2397"/>
                      <a:pt x="9016" y="2512"/>
                      <a:pt x="9085" y="2580"/>
                    </a:cubicBezTo>
                    <a:cubicBezTo>
                      <a:pt x="9116" y="2601"/>
                      <a:pt x="9151" y="2612"/>
                      <a:pt x="9187" y="2612"/>
                    </a:cubicBezTo>
                    <a:cubicBezTo>
                      <a:pt x="9231" y="2612"/>
                      <a:pt x="9275" y="2595"/>
                      <a:pt x="9313" y="2557"/>
                    </a:cubicBezTo>
                    <a:cubicBezTo>
                      <a:pt x="9541" y="2329"/>
                      <a:pt x="9770" y="2032"/>
                      <a:pt x="9929" y="1736"/>
                    </a:cubicBezTo>
                    <a:cubicBezTo>
                      <a:pt x="10044" y="1484"/>
                      <a:pt x="10112" y="1233"/>
                      <a:pt x="10135" y="960"/>
                    </a:cubicBezTo>
                    <a:cubicBezTo>
                      <a:pt x="10135" y="845"/>
                      <a:pt x="10112" y="731"/>
                      <a:pt x="10066" y="640"/>
                    </a:cubicBezTo>
                    <a:cubicBezTo>
                      <a:pt x="10044" y="526"/>
                      <a:pt x="9975" y="435"/>
                      <a:pt x="9884" y="343"/>
                    </a:cubicBezTo>
                    <a:cubicBezTo>
                      <a:pt x="9815" y="252"/>
                      <a:pt x="9724" y="183"/>
                      <a:pt x="9633" y="138"/>
                    </a:cubicBezTo>
                    <a:cubicBezTo>
                      <a:pt x="9496" y="69"/>
                      <a:pt x="9359" y="46"/>
                      <a:pt x="9222" y="24"/>
                    </a:cubicBezTo>
                    <a:cubicBezTo>
                      <a:pt x="9131" y="1"/>
                      <a:pt x="9016" y="1"/>
                      <a:pt x="8902" y="1"/>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2"/>
              <p:cNvSpPr/>
              <p:nvPr/>
            </p:nvSpPr>
            <p:spPr>
              <a:xfrm>
                <a:off x="4964945" y="3049421"/>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EE9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2"/>
              <p:cNvSpPr/>
              <p:nvPr/>
            </p:nvSpPr>
            <p:spPr>
              <a:xfrm>
                <a:off x="4964945" y="3050043"/>
                <a:ext cx="27" cy="27"/>
              </a:xfrm>
              <a:custGeom>
                <a:avLst/>
                <a:gdLst/>
                <a:ahLst/>
                <a:cxnLst/>
                <a:rect l="l" t="t" r="r" b="b"/>
                <a:pathLst>
                  <a:path w="1" h="1" extrusionOk="0">
                    <a:moveTo>
                      <a:pt x="0" y="1"/>
                    </a:moveTo>
                    <a:cubicBezTo>
                      <a:pt x="0" y="1"/>
                      <a:pt x="0" y="1"/>
                      <a:pt x="0" y="1"/>
                    </a:cubicBezTo>
                    <a:cubicBezTo>
                      <a:pt x="0" y="1"/>
                      <a:pt x="0" y="1"/>
                      <a:pt x="0" y="1"/>
                    </a:cubicBezTo>
                    <a:lnTo>
                      <a:pt x="0" y="1"/>
                    </a:lnTo>
                    <a:lnTo>
                      <a:pt x="0" y="1"/>
                    </a:lnTo>
                    <a:cubicBezTo>
                      <a:pt x="0" y="1"/>
                      <a:pt x="0" y="1"/>
                      <a:pt x="0" y="1"/>
                    </a:cubicBezTo>
                    <a:close/>
                  </a:path>
                </a:pathLst>
              </a:custGeom>
              <a:solidFill>
                <a:srgbClr val="EE9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2"/>
              <p:cNvSpPr/>
              <p:nvPr/>
            </p:nvSpPr>
            <p:spPr>
              <a:xfrm>
                <a:off x="4845256" y="3054367"/>
                <a:ext cx="27" cy="27"/>
              </a:xfrm>
              <a:custGeom>
                <a:avLst/>
                <a:gdLst/>
                <a:ahLst/>
                <a:cxnLst/>
                <a:rect l="l" t="t" r="r" b="b"/>
                <a:pathLst>
                  <a:path w="1" h="1" extrusionOk="0">
                    <a:moveTo>
                      <a:pt x="0" y="1"/>
                    </a:moveTo>
                    <a:lnTo>
                      <a:pt x="0" y="1"/>
                    </a:lnTo>
                    <a:close/>
                  </a:path>
                </a:pathLst>
              </a:custGeom>
              <a:solidFill>
                <a:srgbClr val="EE9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2"/>
              <p:cNvSpPr/>
              <p:nvPr/>
            </p:nvSpPr>
            <p:spPr>
              <a:xfrm>
                <a:off x="4716296" y="3214790"/>
                <a:ext cx="649" cy="622"/>
              </a:xfrm>
              <a:custGeom>
                <a:avLst/>
                <a:gdLst/>
                <a:ahLst/>
                <a:cxnLst/>
                <a:rect l="l" t="t" r="r" b="b"/>
                <a:pathLst>
                  <a:path w="24" h="23" extrusionOk="0">
                    <a:moveTo>
                      <a:pt x="1" y="23"/>
                    </a:moveTo>
                    <a:cubicBezTo>
                      <a:pt x="1" y="23"/>
                      <a:pt x="1" y="23"/>
                      <a:pt x="1" y="23"/>
                    </a:cubicBezTo>
                    <a:cubicBezTo>
                      <a:pt x="1" y="23"/>
                      <a:pt x="24" y="0"/>
                      <a:pt x="24" y="0"/>
                    </a:cubicBezTo>
                    <a:close/>
                  </a:path>
                </a:pathLst>
              </a:custGeom>
              <a:solidFill>
                <a:srgbClr val="EE9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2"/>
              <p:cNvSpPr/>
              <p:nvPr/>
            </p:nvSpPr>
            <p:spPr>
              <a:xfrm>
                <a:off x="4945808" y="3234522"/>
                <a:ext cx="140096" cy="125527"/>
              </a:xfrm>
              <a:custGeom>
                <a:avLst/>
                <a:gdLst/>
                <a:ahLst/>
                <a:cxnLst/>
                <a:rect l="l" t="t" r="r" b="b"/>
                <a:pathLst>
                  <a:path w="5183" h="4644" extrusionOk="0">
                    <a:moveTo>
                      <a:pt x="3333" y="1"/>
                    </a:moveTo>
                    <a:cubicBezTo>
                      <a:pt x="3037" y="1"/>
                      <a:pt x="2740" y="69"/>
                      <a:pt x="2443" y="115"/>
                    </a:cubicBezTo>
                    <a:cubicBezTo>
                      <a:pt x="2398" y="115"/>
                      <a:pt x="2352" y="160"/>
                      <a:pt x="2329" y="183"/>
                    </a:cubicBezTo>
                    <a:cubicBezTo>
                      <a:pt x="2306" y="229"/>
                      <a:pt x="2306" y="274"/>
                      <a:pt x="2329" y="320"/>
                    </a:cubicBezTo>
                    <a:cubicBezTo>
                      <a:pt x="2329" y="343"/>
                      <a:pt x="2375" y="389"/>
                      <a:pt x="2398" y="411"/>
                    </a:cubicBezTo>
                    <a:cubicBezTo>
                      <a:pt x="2443" y="434"/>
                      <a:pt x="2489" y="434"/>
                      <a:pt x="2534" y="434"/>
                    </a:cubicBezTo>
                    <a:cubicBezTo>
                      <a:pt x="2580" y="411"/>
                      <a:pt x="2649" y="411"/>
                      <a:pt x="2717" y="389"/>
                    </a:cubicBezTo>
                    <a:lnTo>
                      <a:pt x="2740" y="389"/>
                    </a:lnTo>
                    <a:cubicBezTo>
                      <a:pt x="2957" y="355"/>
                      <a:pt x="3174" y="334"/>
                      <a:pt x="3392" y="334"/>
                    </a:cubicBezTo>
                    <a:cubicBezTo>
                      <a:pt x="3471" y="334"/>
                      <a:pt x="3551" y="337"/>
                      <a:pt x="3630" y="343"/>
                    </a:cubicBezTo>
                    <a:cubicBezTo>
                      <a:pt x="3699" y="366"/>
                      <a:pt x="3790" y="366"/>
                      <a:pt x="3881" y="389"/>
                    </a:cubicBezTo>
                    <a:cubicBezTo>
                      <a:pt x="3950" y="411"/>
                      <a:pt x="4018" y="434"/>
                      <a:pt x="4087" y="457"/>
                    </a:cubicBezTo>
                    <a:cubicBezTo>
                      <a:pt x="4201" y="503"/>
                      <a:pt x="4315" y="571"/>
                      <a:pt x="4429" y="640"/>
                    </a:cubicBezTo>
                    <a:cubicBezTo>
                      <a:pt x="4497" y="708"/>
                      <a:pt x="4566" y="777"/>
                      <a:pt x="4634" y="845"/>
                    </a:cubicBezTo>
                    <a:cubicBezTo>
                      <a:pt x="4680" y="891"/>
                      <a:pt x="4726" y="959"/>
                      <a:pt x="4771" y="1051"/>
                    </a:cubicBezTo>
                    <a:cubicBezTo>
                      <a:pt x="4794" y="1119"/>
                      <a:pt x="4817" y="1210"/>
                      <a:pt x="4840" y="1279"/>
                    </a:cubicBezTo>
                    <a:cubicBezTo>
                      <a:pt x="4840" y="1393"/>
                      <a:pt x="4840" y="1484"/>
                      <a:pt x="4840" y="1598"/>
                    </a:cubicBezTo>
                    <a:cubicBezTo>
                      <a:pt x="4817" y="1735"/>
                      <a:pt x="4771" y="1872"/>
                      <a:pt x="4726" y="2009"/>
                    </a:cubicBezTo>
                    <a:cubicBezTo>
                      <a:pt x="4657" y="2192"/>
                      <a:pt x="4566" y="2374"/>
                      <a:pt x="4452" y="2534"/>
                    </a:cubicBezTo>
                    <a:cubicBezTo>
                      <a:pt x="4292" y="2740"/>
                      <a:pt x="4132" y="2922"/>
                      <a:pt x="3950" y="3082"/>
                    </a:cubicBezTo>
                    <a:lnTo>
                      <a:pt x="3927" y="3082"/>
                    </a:lnTo>
                    <a:cubicBezTo>
                      <a:pt x="3539" y="3402"/>
                      <a:pt x="3105" y="3653"/>
                      <a:pt x="2649" y="3858"/>
                    </a:cubicBezTo>
                    <a:cubicBezTo>
                      <a:pt x="2215" y="4063"/>
                      <a:pt x="1758" y="4178"/>
                      <a:pt x="1279" y="4269"/>
                    </a:cubicBezTo>
                    <a:cubicBezTo>
                      <a:pt x="1096" y="4292"/>
                      <a:pt x="914" y="4315"/>
                      <a:pt x="731" y="4315"/>
                    </a:cubicBezTo>
                    <a:cubicBezTo>
                      <a:pt x="572" y="4383"/>
                      <a:pt x="412" y="4451"/>
                      <a:pt x="252" y="4520"/>
                    </a:cubicBezTo>
                    <a:cubicBezTo>
                      <a:pt x="183" y="4566"/>
                      <a:pt x="92" y="4588"/>
                      <a:pt x="1" y="4634"/>
                    </a:cubicBezTo>
                    <a:lnTo>
                      <a:pt x="320" y="4634"/>
                    </a:lnTo>
                    <a:cubicBezTo>
                      <a:pt x="387" y="4641"/>
                      <a:pt x="454" y="4644"/>
                      <a:pt x="521" y="4644"/>
                    </a:cubicBezTo>
                    <a:cubicBezTo>
                      <a:pt x="682" y="4644"/>
                      <a:pt x="844" y="4627"/>
                      <a:pt x="1005" y="4611"/>
                    </a:cubicBezTo>
                    <a:cubicBezTo>
                      <a:pt x="1439" y="4588"/>
                      <a:pt x="1873" y="4497"/>
                      <a:pt x="2283" y="4360"/>
                    </a:cubicBezTo>
                    <a:cubicBezTo>
                      <a:pt x="2694" y="4223"/>
                      <a:pt x="3105" y="4018"/>
                      <a:pt x="3470" y="3790"/>
                    </a:cubicBezTo>
                    <a:cubicBezTo>
                      <a:pt x="3653" y="3675"/>
                      <a:pt x="3836" y="3561"/>
                      <a:pt x="4018" y="3424"/>
                    </a:cubicBezTo>
                    <a:cubicBezTo>
                      <a:pt x="4155" y="3333"/>
                      <a:pt x="4269" y="3219"/>
                      <a:pt x="4406" y="3105"/>
                    </a:cubicBezTo>
                    <a:cubicBezTo>
                      <a:pt x="4612" y="2877"/>
                      <a:pt x="4794" y="2625"/>
                      <a:pt x="4931" y="2352"/>
                    </a:cubicBezTo>
                    <a:cubicBezTo>
                      <a:pt x="5068" y="2100"/>
                      <a:pt x="5137" y="1827"/>
                      <a:pt x="5159" y="1530"/>
                    </a:cubicBezTo>
                    <a:cubicBezTo>
                      <a:pt x="5182" y="1279"/>
                      <a:pt x="5114" y="1005"/>
                      <a:pt x="5000" y="777"/>
                    </a:cubicBezTo>
                    <a:cubicBezTo>
                      <a:pt x="4931" y="662"/>
                      <a:pt x="4817" y="548"/>
                      <a:pt x="4726" y="457"/>
                    </a:cubicBezTo>
                    <a:cubicBezTo>
                      <a:pt x="4589" y="343"/>
                      <a:pt x="4452" y="274"/>
                      <a:pt x="4292" y="206"/>
                    </a:cubicBezTo>
                    <a:cubicBezTo>
                      <a:pt x="4178" y="160"/>
                      <a:pt x="4064" y="115"/>
                      <a:pt x="3950" y="69"/>
                    </a:cubicBezTo>
                    <a:cubicBezTo>
                      <a:pt x="3790" y="46"/>
                      <a:pt x="3630" y="23"/>
                      <a:pt x="3448" y="23"/>
                    </a:cubicBezTo>
                    <a:cubicBezTo>
                      <a:pt x="3425" y="1"/>
                      <a:pt x="3379" y="1"/>
                      <a:pt x="33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2"/>
              <p:cNvSpPr/>
              <p:nvPr/>
            </p:nvSpPr>
            <p:spPr>
              <a:xfrm>
                <a:off x="5019248" y="3245010"/>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2"/>
              <p:cNvSpPr/>
              <p:nvPr/>
            </p:nvSpPr>
            <p:spPr>
              <a:xfrm>
                <a:off x="5019248" y="324501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2"/>
              <p:cNvSpPr/>
              <p:nvPr/>
            </p:nvSpPr>
            <p:spPr>
              <a:xfrm>
                <a:off x="5051928" y="33178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2"/>
              <p:cNvSpPr/>
              <p:nvPr/>
            </p:nvSpPr>
            <p:spPr>
              <a:xfrm>
                <a:off x="4949511" y="3103724"/>
                <a:ext cx="210429" cy="139069"/>
              </a:xfrm>
              <a:custGeom>
                <a:avLst/>
                <a:gdLst/>
                <a:ahLst/>
                <a:cxnLst/>
                <a:rect l="l" t="t" r="r" b="b"/>
                <a:pathLst>
                  <a:path w="7785" h="5145" extrusionOk="0">
                    <a:moveTo>
                      <a:pt x="5981" y="1"/>
                    </a:moveTo>
                    <a:cubicBezTo>
                      <a:pt x="5707" y="1"/>
                      <a:pt x="5433" y="46"/>
                      <a:pt x="5159" y="92"/>
                    </a:cubicBezTo>
                    <a:cubicBezTo>
                      <a:pt x="4863" y="138"/>
                      <a:pt x="4566" y="206"/>
                      <a:pt x="4269" y="275"/>
                    </a:cubicBezTo>
                    <a:cubicBezTo>
                      <a:pt x="3721" y="434"/>
                      <a:pt x="3174" y="617"/>
                      <a:pt x="2649" y="822"/>
                    </a:cubicBezTo>
                    <a:cubicBezTo>
                      <a:pt x="2329" y="936"/>
                      <a:pt x="2032" y="1051"/>
                      <a:pt x="1758" y="1188"/>
                    </a:cubicBezTo>
                    <a:cubicBezTo>
                      <a:pt x="1530" y="1302"/>
                      <a:pt x="1325" y="1393"/>
                      <a:pt x="1096" y="1507"/>
                    </a:cubicBezTo>
                    <a:cubicBezTo>
                      <a:pt x="754" y="1690"/>
                      <a:pt x="412" y="1872"/>
                      <a:pt x="92" y="2078"/>
                    </a:cubicBezTo>
                    <a:cubicBezTo>
                      <a:pt x="24" y="2146"/>
                      <a:pt x="1" y="2237"/>
                      <a:pt x="46" y="2306"/>
                    </a:cubicBezTo>
                    <a:cubicBezTo>
                      <a:pt x="77" y="2367"/>
                      <a:pt x="128" y="2397"/>
                      <a:pt x="178" y="2397"/>
                    </a:cubicBezTo>
                    <a:cubicBezTo>
                      <a:pt x="204" y="2397"/>
                      <a:pt x="229" y="2390"/>
                      <a:pt x="252" y="2374"/>
                    </a:cubicBezTo>
                    <a:cubicBezTo>
                      <a:pt x="640" y="2123"/>
                      <a:pt x="1028" y="1918"/>
                      <a:pt x="1439" y="1713"/>
                    </a:cubicBezTo>
                    <a:cubicBezTo>
                      <a:pt x="1621" y="1598"/>
                      <a:pt x="1827" y="1507"/>
                      <a:pt x="2032" y="1416"/>
                    </a:cubicBezTo>
                    <a:cubicBezTo>
                      <a:pt x="2512" y="1210"/>
                      <a:pt x="2991" y="1028"/>
                      <a:pt x="3470" y="868"/>
                    </a:cubicBezTo>
                    <a:cubicBezTo>
                      <a:pt x="4087" y="663"/>
                      <a:pt x="4703" y="503"/>
                      <a:pt x="5319" y="389"/>
                    </a:cubicBezTo>
                    <a:lnTo>
                      <a:pt x="5296" y="389"/>
                    </a:lnTo>
                    <a:cubicBezTo>
                      <a:pt x="5571" y="356"/>
                      <a:pt x="5845" y="324"/>
                      <a:pt x="6119" y="324"/>
                    </a:cubicBezTo>
                    <a:cubicBezTo>
                      <a:pt x="6233" y="324"/>
                      <a:pt x="6347" y="330"/>
                      <a:pt x="6460" y="343"/>
                    </a:cubicBezTo>
                    <a:cubicBezTo>
                      <a:pt x="6597" y="366"/>
                      <a:pt x="6734" y="389"/>
                      <a:pt x="6871" y="434"/>
                    </a:cubicBezTo>
                    <a:cubicBezTo>
                      <a:pt x="6963" y="480"/>
                      <a:pt x="7031" y="526"/>
                      <a:pt x="7122" y="571"/>
                    </a:cubicBezTo>
                    <a:cubicBezTo>
                      <a:pt x="7168" y="617"/>
                      <a:pt x="7214" y="663"/>
                      <a:pt x="7259" y="708"/>
                    </a:cubicBezTo>
                    <a:cubicBezTo>
                      <a:pt x="7305" y="754"/>
                      <a:pt x="7328" y="822"/>
                      <a:pt x="7373" y="891"/>
                    </a:cubicBezTo>
                    <a:cubicBezTo>
                      <a:pt x="7396" y="959"/>
                      <a:pt x="7419" y="1028"/>
                      <a:pt x="7419" y="1119"/>
                    </a:cubicBezTo>
                    <a:cubicBezTo>
                      <a:pt x="7442" y="1210"/>
                      <a:pt x="7442" y="1302"/>
                      <a:pt x="7442" y="1393"/>
                    </a:cubicBezTo>
                    <a:cubicBezTo>
                      <a:pt x="7419" y="1484"/>
                      <a:pt x="7396" y="1598"/>
                      <a:pt x="7351" y="1713"/>
                    </a:cubicBezTo>
                    <a:cubicBezTo>
                      <a:pt x="7287" y="1862"/>
                      <a:pt x="7203" y="1991"/>
                      <a:pt x="7099" y="2138"/>
                    </a:cubicBezTo>
                    <a:lnTo>
                      <a:pt x="7099" y="2138"/>
                    </a:lnTo>
                    <a:cubicBezTo>
                      <a:pt x="7100" y="2134"/>
                      <a:pt x="7100" y="2129"/>
                      <a:pt x="7100" y="2123"/>
                    </a:cubicBezTo>
                    <a:lnTo>
                      <a:pt x="7100" y="2123"/>
                    </a:lnTo>
                    <a:cubicBezTo>
                      <a:pt x="6894" y="2420"/>
                      <a:pt x="6643" y="2648"/>
                      <a:pt x="6369" y="2877"/>
                    </a:cubicBezTo>
                    <a:cubicBezTo>
                      <a:pt x="6369" y="2899"/>
                      <a:pt x="6346" y="2899"/>
                      <a:pt x="6346" y="2899"/>
                    </a:cubicBezTo>
                    <a:lnTo>
                      <a:pt x="6369" y="2899"/>
                    </a:lnTo>
                    <a:cubicBezTo>
                      <a:pt x="6004" y="3173"/>
                      <a:pt x="5639" y="3424"/>
                      <a:pt x="5251" y="3630"/>
                    </a:cubicBezTo>
                    <a:cubicBezTo>
                      <a:pt x="4863" y="3858"/>
                      <a:pt x="4452" y="4086"/>
                      <a:pt x="4018" y="4269"/>
                    </a:cubicBezTo>
                    <a:lnTo>
                      <a:pt x="4041" y="4269"/>
                    </a:lnTo>
                    <a:cubicBezTo>
                      <a:pt x="3744" y="4383"/>
                      <a:pt x="3447" y="4520"/>
                      <a:pt x="3151" y="4611"/>
                    </a:cubicBezTo>
                    <a:cubicBezTo>
                      <a:pt x="2900" y="4703"/>
                      <a:pt x="2671" y="4771"/>
                      <a:pt x="2420" y="4840"/>
                    </a:cubicBezTo>
                    <a:cubicBezTo>
                      <a:pt x="2329" y="4862"/>
                      <a:pt x="2283" y="4954"/>
                      <a:pt x="2306" y="5045"/>
                    </a:cubicBezTo>
                    <a:cubicBezTo>
                      <a:pt x="2324" y="5115"/>
                      <a:pt x="2381" y="5145"/>
                      <a:pt x="2448" y="5145"/>
                    </a:cubicBezTo>
                    <a:cubicBezTo>
                      <a:pt x="2469" y="5145"/>
                      <a:pt x="2490" y="5142"/>
                      <a:pt x="2512" y="5136"/>
                    </a:cubicBezTo>
                    <a:cubicBezTo>
                      <a:pt x="2717" y="5113"/>
                      <a:pt x="2900" y="5045"/>
                      <a:pt x="3105" y="4977"/>
                    </a:cubicBezTo>
                    <a:cubicBezTo>
                      <a:pt x="3356" y="4908"/>
                      <a:pt x="3584" y="4794"/>
                      <a:pt x="3835" y="4703"/>
                    </a:cubicBezTo>
                    <a:cubicBezTo>
                      <a:pt x="4429" y="4452"/>
                      <a:pt x="4977" y="4178"/>
                      <a:pt x="5525" y="3858"/>
                    </a:cubicBezTo>
                    <a:cubicBezTo>
                      <a:pt x="6050" y="3539"/>
                      <a:pt x="6575" y="3173"/>
                      <a:pt x="7008" y="2740"/>
                    </a:cubicBezTo>
                    <a:cubicBezTo>
                      <a:pt x="7191" y="2557"/>
                      <a:pt x="7373" y="2352"/>
                      <a:pt x="7510" y="2123"/>
                    </a:cubicBezTo>
                    <a:cubicBezTo>
                      <a:pt x="7624" y="1918"/>
                      <a:pt x="7716" y="1690"/>
                      <a:pt x="7739" y="1461"/>
                    </a:cubicBezTo>
                    <a:cubicBezTo>
                      <a:pt x="7784" y="1233"/>
                      <a:pt x="7761" y="1005"/>
                      <a:pt x="7670" y="799"/>
                    </a:cubicBezTo>
                    <a:cubicBezTo>
                      <a:pt x="7602" y="617"/>
                      <a:pt x="7488" y="434"/>
                      <a:pt x="7305" y="320"/>
                    </a:cubicBezTo>
                    <a:cubicBezTo>
                      <a:pt x="6963" y="69"/>
                      <a:pt x="6529" y="1"/>
                      <a:pt x="61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2"/>
              <p:cNvSpPr/>
              <p:nvPr/>
            </p:nvSpPr>
            <p:spPr>
              <a:xfrm>
                <a:off x="4800819" y="3094480"/>
                <a:ext cx="175884" cy="72819"/>
              </a:xfrm>
              <a:custGeom>
                <a:avLst/>
                <a:gdLst/>
                <a:ahLst/>
                <a:cxnLst/>
                <a:rect l="l" t="t" r="r" b="b"/>
                <a:pathLst>
                  <a:path w="6507" h="2694" extrusionOk="0">
                    <a:moveTo>
                      <a:pt x="4771" y="0"/>
                    </a:moveTo>
                    <a:cubicBezTo>
                      <a:pt x="4589" y="0"/>
                      <a:pt x="4406" y="23"/>
                      <a:pt x="4224" y="46"/>
                    </a:cubicBezTo>
                    <a:cubicBezTo>
                      <a:pt x="3995" y="92"/>
                      <a:pt x="3767" y="137"/>
                      <a:pt x="3562" y="206"/>
                    </a:cubicBezTo>
                    <a:cubicBezTo>
                      <a:pt x="3151" y="320"/>
                      <a:pt x="2763" y="480"/>
                      <a:pt x="2398" y="662"/>
                    </a:cubicBezTo>
                    <a:cubicBezTo>
                      <a:pt x="1667" y="1050"/>
                      <a:pt x="1005" y="1575"/>
                      <a:pt x="389" y="2146"/>
                    </a:cubicBezTo>
                    <a:cubicBezTo>
                      <a:pt x="275" y="2237"/>
                      <a:pt x="161" y="2351"/>
                      <a:pt x="69" y="2465"/>
                    </a:cubicBezTo>
                    <a:cubicBezTo>
                      <a:pt x="1" y="2534"/>
                      <a:pt x="1" y="2625"/>
                      <a:pt x="69" y="2694"/>
                    </a:cubicBezTo>
                    <a:cubicBezTo>
                      <a:pt x="206" y="2625"/>
                      <a:pt x="343" y="2557"/>
                      <a:pt x="480" y="2511"/>
                    </a:cubicBezTo>
                    <a:cubicBezTo>
                      <a:pt x="731" y="2260"/>
                      <a:pt x="982" y="2032"/>
                      <a:pt x="1234" y="1826"/>
                    </a:cubicBezTo>
                    <a:cubicBezTo>
                      <a:pt x="1736" y="1415"/>
                      <a:pt x="2283" y="1073"/>
                      <a:pt x="2854" y="799"/>
                    </a:cubicBezTo>
                    <a:cubicBezTo>
                      <a:pt x="3333" y="594"/>
                      <a:pt x="3858" y="434"/>
                      <a:pt x="4383" y="365"/>
                    </a:cubicBezTo>
                    <a:cubicBezTo>
                      <a:pt x="4406" y="365"/>
                      <a:pt x="4406" y="343"/>
                      <a:pt x="4406" y="343"/>
                    </a:cubicBezTo>
                    <a:cubicBezTo>
                      <a:pt x="4406" y="343"/>
                      <a:pt x="4406" y="365"/>
                      <a:pt x="4406" y="365"/>
                    </a:cubicBezTo>
                    <a:cubicBezTo>
                      <a:pt x="4527" y="339"/>
                      <a:pt x="4655" y="328"/>
                      <a:pt x="4786" y="328"/>
                    </a:cubicBezTo>
                    <a:cubicBezTo>
                      <a:pt x="4879" y="328"/>
                      <a:pt x="4974" y="333"/>
                      <a:pt x="5068" y="343"/>
                    </a:cubicBezTo>
                    <a:cubicBezTo>
                      <a:pt x="5205" y="365"/>
                      <a:pt x="5342" y="388"/>
                      <a:pt x="5502" y="457"/>
                    </a:cubicBezTo>
                    <a:cubicBezTo>
                      <a:pt x="5593" y="480"/>
                      <a:pt x="5684" y="548"/>
                      <a:pt x="5776" y="594"/>
                    </a:cubicBezTo>
                    <a:cubicBezTo>
                      <a:pt x="5844" y="662"/>
                      <a:pt x="5913" y="708"/>
                      <a:pt x="5981" y="776"/>
                    </a:cubicBezTo>
                    <a:cubicBezTo>
                      <a:pt x="6027" y="845"/>
                      <a:pt x="6050" y="913"/>
                      <a:pt x="6095" y="982"/>
                    </a:cubicBezTo>
                    <a:cubicBezTo>
                      <a:pt x="6118" y="1027"/>
                      <a:pt x="6141" y="1096"/>
                      <a:pt x="6141" y="1164"/>
                    </a:cubicBezTo>
                    <a:cubicBezTo>
                      <a:pt x="6164" y="1256"/>
                      <a:pt x="6164" y="1347"/>
                      <a:pt x="6164" y="1415"/>
                    </a:cubicBezTo>
                    <a:cubicBezTo>
                      <a:pt x="6141" y="1530"/>
                      <a:pt x="6118" y="1621"/>
                      <a:pt x="6072" y="1712"/>
                    </a:cubicBezTo>
                    <a:cubicBezTo>
                      <a:pt x="6027" y="1849"/>
                      <a:pt x="5936" y="1986"/>
                      <a:pt x="5867" y="2100"/>
                    </a:cubicBezTo>
                    <a:cubicBezTo>
                      <a:pt x="5776" y="2214"/>
                      <a:pt x="5707" y="2306"/>
                      <a:pt x="5616" y="2397"/>
                    </a:cubicBezTo>
                    <a:cubicBezTo>
                      <a:pt x="5547" y="2465"/>
                      <a:pt x="5547" y="2579"/>
                      <a:pt x="5616" y="2625"/>
                    </a:cubicBezTo>
                    <a:cubicBezTo>
                      <a:pt x="5650" y="2659"/>
                      <a:pt x="5690" y="2676"/>
                      <a:pt x="5730" y="2676"/>
                    </a:cubicBezTo>
                    <a:cubicBezTo>
                      <a:pt x="5770" y="2676"/>
                      <a:pt x="5810" y="2659"/>
                      <a:pt x="5844" y="2625"/>
                    </a:cubicBezTo>
                    <a:cubicBezTo>
                      <a:pt x="6118" y="2351"/>
                      <a:pt x="6324" y="2032"/>
                      <a:pt x="6438" y="1666"/>
                    </a:cubicBezTo>
                    <a:cubicBezTo>
                      <a:pt x="6506" y="1393"/>
                      <a:pt x="6506" y="1073"/>
                      <a:pt x="6369" y="822"/>
                    </a:cubicBezTo>
                    <a:cubicBezTo>
                      <a:pt x="6255" y="548"/>
                      <a:pt x="6050" y="365"/>
                      <a:pt x="5799" y="228"/>
                    </a:cubicBezTo>
                    <a:cubicBezTo>
                      <a:pt x="5662" y="160"/>
                      <a:pt x="5502" y="92"/>
                      <a:pt x="5365" y="69"/>
                    </a:cubicBezTo>
                    <a:cubicBezTo>
                      <a:pt x="5182" y="23"/>
                      <a:pt x="5000"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2"/>
              <p:cNvSpPr/>
              <p:nvPr/>
            </p:nvSpPr>
            <p:spPr>
              <a:xfrm>
                <a:off x="4919291" y="3104346"/>
                <a:ext cx="27" cy="27"/>
              </a:xfrm>
              <a:custGeom>
                <a:avLst/>
                <a:gdLst/>
                <a:ahLst/>
                <a:cxnLst/>
                <a:rect l="l" t="t" r="r" b="b"/>
                <a:pathLst>
                  <a:path w="1" h="1" extrusionOk="0">
                    <a:moveTo>
                      <a:pt x="0" y="0"/>
                    </a:moveTo>
                    <a:lnTo>
                      <a:pt x="0" y="0"/>
                    </a:ln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2"/>
              <p:cNvSpPr/>
              <p:nvPr/>
            </p:nvSpPr>
            <p:spPr>
              <a:xfrm>
                <a:off x="4579957" y="3140755"/>
                <a:ext cx="269651" cy="133501"/>
              </a:xfrm>
              <a:custGeom>
                <a:avLst/>
                <a:gdLst/>
                <a:ahLst/>
                <a:cxnLst/>
                <a:rect l="l" t="t" r="r" b="b"/>
                <a:pathLst>
                  <a:path w="9976" h="4939" extrusionOk="0">
                    <a:moveTo>
                      <a:pt x="9793" y="0"/>
                    </a:moveTo>
                    <a:cubicBezTo>
                      <a:pt x="9747" y="0"/>
                      <a:pt x="9724" y="0"/>
                      <a:pt x="9701" y="23"/>
                    </a:cubicBezTo>
                    <a:cubicBezTo>
                      <a:pt x="7145" y="1256"/>
                      <a:pt x="4588" y="2488"/>
                      <a:pt x="2032" y="3698"/>
                    </a:cubicBezTo>
                    <a:lnTo>
                      <a:pt x="115" y="4634"/>
                    </a:lnTo>
                    <a:cubicBezTo>
                      <a:pt x="23" y="4679"/>
                      <a:pt x="0" y="4793"/>
                      <a:pt x="46" y="4862"/>
                    </a:cubicBezTo>
                    <a:cubicBezTo>
                      <a:pt x="80" y="4913"/>
                      <a:pt x="140" y="4939"/>
                      <a:pt x="207" y="4939"/>
                    </a:cubicBezTo>
                    <a:cubicBezTo>
                      <a:pt x="229" y="4939"/>
                      <a:pt x="252" y="4936"/>
                      <a:pt x="274" y="4930"/>
                    </a:cubicBezTo>
                    <a:cubicBezTo>
                      <a:pt x="3242" y="3492"/>
                      <a:pt x="6232" y="2054"/>
                      <a:pt x="9199" y="616"/>
                    </a:cubicBezTo>
                    <a:cubicBezTo>
                      <a:pt x="9427" y="525"/>
                      <a:pt x="9633" y="411"/>
                      <a:pt x="9861" y="320"/>
                    </a:cubicBezTo>
                    <a:cubicBezTo>
                      <a:pt x="9952" y="274"/>
                      <a:pt x="9975" y="160"/>
                      <a:pt x="9929" y="91"/>
                    </a:cubicBezTo>
                    <a:cubicBezTo>
                      <a:pt x="9884" y="23"/>
                      <a:pt x="9838" y="0"/>
                      <a:pt x="97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2"/>
              <p:cNvSpPr/>
              <p:nvPr/>
            </p:nvSpPr>
            <p:spPr>
              <a:xfrm>
                <a:off x="4678049" y="3275851"/>
                <a:ext cx="301114" cy="148746"/>
              </a:xfrm>
              <a:custGeom>
                <a:avLst/>
                <a:gdLst/>
                <a:ahLst/>
                <a:cxnLst/>
                <a:rect l="l" t="t" r="r" b="b"/>
                <a:pathLst>
                  <a:path w="11140" h="5503" extrusionOk="0">
                    <a:moveTo>
                      <a:pt x="10957" y="1"/>
                    </a:moveTo>
                    <a:cubicBezTo>
                      <a:pt x="10934" y="1"/>
                      <a:pt x="10911" y="1"/>
                      <a:pt x="10888" y="24"/>
                    </a:cubicBezTo>
                    <a:cubicBezTo>
                      <a:pt x="8378" y="1233"/>
                      <a:pt x="5867" y="2443"/>
                      <a:pt x="3356" y="3653"/>
                    </a:cubicBezTo>
                    <a:lnTo>
                      <a:pt x="115" y="5205"/>
                    </a:lnTo>
                    <a:cubicBezTo>
                      <a:pt x="24" y="5251"/>
                      <a:pt x="1" y="5342"/>
                      <a:pt x="46" y="5433"/>
                    </a:cubicBezTo>
                    <a:cubicBezTo>
                      <a:pt x="76" y="5477"/>
                      <a:pt x="124" y="5503"/>
                      <a:pt x="180" y="5503"/>
                    </a:cubicBezTo>
                    <a:cubicBezTo>
                      <a:pt x="210" y="5503"/>
                      <a:pt x="242" y="5495"/>
                      <a:pt x="275" y="5479"/>
                    </a:cubicBezTo>
                    <a:cubicBezTo>
                      <a:pt x="3310" y="4018"/>
                      <a:pt x="6346" y="2557"/>
                      <a:pt x="9382" y="1096"/>
                    </a:cubicBezTo>
                    <a:cubicBezTo>
                      <a:pt x="9930" y="845"/>
                      <a:pt x="10478" y="571"/>
                      <a:pt x="11025" y="298"/>
                    </a:cubicBezTo>
                    <a:cubicBezTo>
                      <a:pt x="11117" y="275"/>
                      <a:pt x="11139" y="161"/>
                      <a:pt x="11094" y="92"/>
                    </a:cubicBezTo>
                    <a:cubicBezTo>
                      <a:pt x="11071" y="24"/>
                      <a:pt x="11025" y="1"/>
                      <a:pt x="10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2"/>
              <p:cNvSpPr/>
              <p:nvPr/>
            </p:nvSpPr>
            <p:spPr>
              <a:xfrm>
                <a:off x="4704592" y="3340020"/>
                <a:ext cx="277652" cy="140421"/>
              </a:xfrm>
              <a:custGeom>
                <a:avLst/>
                <a:gdLst/>
                <a:ahLst/>
                <a:cxnLst/>
                <a:rect l="l" t="t" r="r" b="b"/>
                <a:pathLst>
                  <a:path w="10272" h="5195" extrusionOk="0">
                    <a:moveTo>
                      <a:pt x="10272" y="1"/>
                    </a:moveTo>
                    <a:lnTo>
                      <a:pt x="10272" y="1"/>
                    </a:lnTo>
                    <a:cubicBezTo>
                      <a:pt x="8491" y="868"/>
                      <a:pt x="6711" y="1713"/>
                      <a:pt x="4930" y="2580"/>
                    </a:cubicBezTo>
                    <a:lnTo>
                      <a:pt x="114" y="4885"/>
                    </a:lnTo>
                    <a:cubicBezTo>
                      <a:pt x="23" y="4931"/>
                      <a:pt x="0" y="5045"/>
                      <a:pt x="46" y="5114"/>
                    </a:cubicBezTo>
                    <a:cubicBezTo>
                      <a:pt x="76" y="5174"/>
                      <a:pt x="127" y="5195"/>
                      <a:pt x="184" y="5195"/>
                    </a:cubicBezTo>
                    <a:cubicBezTo>
                      <a:pt x="213" y="5195"/>
                      <a:pt x="244" y="5190"/>
                      <a:pt x="274" y="5182"/>
                    </a:cubicBezTo>
                    <a:cubicBezTo>
                      <a:pt x="3150" y="3790"/>
                      <a:pt x="6049" y="2397"/>
                      <a:pt x="8948" y="1005"/>
                    </a:cubicBezTo>
                    <a:cubicBezTo>
                      <a:pt x="9336" y="822"/>
                      <a:pt x="9724" y="617"/>
                      <a:pt x="10135" y="434"/>
                    </a:cubicBezTo>
                    <a:cubicBezTo>
                      <a:pt x="10135" y="434"/>
                      <a:pt x="10135" y="412"/>
                      <a:pt x="10157" y="412"/>
                    </a:cubicBezTo>
                    <a:cubicBezTo>
                      <a:pt x="10180" y="389"/>
                      <a:pt x="10203" y="366"/>
                      <a:pt x="10203" y="320"/>
                    </a:cubicBezTo>
                    <a:cubicBezTo>
                      <a:pt x="10203" y="320"/>
                      <a:pt x="10226" y="320"/>
                      <a:pt x="10226" y="297"/>
                    </a:cubicBezTo>
                    <a:cubicBezTo>
                      <a:pt x="10249" y="206"/>
                      <a:pt x="10249" y="92"/>
                      <a:pt x="10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2"/>
              <p:cNvSpPr/>
              <p:nvPr/>
            </p:nvSpPr>
            <p:spPr>
              <a:xfrm>
                <a:off x="4841553" y="3139512"/>
                <a:ext cx="138231" cy="142772"/>
              </a:xfrm>
              <a:custGeom>
                <a:avLst/>
                <a:gdLst/>
                <a:ahLst/>
                <a:cxnLst/>
                <a:rect l="l" t="t" r="r" b="b"/>
                <a:pathLst>
                  <a:path w="5114" h="5282" extrusionOk="0">
                    <a:moveTo>
                      <a:pt x="183" y="0"/>
                    </a:moveTo>
                    <a:cubicBezTo>
                      <a:pt x="92" y="0"/>
                      <a:pt x="23" y="69"/>
                      <a:pt x="23" y="137"/>
                    </a:cubicBezTo>
                    <a:cubicBezTo>
                      <a:pt x="0" y="229"/>
                      <a:pt x="69" y="320"/>
                      <a:pt x="160" y="320"/>
                    </a:cubicBezTo>
                    <a:cubicBezTo>
                      <a:pt x="206" y="343"/>
                      <a:pt x="251" y="366"/>
                      <a:pt x="297" y="366"/>
                    </a:cubicBezTo>
                    <a:cubicBezTo>
                      <a:pt x="571" y="457"/>
                      <a:pt x="799" y="548"/>
                      <a:pt x="1028" y="685"/>
                    </a:cubicBezTo>
                    <a:cubicBezTo>
                      <a:pt x="1452" y="953"/>
                      <a:pt x="1833" y="1287"/>
                      <a:pt x="2192" y="1623"/>
                    </a:cubicBezTo>
                    <a:lnTo>
                      <a:pt x="2192" y="1623"/>
                    </a:lnTo>
                    <a:cubicBezTo>
                      <a:pt x="2192" y="1622"/>
                      <a:pt x="2192" y="1622"/>
                      <a:pt x="2192" y="1621"/>
                    </a:cubicBezTo>
                    <a:lnTo>
                      <a:pt x="2192" y="1621"/>
                    </a:lnTo>
                    <a:cubicBezTo>
                      <a:pt x="2196" y="1625"/>
                      <a:pt x="2199" y="1629"/>
                      <a:pt x="2203" y="1633"/>
                    </a:cubicBezTo>
                    <a:lnTo>
                      <a:pt x="2203" y="1633"/>
                    </a:lnTo>
                    <a:cubicBezTo>
                      <a:pt x="2199" y="1630"/>
                      <a:pt x="2196" y="1626"/>
                      <a:pt x="2192" y="1623"/>
                    </a:cubicBezTo>
                    <a:lnTo>
                      <a:pt x="2192" y="1623"/>
                    </a:lnTo>
                    <a:cubicBezTo>
                      <a:pt x="2192" y="1643"/>
                      <a:pt x="2192" y="1644"/>
                      <a:pt x="2213" y="1644"/>
                    </a:cubicBezTo>
                    <a:lnTo>
                      <a:pt x="2213" y="1644"/>
                    </a:lnTo>
                    <a:cubicBezTo>
                      <a:pt x="2210" y="1640"/>
                      <a:pt x="2207" y="1637"/>
                      <a:pt x="2203" y="1633"/>
                    </a:cubicBezTo>
                    <a:lnTo>
                      <a:pt x="2203" y="1633"/>
                    </a:lnTo>
                    <a:cubicBezTo>
                      <a:pt x="2207" y="1637"/>
                      <a:pt x="2211" y="1640"/>
                      <a:pt x="2214" y="1644"/>
                    </a:cubicBezTo>
                    <a:cubicBezTo>
                      <a:pt x="2214" y="1644"/>
                      <a:pt x="2214" y="1644"/>
                      <a:pt x="2213" y="1644"/>
                    </a:cubicBezTo>
                    <a:lnTo>
                      <a:pt x="2213" y="1644"/>
                    </a:lnTo>
                    <a:cubicBezTo>
                      <a:pt x="2594" y="2049"/>
                      <a:pt x="2974" y="2497"/>
                      <a:pt x="3333" y="2945"/>
                    </a:cubicBezTo>
                    <a:cubicBezTo>
                      <a:pt x="3744" y="3447"/>
                      <a:pt x="4177" y="3949"/>
                      <a:pt x="4497" y="4497"/>
                    </a:cubicBezTo>
                    <a:cubicBezTo>
                      <a:pt x="4634" y="4725"/>
                      <a:pt x="4725" y="4954"/>
                      <a:pt x="4794" y="5182"/>
                    </a:cubicBezTo>
                    <a:cubicBezTo>
                      <a:pt x="4811" y="5252"/>
                      <a:pt x="4882" y="5281"/>
                      <a:pt x="4945" y="5281"/>
                    </a:cubicBezTo>
                    <a:cubicBezTo>
                      <a:pt x="4964" y="5281"/>
                      <a:pt x="4983" y="5278"/>
                      <a:pt x="4999" y="5273"/>
                    </a:cubicBezTo>
                    <a:cubicBezTo>
                      <a:pt x="5045" y="5250"/>
                      <a:pt x="5090" y="5227"/>
                      <a:pt x="5090" y="5182"/>
                    </a:cubicBezTo>
                    <a:cubicBezTo>
                      <a:pt x="5113" y="5136"/>
                      <a:pt x="5113" y="5091"/>
                      <a:pt x="5090" y="5068"/>
                    </a:cubicBezTo>
                    <a:cubicBezTo>
                      <a:pt x="4908" y="4406"/>
                      <a:pt x="4497" y="3858"/>
                      <a:pt x="4086" y="3333"/>
                    </a:cubicBezTo>
                    <a:cubicBezTo>
                      <a:pt x="3904" y="3128"/>
                      <a:pt x="3721" y="2899"/>
                      <a:pt x="3538" y="2671"/>
                    </a:cubicBezTo>
                    <a:cubicBezTo>
                      <a:pt x="3356" y="2443"/>
                      <a:pt x="3173" y="2237"/>
                      <a:pt x="2991" y="2009"/>
                    </a:cubicBezTo>
                    <a:cubicBezTo>
                      <a:pt x="2602" y="1575"/>
                      <a:pt x="2169" y="1142"/>
                      <a:pt x="1712" y="777"/>
                    </a:cubicBezTo>
                    <a:cubicBezTo>
                      <a:pt x="1484" y="594"/>
                      <a:pt x="1256" y="434"/>
                      <a:pt x="1005" y="297"/>
                    </a:cubicBezTo>
                    <a:cubicBezTo>
                      <a:pt x="754" y="160"/>
                      <a:pt x="480" y="69"/>
                      <a:pt x="206" y="0"/>
                    </a:cubicBezTo>
                    <a:close/>
                  </a:path>
                </a:pathLst>
              </a:custGeom>
              <a:solidFill>
                <a:srgbClr val="ED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2"/>
              <p:cNvSpPr/>
              <p:nvPr/>
            </p:nvSpPr>
            <p:spPr>
              <a:xfrm>
                <a:off x="4971108" y="3275851"/>
                <a:ext cx="13001" cy="75927"/>
              </a:xfrm>
              <a:custGeom>
                <a:avLst/>
                <a:gdLst/>
                <a:ahLst/>
                <a:cxnLst/>
                <a:rect l="l" t="t" r="r" b="b"/>
                <a:pathLst>
                  <a:path w="481" h="2809" extrusionOk="0">
                    <a:moveTo>
                      <a:pt x="160" y="1"/>
                    </a:moveTo>
                    <a:cubicBezTo>
                      <a:pt x="92" y="1"/>
                      <a:pt x="1" y="92"/>
                      <a:pt x="24" y="183"/>
                    </a:cubicBezTo>
                    <a:cubicBezTo>
                      <a:pt x="115" y="686"/>
                      <a:pt x="160" y="1188"/>
                      <a:pt x="160" y="1690"/>
                    </a:cubicBezTo>
                    <a:cubicBezTo>
                      <a:pt x="138" y="2009"/>
                      <a:pt x="115" y="2306"/>
                      <a:pt x="46" y="2626"/>
                    </a:cubicBezTo>
                    <a:cubicBezTo>
                      <a:pt x="24" y="2717"/>
                      <a:pt x="92" y="2786"/>
                      <a:pt x="183" y="2808"/>
                    </a:cubicBezTo>
                    <a:cubicBezTo>
                      <a:pt x="229" y="2808"/>
                      <a:pt x="252" y="2808"/>
                      <a:pt x="275" y="2786"/>
                    </a:cubicBezTo>
                    <a:lnTo>
                      <a:pt x="297" y="2786"/>
                    </a:lnTo>
                    <a:cubicBezTo>
                      <a:pt x="320" y="2763"/>
                      <a:pt x="320" y="2740"/>
                      <a:pt x="343" y="2717"/>
                    </a:cubicBezTo>
                    <a:cubicBezTo>
                      <a:pt x="343" y="2694"/>
                      <a:pt x="343" y="2694"/>
                      <a:pt x="366" y="2671"/>
                    </a:cubicBezTo>
                    <a:cubicBezTo>
                      <a:pt x="389" y="2557"/>
                      <a:pt x="412" y="2420"/>
                      <a:pt x="434" y="2306"/>
                    </a:cubicBezTo>
                    <a:cubicBezTo>
                      <a:pt x="457" y="2032"/>
                      <a:pt x="480" y="1736"/>
                      <a:pt x="480" y="1439"/>
                    </a:cubicBezTo>
                    <a:cubicBezTo>
                      <a:pt x="480" y="1005"/>
                      <a:pt x="434" y="571"/>
                      <a:pt x="343" y="138"/>
                    </a:cubicBezTo>
                    <a:cubicBezTo>
                      <a:pt x="343" y="92"/>
                      <a:pt x="320" y="69"/>
                      <a:pt x="275" y="24"/>
                    </a:cubicBezTo>
                    <a:cubicBezTo>
                      <a:pt x="252" y="1"/>
                      <a:pt x="229" y="1"/>
                      <a:pt x="183" y="1"/>
                    </a:cubicBezTo>
                    <a:close/>
                  </a:path>
                </a:pathLst>
              </a:custGeom>
              <a:solidFill>
                <a:srgbClr val="ED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2"/>
              <p:cNvSpPr/>
              <p:nvPr/>
            </p:nvSpPr>
            <p:spPr>
              <a:xfrm>
                <a:off x="4979136" y="335113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lnTo>
                      <a:pt x="0" y="1"/>
                    </a:lnTo>
                    <a:close/>
                  </a:path>
                </a:pathLst>
              </a:custGeom>
              <a:solidFill>
                <a:srgbClr val="ED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2"/>
              <p:cNvSpPr/>
              <p:nvPr/>
            </p:nvSpPr>
            <p:spPr>
              <a:xfrm>
                <a:off x="4979136" y="3351130"/>
                <a:ext cx="27" cy="27"/>
              </a:xfrm>
              <a:custGeom>
                <a:avLst/>
                <a:gdLst/>
                <a:ahLst/>
                <a:cxnLst/>
                <a:rect l="l" t="t" r="r" b="b"/>
                <a:pathLst>
                  <a:path w="1" h="1" extrusionOk="0">
                    <a:moveTo>
                      <a:pt x="0" y="1"/>
                    </a:moveTo>
                    <a:lnTo>
                      <a:pt x="0" y="1"/>
                    </a:lnTo>
                    <a:lnTo>
                      <a:pt x="0" y="1"/>
                    </a:lnTo>
                    <a:close/>
                  </a:path>
                </a:pathLst>
              </a:custGeom>
              <a:solidFill>
                <a:srgbClr val="ED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2"/>
              <p:cNvSpPr/>
              <p:nvPr/>
            </p:nvSpPr>
            <p:spPr>
              <a:xfrm>
                <a:off x="4557738" y="3266607"/>
                <a:ext cx="157369" cy="215970"/>
              </a:xfrm>
              <a:custGeom>
                <a:avLst/>
                <a:gdLst/>
                <a:ahLst/>
                <a:cxnLst/>
                <a:rect l="l" t="t" r="r" b="b"/>
                <a:pathLst>
                  <a:path w="5822" h="7990" extrusionOk="0">
                    <a:moveTo>
                      <a:pt x="412" y="1438"/>
                    </a:moveTo>
                    <a:lnTo>
                      <a:pt x="412" y="1438"/>
                    </a:lnTo>
                    <a:cubicBezTo>
                      <a:pt x="410" y="1446"/>
                      <a:pt x="408" y="1453"/>
                      <a:pt x="406" y="1460"/>
                    </a:cubicBezTo>
                    <a:lnTo>
                      <a:pt x="406" y="1460"/>
                    </a:lnTo>
                    <a:cubicBezTo>
                      <a:pt x="412" y="1448"/>
                      <a:pt x="412" y="1438"/>
                      <a:pt x="412" y="1438"/>
                    </a:cubicBezTo>
                    <a:close/>
                    <a:moveTo>
                      <a:pt x="937" y="0"/>
                    </a:moveTo>
                    <a:cubicBezTo>
                      <a:pt x="891" y="0"/>
                      <a:pt x="845" y="23"/>
                      <a:pt x="822" y="46"/>
                    </a:cubicBezTo>
                    <a:cubicBezTo>
                      <a:pt x="708" y="160"/>
                      <a:pt x="594" y="297"/>
                      <a:pt x="480" y="434"/>
                    </a:cubicBezTo>
                    <a:cubicBezTo>
                      <a:pt x="389" y="594"/>
                      <a:pt x="297" y="754"/>
                      <a:pt x="229" y="913"/>
                    </a:cubicBezTo>
                    <a:cubicBezTo>
                      <a:pt x="92" y="1256"/>
                      <a:pt x="24" y="1598"/>
                      <a:pt x="24" y="1941"/>
                    </a:cubicBezTo>
                    <a:cubicBezTo>
                      <a:pt x="1" y="2306"/>
                      <a:pt x="46" y="2671"/>
                      <a:pt x="115" y="3036"/>
                    </a:cubicBezTo>
                    <a:cubicBezTo>
                      <a:pt x="183" y="3401"/>
                      <a:pt x="297" y="3767"/>
                      <a:pt x="434" y="4109"/>
                    </a:cubicBezTo>
                    <a:cubicBezTo>
                      <a:pt x="571" y="4451"/>
                      <a:pt x="708" y="4794"/>
                      <a:pt x="891" y="5091"/>
                    </a:cubicBezTo>
                    <a:cubicBezTo>
                      <a:pt x="1074" y="5433"/>
                      <a:pt x="1279" y="5730"/>
                      <a:pt x="1507" y="6026"/>
                    </a:cubicBezTo>
                    <a:cubicBezTo>
                      <a:pt x="1758" y="6346"/>
                      <a:pt x="2055" y="6643"/>
                      <a:pt x="2375" y="6917"/>
                    </a:cubicBezTo>
                    <a:cubicBezTo>
                      <a:pt x="2694" y="7190"/>
                      <a:pt x="3037" y="7419"/>
                      <a:pt x="3402" y="7601"/>
                    </a:cubicBezTo>
                    <a:cubicBezTo>
                      <a:pt x="3744" y="7761"/>
                      <a:pt x="4109" y="7875"/>
                      <a:pt x="4475" y="7944"/>
                    </a:cubicBezTo>
                    <a:cubicBezTo>
                      <a:pt x="4680" y="7989"/>
                      <a:pt x="4885" y="7989"/>
                      <a:pt x="5091" y="7989"/>
                    </a:cubicBezTo>
                    <a:cubicBezTo>
                      <a:pt x="5319" y="7989"/>
                      <a:pt x="5524" y="7966"/>
                      <a:pt x="5707" y="7875"/>
                    </a:cubicBezTo>
                    <a:cubicBezTo>
                      <a:pt x="5798" y="7830"/>
                      <a:pt x="5821" y="7738"/>
                      <a:pt x="5798" y="7647"/>
                    </a:cubicBezTo>
                    <a:cubicBezTo>
                      <a:pt x="5765" y="7598"/>
                      <a:pt x="5709" y="7560"/>
                      <a:pt x="5646" y="7560"/>
                    </a:cubicBezTo>
                    <a:cubicBezTo>
                      <a:pt x="5621" y="7560"/>
                      <a:pt x="5596" y="7566"/>
                      <a:pt x="5570" y="7578"/>
                    </a:cubicBezTo>
                    <a:cubicBezTo>
                      <a:pt x="5547" y="7578"/>
                      <a:pt x="5524" y="7601"/>
                      <a:pt x="5502" y="7601"/>
                    </a:cubicBezTo>
                    <a:cubicBezTo>
                      <a:pt x="5365" y="7647"/>
                      <a:pt x="5251" y="7670"/>
                      <a:pt x="5114" y="7670"/>
                    </a:cubicBezTo>
                    <a:cubicBezTo>
                      <a:pt x="4863" y="7670"/>
                      <a:pt x="4634" y="7647"/>
                      <a:pt x="4406" y="7601"/>
                    </a:cubicBezTo>
                    <a:lnTo>
                      <a:pt x="4383" y="7601"/>
                    </a:lnTo>
                    <a:cubicBezTo>
                      <a:pt x="4064" y="7510"/>
                      <a:pt x="3744" y="7396"/>
                      <a:pt x="3447" y="7259"/>
                    </a:cubicBezTo>
                    <a:cubicBezTo>
                      <a:pt x="3082" y="7053"/>
                      <a:pt x="2740" y="6825"/>
                      <a:pt x="2443" y="6551"/>
                    </a:cubicBezTo>
                    <a:lnTo>
                      <a:pt x="2443" y="6551"/>
                    </a:lnTo>
                    <a:cubicBezTo>
                      <a:pt x="2443" y="6551"/>
                      <a:pt x="2466" y="6574"/>
                      <a:pt x="2466" y="6574"/>
                    </a:cubicBezTo>
                    <a:cubicBezTo>
                      <a:pt x="2078" y="6232"/>
                      <a:pt x="1735" y="5821"/>
                      <a:pt x="1439" y="5364"/>
                    </a:cubicBezTo>
                    <a:cubicBezTo>
                      <a:pt x="1439" y="5364"/>
                      <a:pt x="1416" y="5342"/>
                      <a:pt x="1416" y="5342"/>
                    </a:cubicBezTo>
                    <a:lnTo>
                      <a:pt x="1416" y="5342"/>
                    </a:lnTo>
                    <a:cubicBezTo>
                      <a:pt x="1416" y="5342"/>
                      <a:pt x="1416" y="5342"/>
                      <a:pt x="1416" y="5342"/>
                    </a:cubicBezTo>
                    <a:cubicBezTo>
                      <a:pt x="1074" y="4794"/>
                      <a:pt x="777" y="4178"/>
                      <a:pt x="571" y="3561"/>
                    </a:cubicBezTo>
                    <a:lnTo>
                      <a:pt x="571" y="3561"/>
                    </a:lnTo>
                    <a:cubicBezTo>
                      <a:pt x="571" y="3561"/>
                      <a:pt x="594" y="3584"/>
                      <a:pt x="594" y="3584"/>
                    </a:cubicBezTo>
                    <a:cubicBezTo>
                      <a:pt x="457" y="3150"/>
                      <a:pt x="366" y="2717"/>
                      <a:pt x="343" y="2260"/>
                    </a:cubicBezTo>
                    <a:cubicBezTo>
                      <a:pt x="343" y="2254"/>
                      <a:pt x="343" y="2249"/>
                      <a:pt x="343" y="2237"/>
                    </a:cubicBezTo>
                    <a:cubicBezTo>
                      <a:pt x="321" y="1971"/>
                      <a:pt x="342" y="1705"/>
                      <a:pt x="406" y="1460"/>
                    </a:cubicBezTo>
                    <a:lnTo>
                      <a:pt x="406" y="1460"/>
                    </a:lnTo>
                    <a:cubicBezTo>
                      <a:pt x="403" y="1467"/>
                      <a:pt x="397" y="1476"/>
                      <a:pt x="389" y="1484"/>
                    </a:cubicBezTo>
                    <a:cubicBezTo>
                      <a:pt x="457" y="1256"/>
                      <a:pt x="526" y="1050"/>
                      <a:pt x="617" y="868"/>
                    </a:cubicBezTo>
                    <a:cubicBezTo>
                      <a:pt x="708" y="685"/>
                      <a:pt x="822" y="525"/>
                      <a:pt x="937" y="389"/>
                    </a:cubicBezTo>
                    <a:cubicBezTo>
                      <a:pt x="982" y="366"/>
                      <a:pt x="1005" y="320"/>
                      <a:pt x="1051" y="297"/>
                    </a:cubicBezTo>
                    <a:cubicBezTo>
                      <a:pt x="1096" y="229"/>
                      <a:pt x="1119" y="137"/>
                      <a:pt x="1051" y="69"/>
                    </a:cubicBezTo>
                    <a:cubicBezTo>
                      <a:pt x="1028" y="23"/>
                      <a:pt x="982"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2"/>
              <p:cNvSpPr/>
              <p:nvPr/>
            </p:nvSpPr>
            <p:spPr>
              <a:xfrm>
                <a:off x="4673129" y="3415921"/>
                <a:ext cx="22219" cy="65034"/>
              </a:xfrm>
              <a:custGeom>
                <a:avLst/>
                <a:gdLst/>
                <a:ahLst/>
                <a:cxnLst/>
                <a:rect l="l" t="t" r="r" b="b"/>
                <a:pathLst>
                  <a:path w="822" h="2406" extrusionOk="0">
                    <a:moveTo>
                      <a:pt x="342" y="0"/>
                    </a:moveTo>
                    <a:cubicBezTo>
                      <a:pt x="274" y="0"/>
                      <a:pt x="206" y="46"/>
                      <a:pt x="183" y="114"/>
                    </a:cubicBezTo>
                    <a:cubicBezTo>
                      <a:pt x="0" y="845"/>
                      <a:pt x="114" y="1644"/>
                      <a:pt x="479" y="2306"/>
                    </a:cubicBezTo>
                    <a:cubicBezTo>
                      <a:pt x="514" y="2375"/>
                      <a:pt x="576" y="2405"/>
                      <a:pt x="644" y="2405"/>
                    </a:cubicBezTo>
                    <a:cubicBezTo>
                      <a:pt x="665" y="2405"/>
                      <a:pt x="686" y="2402"/>
                      <a:pt x="708" y="2397"/>
                    </a:cubicBezTo>
                    <a:cubicBezTo>
                      <a:pt x="776" y="2351"/>
                      <a:pt x="822" y="2237"/>
                      <a:pt x="776" y="2169"/>
                    </a:cubicBezTo>
                    <a:cubicBezTo>
                      <a:pt x="708" y="2032"/>
                      <a:pt x="639" y="1895"/>
                      <a:pt x="571" y="1758"/>
                    </a:cubicBezTo>
                    <a:cubicBezTo>
                      <a:pt x="502" y="1507"/>
                      <a:pt x="457" y="1256"/>
                      <a:pt x="434" y="1005"/>
                    </a:cubicBezTo>
                    <a:cubicBezTo>
                      <a:pt x="411" y="776"/>
                      <a:pt x="434" y="571"/>
                      <a:pt x="479" y="343"/>
                    </a:cubicBezTo>
                    <a:lnTo>
                      <a:pt x="479" y="343"/>
                    </a:lnTo>
                    <a:cubicBezTo>
                      <a:pt x="479" y="343"/>
                      <a:pt x="457" y="365"/>
                      <a:pt x="457" y="365"/>
                    </a:cubicBezTo>
                    <a:cubicBezTo>
                      <a:pt x="457" y="343"/>
                      <a:pt x="479" y="343"/>
                      <a:pt x="479" y="343"/>
                    </a:cubicBezTo>
                    <a:lnTo>
                      <a:pt x="479" y="343"/>
                    </a:lnTo>
                    <a:cubicBezTo>
                      <a:pt x="479" y="343"/>
                      <a:pt x="479" y="343"/>
                      <a:pt x="479" y="343"/>
                    </a:cubicBezTo>
                    <a:cubicBezTo>
                      <a:pt x="479" y="297"/>
                      <a:pt x="479" y="251"/>
                      <a:pt x="502" y="206"/>
                    </a:cubicBezTo>
                    <a:cubicBezTo>
                      <a:pt x="525" y="137"/>
                      <a:pt x="479" y="46"/>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2"/>
              <p:cNvSpPr/>
              <p:nvPr/>
            </p:nvSpPr>
            <p:spPr>
              <a:xfrm>
                <a:off x="4580578" y="3269067"/>
                <a:ext cx="104903" cy="154449"/>
              </a:xfrm>
              <a:custGeom>
                <a:avLst/>
                <a:gdLst/>
                <a:ahLst/>
                <a:cxnLst/>
                <a:rect l="l" t="t" r="r" b="b"/>
                <a:pathLst>
                  <a:path w="3881" h="5714" extrusionOk="0">
                    <a:moveTo>
                      <a:pt x="183" y="1"/>
                    </a:moveTo>
                    <a:cubicBezTo>
                      <a:pt x="137" y="1"/>
                      <a:pt x="92" y="24"/>
                      <a:pt x="69" y="46"/>
                    </a:cubicBezTo>
                    <a:cubicBezTo>
                      <a:pt x="0" y="115"/>
                      <a:pt x="23" y="206"/>
                      <a:pt x="69" y="275"/>
                    </a:cubicBezTo>
                    <a:cubicBezTo>
                      <a:pt x="343" y="526"/>
                      <a:pt x="571" y="800"/>
                      <a:pt x="822" y="1051"/>
                    </a:cubicBezTo>
                    <a:lnTo>
                      <a:pt x="799" y="1051"/>
                    </a:lnTo>
                    <a:cubicBezTo>
                      <a:pt x="1256" y="1576"/>
                      <a:pt x="1667" y="2124"/>
                      <a:pt x="2032" y="2694"/>
                    </a:cubicBezTo>
                    <a:cubicBezTo>
                      <a:pt x="2420" y="3288"/>
                      <a:pt x="2785" y="3904"/>
                      <a:pt x="3082" y="4543"/>
                    </a:cubicBezTo>
                    <a:cubicBezTo>
                      <a:pt x="3264" y="4885"/>
                      <a:pt x="3401" y="5251"/>
                      <a:pt x="3538" y="5616"/>
                    </a:cubicBezTo>
                    <a:cubicBezTo>
                      <a:pt x="3557" y="5672"/>
                      <a:pt x="3622" y="5713"/>
                      <a:pt x="3696" y="5713"/>
                    </a:cubicBezTo>
                    <a:cubicBezTo>
                      <a:pt x="3711" y="5713"/>
                      <a:pt x="3727" y="5711"/>
                      <a:pt x="3744" y="5707"/>
                    </a:cubicBezTo>
                    <a:cubicBezTo>
                      <a:pt x="3835" y="5684"/>
                      <a:pt x="3881" y="5593"/>
                      <a:pt x="3858" y="5502"/>
                    </a:cubicBezTo>
                    <a:cubicBezTo>
                      <a:pt x="3470" y="4497"/>
                      <a:pt x="2968" y="3516"/>
                      <a:pt x="2374" y="2603"/>
                    </a:cubicBezTo>
                    <a:cubicBezTo>
                      <a:pt x="1781" y="1690"/>
                      <a:pt x="1073" y="800"/>
                      <a:pt x="297" y="46"/>
                    </a:cubicBezTo>
                    <a:cubicBezTo>
                      <a:pt x="274" y="1"/>
                      <a:pt x="229"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2"/>
              <p:cNvSpPr/>
              <p:nvPr/>
            </p:nvSpPr>
            <p:spPr>
              <a:xfrm>
                <a:off x="4761355" y="3169731"/>
                <a:ext cx="31490" cy="212888"/>
              </a:xfrm>
              <a:custGeom>
                <a:avLst/>
                <a:gdLst/>
                <a:ahLst/>
                <a:cxnLst/>
                <a:rect l="l" t="t" r="r" b="b"/>
                <a:pathLst>
                  <a:path w="1165" h="7876" extrusionOk="0">
                    <a:moveTo>
                      <a:pt x="982" y="1"/>
                    </a:moveTo>
                    <a:cubicBezTo>
                      <a:pt x="890" y="1"/>
                      <a:pt x="845" y="69"/>
                      <a:pt x="822" y="161"/>
                    </a:cubicBezTo>
                    <a:cubicBezTo>
                      <a:pt x="434" y="2649"/>
                      <a:pt x="206" y="5182"/>
                      <a:pt x="0" y="7693"/>
                    </a:cubicBezTo>
                    <a:cubicBezTo>
                      <a:pt x="0" y="7784"/>
                      <a:pt x="69" y="7876"/>
                      <a:pt x="160" y="7876"/>
                    </a:cubicBezTo>
                    <a:cubicBezTo>
                      <a:pt x="228" y="7876"/>
                      <a:pt x="320" y="7807"/>
                      <a:pt x="320" y="7716"/>
                    </a:cubicBezTo>
                    <a:cubicBezTo>
                      <a:pt x="525" y="5205"/>
                      <a:pt x="753" y="2694"/>
                      <a:pt x="1141" y="184"/>
                    </a:cubicBezTo>
                    <a:cubicBezTo>
                      <a:pt x="1164" y="92"/>
                      <a:pt x="1073" y="24"/>
                      <a:pt x="1004" y="1"/>
                    </a:cubicBezTo>
                    <a:close/>
                  </a:path>
                </a:pathLst>
              </a:custGeom>
              <a:solidFill>
                <a:srgbClr val="ED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2"/>
              <p:cNvSpPr/>
              <p:nvPr/>
            </p:nvSpPr>
            <p:spPr>
              <a:xfrm>
                <a:off x="4761950" y="3380133"/>
                <a:ext cx="28409" cy="62169"/>
              </a:xfrm>
              <a:custGeom>
                <a:avLst/>
                <a:gdLst/>
                <a:ahLst/>
                <a:cxnLst/>
                <a:rect l="l" t="t" r="r" b="b"/>
                <a:pathLst>
                  <a:path w="1051" h="2300" extrusionOk="0">
                    <a:moveTo>
                      <a:pt x="115" y="0"/>
                    </a:moveTo>
                    <a:cubicBezTo>
                      <a:pt x="24" y="46"/>
                      <a:pt x="1" y="137"/>
                      <a:pt x="47" y="229"/>
                    </a:cubicBezTo>
                    <a:cubicBezTo>
                      <a:pt x="298" y="868"/>
                      <a:pt x="526" y="1530"/>
                      <a:pt x="731" y="2192"/>
                    </a:cubicBezTo>
                    <a:cubicBezTo>
                      <a:pt x="754" y="2237"/>
                      <a:pt x="800" y="2260"/>
                      <a:pt x="823" y="2283"/>
                    </a:cubicBezTo>
                    <a:cubicBezTo>
                      <a:pt x="845" y="2294"/>
                      <a:pt x="868" y="2300"/>
                      <a:pt x="891" y="2300"/>
                    </a:cubicBezTo>
                    <a:cubicBezTo>
                      <a:pt x="914" y="2300"/>
                      <a:pt x="937" y="2294"/>
                      <a:pt x="960" y="2283"/>
                    </a:cubicBezTo>
                    <a:cubicBezTo>
                      <a:pt x="1005" y="2260"/>
                      <a:pt x="1028" y="2237"/>
                      <a:pt x="1051" y="2192"/>
                    </a:cubicBezTo>
                    <a:cubicBezTo>
                      <a:pt x="1051" y="2146"/>
                      <a:pt x="1051" y="2100"/>
                      <a:pt x="1028" y="2055"/>
                    </a:cubicBezTo>
                    <a:cubicBezTo>
                      <a:pt x="823" y="1393"/>
                      <a:pt x="594" y="731"/>
                      <a:pt x="343" y="92"/>
                    </a:cubicBezTo>
                    <a:cubicBezTo>
                      <a:pt x="320" y="23"/>
                      <a:pt x="252" y="0"/>
                      <a:pt x="184" y="0"/>
                    </a:cubicBezTo>
                    <a:close/>
                  </a:path>
                </a:pathLst>
              </a:custGeom>
              <a:solidFill>
                <a:srgbClr val="ED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2"/>
              <p:cNvSpPr/>
              <p:nvPr/>
            </p:nvSpPr>
            <p:spPr>
              <a:xfrm>
                <a:off x="4760733" y="3139512"/>
                <a:ext cx="223376" cy="306034"/>
              </a:xfrm>
              <a:custGeom>
                <a:avLst/>
                <a:gdLst/>
                <a:ahLst/>
                <a:cxnLst/>
                <a:rect l="l" t="t" r="r" b="b"/>
                <a:pathLst>
                  <a:path w="8264" h="11322" extrusionOk="0">
                    <a:moveTo>
                      <a:pt x="3287" y="366"/>
                    </a:moveTo>
                    <a:cubicBezTo>
                      <a:pt x="3538" y="457"/>
                      <a:pt x="3766" y="548"/>
                      <a:pt x="4018" y="685"/>
                    </a:cubicBezTo>
                    <a:cubicBezTo>
                      <a:pt x="4406" y="936"/>
                      <a:pt x="4771" y="1233"/>
                      <a:pt x="5182" y="1667"/>
                    </a:cubicBezTo>
                    <a:lnTo>
                      <a:pt x="5182" y="1644"/>
                    </a:lnTo>
                    <a:cubicBezTo>
                      <a:pt x="5592" y="2055"/>
                      <a:pt x="5958" y="2511"/>
                      <a:pt x="6323" y="2945"/>
                    </a:cubicBezTo>
                    <a:lnTo>
                      <a:pt x="6483" y="3150"/>
                    </a:lnTo>
                    <a:cubicBezTo>
                      <a:pt x="6825" y="3584"/>
                      <a:pt x="7190" y="4018"/>
                      <a:pt x="7487" y="4497"/>
                    </a:cubicBezTo>
                    <a:cubicBezTo>
                      <a:pt x="7601" y="4702"/>
                      <a:pt x="7692" y="4908"/>
                      <a:pt x="7761" y="5091"/>
                    </a:cubicBezTo>
                    <a:cubicBezTo>
                      <a:pt x="5296" y="6277"/>
                      <a:pt x="2831" y="7464"/>
                      <a:pt x="365" y="8651"/>
                    </a:cubicBezTo>
                    <a:cubicBezTo>
                      <a:pt x="548" y="6414"/>
                      <a:pt x="776" y="3835"/>
                      <a:pt x="1164" y="1324"/>
                    </a:cubicBezTo>
                    <a:lnTo>
                      <a:pt x="1507" y="1165"/>
                    </a:lnTo>
                    <a:lnTo>
                      <a:pt x="2511" y="685"/>
                    </a:lnTo>
                    <a:cubicBezTo>
                      <a:pt x="2739" y="571"/>
                      <a:pt x="2945" y="457"/>
                      <a:pt x="3173" y="366"/>
                    </a:cubicBezTo>
                    <a:close/>
                    <a:moveTo>
                      <a:pt x="7829" y="5433"/>
                    </a:moveTo>
                    <a:cubicBezTo>
                      <a:pt x="7898" y="5889"/>
                      <a:pt x="7943" y="6323"/>
                      <a:pt x="7921" y="6734"/>
                    </a:cubicBezTo>
                    <a:cubicBezTo>
                      <a:pt x="7921" y="7031"/>
                      <a:pt x="7875" y="7305"/>
                      <a:pt x="7829" y="7578"/>
                    </a:cubicBezTo>
                    <a:lnTo>
                      <a:pt x="4999" y="8948"/>
                    </a:lnTo>
                    <a:lnTo>
                      <a:pt x="2831" y="9998"/>
                    </a:lnTo>
                    <a:lnTo>
                      <a:pt x="1621" y="10569"/>
                    </a:lnTo>
                    <a:lnTo>
                      <a:pt x="1050" y="10842"/>
                    </a:lnTo>
                    <a:cubicBezTo>
                      <a:pt x="868" y="10295"/>
                      <a:pt x="639" y="9633"/>
                      <a:pt x="388" y="8994"/>
                    </a:cubicBezTo>
                    <a:lnTo>
                      <a:pt x="6323" y="6140"/>
                    </a:lnTo>
                    <a:lnTo>
                      <a:pt x="7145" y="5752"/>
                    </a:lnTo>
                    <a:lnTo>
                      <a:pt x="7829" y="5433"/>
                    </a:lnTo>
                    <a:close/>
                    <a:moveTo>
                      <a:pt x="3150" y="0"/>
                    </a:moveTo>
                    <a:cubicBezTo>
                      <a:pt x="3105" y="0"/>
                      <a:pt x="3082" y="23"/>
                      <a:pt x="3036" y="46"/>
                    </a:cubicBezTo>
                    <a:cubicBezTo>
                      <a:pt x="3036" y="46"/>
                      <a:pt x="3013" y="46"/>
                      <a:pt x="3013" y="69"/>
                    </a:cubicBezTo>
                    <a:cubicBezTo>
                      <a:pt x="2306" y="411"/>
                      <a:pt x="1598" y="731"/>
                      <a:pt x="913" y="1073"/>
                    </a:cubicBezTo>
                    <a:cubicBezTo>
                      <a:pt x="868" y="1210"/>
                      <a:pt x="845" y="1347"/>
                      <a:pt x="799" y="1507"/>
                    </a:cubicBezTo>
                    <a:lnTo>
                      <a:pt x="799" y="1484"/>
                    </a:lnTo>
                    <a:cubicBezTo>
                      <a:pt x="434" y="3972"/>
                      <a:pt x="206" y="6460"/>
                      <a:pt x="23" y="8811"/>
                    </a:cubicBezTo>
                    <a:lnTo>
                      <a:pt x="0" y="8811"/>
                    </a:lnTo>
                    <a:cubicBezTo>
                      <a:pt x="0" y="8857"/>
                      <a:pt x="0" y="8880"/>
                      <a:pt x="23" y="8902"/>
                    </a:cubicBezTo>
                    <a:cubicBezTo>
                      <a:pt x="23" y="8925"/>
                      <a:pt x="23" y="8948"/>
                      <a:pt x="23" y="8971"/>
                    </a:cubicBezTo>
                    <a:cubicBezTo>
                      <a:pt x="46" y="8994"/>
                      <a:pt x="46" y="9016"/>
                      <a:pt x="46" y="9039"/>
                    </a:cubicBezTo>
                    <a:cubicBezTo>
                      <a:pt x="69" y="9085"/>
                      <a:pt x="69" y="9108"/>
                      <a:pt x="92" y="9153"/>
                    </a:cubicBezTo>
                    <a:cubicBezTo>
                      <a:pt x="320" y="9770"/>
                      <a:pt x="548" y="10409"/>
                      <a:pt x="708" y="10934"/>
                    </a:cubicBezTo>
                    <a:cubicBezTo>
                      <a:pt x="776" y="11048"/>
                      <a:pt x="822" y="11185"/>
                      <a:pt x="868" y="11322"/>
                    </a:cubicBezTo>
                    <a:lnTo>
                      <a:pt x="3378" y="10112"/>
                    </a:lnTo>
                    <a:lnTo>
                      <a:pt x="6871" y="8423"/>
                    </a:lnTo>
                    <a:lnTo>
                      <a:pt x="7282" y="8218"/>
                    </a:lnTo>
                    <a:lnTo>
                      <a:pt x="7578" y="8081"/>
                    </a:lnTo>
                    <a:lnTo>
                      <a:pt x="8058" y="7852"/>
                    </a:lnTo>
                    <a:lnTo>
                      <a:pt x="8080" y="7830"/>
                    </a:lnTo>
                    <a:lnTo>
                      <a:pt x="8103" y="7784"/>
                    </a:lnTo>
                    <a:lnTo>
                      <a:pt x="8126" y="7761"/>
                    </a:lnTo>
                    <a:cubicBezTo>
                      <a:pt x="8126" y="7738"/>
                      <a:pt x="8149" y="7715"/>
                      <a:pt x="8149" y="7715"/>
                    </a:cubicBezTo>
                    <a:cubicBezTo>
                      <a:pt x="8172" y="7624"/>
                      <a:pt x="8195" y="7533"/>
                      <a:pt x="8195" y="7442"/>
                    </a:cubicBezTo>
                    <a:lnTo>
                      <a:pt x="8217" y="7350"/>
                    </a:lnTo>
                    <a:cubicBezTo>
                      <a:pt x="8240" y="7076"/>
                      <a:pt x="8263" y="6780"/>
                      <a:pt x="8263" y="6483"/>
                    </a:cubicBezTo>
                    <a:cubicBezTo>
                      <a:pt x="8263" y="6095"/>
                      <a:pt x="8217" y="5661"/>
                      <a:pt x="8126" y="5182"/>
                    </a:cubicBezTo>
                    <a:cubicBezTo>
                      <a:pt x="8126" y="5159"/>
                      <a:pt x="8126" y="5136"/>
                      <a:pt x="8103" y="5113"/>
                    </a:cubicBezTo>
                    <a:cubicBezTo>
                      <a:pt x="8103" y="5091"/>
                      <a:pt x="8103" y="5068"/>
                      <a:pt x="8080" y="5045"/>
                    </a:cubicBezTo>
                    <a:cubicBezTo>
                      <a:pt x="7898" y="4383"/>
                      <a:pt x="7464" y="3812"/>
                      <a:pt x="7076" y="3333"/>
                    </a:cubicBezTo>
                    <a:lnTo>
                      <a:pt x="6757" y="2945"/>
                    </a:lnTo>
                    <a:lnTo>
                      <a:pt x="6528" y="2671"/>
                    </a:lnTo>
                    <a:cubicBezTo>
                      <a:pt x="6346" y="2443"/>
                      <a:pt x="6163" y="2215"/>
                      <a:pt x="5981" y="2009"/>
                    </a:cubicBezTo>
                    <a:cubicBezTo>
                      <a:pt x="5501" y="1484"/>
                      <a:pt x="5113" y="1073"/>
                      <a:pt x="4702" y="754"/>
                    </a:cubicBezTo>
                    <a:cubicBezTo>
                      <a:pt x="4474" y="594"/>
                      <a:pt x="4246" y="434"/>
                      <a:pt x="3995" y="297"/>
                    </a:cubicBezTo>
                    <a:cubicBezTo>
                      <a:pt x="3744" y="160"/>
                      <a:pt x="3470" y="69"/>
                      <a:pt x="3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0" name="Google Shape;1460;p22"/>
              <p:cNvGrpSpPr/>
              <p:nvPr/>
            </p:nvGrpSpPr>
            <p:grpSpPr>
              <a:xfrm>
                <a:off x="8822856" y="2734170"/>
                <a:ext cx="338118" cy="385232"/>
                <a:chOff x="8822856" y="2734170"/>
                <a:chExt cx="338118" cy="385232"/>
              </a:xfrm>
            </p:grpSpPr>
            <p:sp>
              <p:nvSpPr>
                <p:cNvPr id="1461" name="Google Shape;1461;p22"/>
                <p:cNvSpPr/>
                <p:nvPr/>
              </p:nvSpPr>
              <p:spPr>
                <a:xfrm>
                  <a:off x="8980792" y="3062395"/>
                  <a:ext cx="63575" cy="51222"/>
                </a:xfrm>
                <a:custGeom>
                  <a:avLst/>
                  <a:gdLst/>
                  <a:ahLst/>
                  <a:cxnLst/>
                  <a:rect l="l" t="t" r="r" b="b"/>
                  <a:pathLst>
                    <a:path w="2352" h="1895" extrusionOk="0">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2"/>
                <p:cNvSpPr/>
                <p:nvPr/>
              </p:nvSpPr>
              <p:spPr>
                <a:xfrm>
                  <a:off x="9076424" y="2914947"/>
                  <a:ext cx="76522" cy="75279"/>
                </a:xfrm>
                <a:custGeom>
                  <a:avLst/>
                  <a:gdLst/>
                  <a:ahLst/>
                  <a:cxnLst/>
                  <a:rect l="l" t="t" r="r" b="b"/>
                  <a:pathLst>
                    <a:path w="2831" h="2785" extrusionOk="0">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2"/>
                <p:cNvSpPr/>
                <p:nvPr/>
              </p:nvSpPr>
              <p:spPr>
                <a:xfrm>
                  <a:off x="8828397" y="2738495"/>
                  <a:ext cx="181425" cy="231377"/>
                </a:xfrm>
                <a:custGeom>
                  <a:avLst/>
                  <a:gdLst/>
                  <a:ahLst/>
                  <a:cxnLst/>
                  <a:rect l="l" t="t" r="r" b="b"/>
                  <a:pathLst>
                    <a:path w="6712" h="8560" extrusionOk="0">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2"/>
                <p:cNvSpPr/>
                <p:nvPr/>
              </p:nvSpPr>
              <p:spPr>
                <a:xfrm>
                  <a:off x="8856157" y="2768714"/>
                  <a:ext cx="51249" cy="156774"/>
                </a:xfrm>
                <a:custGeom>
                  <a:avLst/>
                  <a:gdLst/>
                  <a:ahLst/>
                  <a:cxnLst/>
                  <a:rect l="l" t="t" r="r" b="b"/>
                  <a:pathLst>
                    <a:path w="1896" h="5800" extrusionOk="0">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2"/>
                <p:cNvSpPr/>
                <p:nvPr/>
              </p:nvSpPr>
              <p:spPr>
                <a:xfrm>
                  <a:off x="9097400" y="2929732"/>
                  <a:ext cx="24084" cy="41167"/>
                </a:xfrm>
                <a:custGeom>
                  <a:avLst/>
                  <a:gdLst/>
                  <a:ahLst/>
                  <a:cxnLst/>
                  <a:rect l="l" t="t" r="r" b="b"/>
                  <a:pathLst>
                    <a:path w="891" h="1523" extrusionOk="0">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2"/>
                <p:cNvSpPr/>
                <p:nvPr/>
              </p:nvSpPr>
              <p:spPr>
                <a:xfrm>
                  <a:off x="8822856" y="2734170"/>
                  <a:ext cx="192508" cy="241351"/>
                </a:xfrm>
                <a:custGeom>
                  <a:avLst/>
                  <a:gdLst/>
                  <a:ahLst/>
                  <a:cxnLst/>
                  <a:rect l="l" t="t" r="r" b="b"/>
                  <a:pathLst>
                    <a:path w="7122" h="8929" extrusionOk="0">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2"/>
                <p:cNvSpPr/>
                <p:nvPr/>
              </p:nvSpPr>
              <p:spPr>
                <a:xfrm>
                  <a:off x="9072099" y="2910000"/>
                  <a:ext cx="88875" cy="86685"/>
                </a:xfrm>
                <a:custGeom>
                  <a:avLst/>
                  <a:gdLst/>
                  <a:ahLst/>
                  <a:cxnLst/>
                  <a:rect l="l" t="t" r="r" b="b"/>
                  <a:pathLst>
                    <a:path w="3288" h="3207" extrusionOk="0">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2"/>
                <p:cNvSpPr/>
                <p:nvPr/>
              </p:nvSpPr>
              <p:spPr>
                <a:xfrm>
                  <a:off x="8975224" y="3056827"/>
                  <a:ext cx="72224" cy="62574"/>
                </a:xfrm>
                <a:custGeom>
                  <a:avLst/>
                  <a:gdLst/>
                  <a:ahLst/>
                  <a:cxnLst/>
                  <a:rect l="l" t="t" r="r" b="b"/>
                  <a:pathLst>
                    <a:path w="2672" h="2315" extrusionOk="0">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9" name="Google Shape;1469;p22"/>
              <p:cNvSpPr/>
              <p:nvPr/>
            </p:nvSpPr>
            <p:spPr>
              <a:xfrm>
                <a:off x="6004546" y="2943923"/>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2"/>
              <p:cNvSpPr/>
              <p:nvPr/>
            </p:nvSpPr>
            <p:spPr>
              <a:xfrm>
                <a:off x="6014412" y="2951329"/>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2"/>
              <p:cNvSpPr/>
              <p:nvPr/>
            </p:nvSpPr>
            <p:spPr>
              <a:xfrm>
                <a:off x="5964433" y="2808205"/>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2"/>
              <p:cNvSpPr/>
              <p:nvPr/>
            </p:nvSpPr>
            <p:spPr>
              <a:xfrm>
                <a:off x="6078581" y="2821774"/>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2"/>
              <p:cNvSpPr/>
              <p:nvPr/>
            </p:nvSpPr>
            <p:spPr>
              <a:xfrm>
                <a:off x="6034765" y="2953816"/>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2"/>
              <p:cNvSpPr/>
              <p:nvPr/>
            </p:nvSpPr>
            <p:spPr>
              <a:xfrm>
                <a:off x="6071796" y="2818071"/>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2"/>
              <p:cNvSpPr/>
              <p:nvPr/>
            </p:nvSpPr>
            <p:spPr>
              <a:xfrm>
                <a:off x="5960730" y="2803259"/>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2"/>
              <p:cNvSpPr/>
              <p:nvPr/>
            </p:nvSpPr>
            <p:spPr>
              <a:xfrm>
                <a:off x="6000221" y="2937138"/>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2"/>
              <p:cNvSpPr/>
              <p:nvPr/>
            </p:nvSpPr>
            <p:spPr>
              <a:xfrm>
                <a:off x="7595694" y="2571287"/>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2"/>
              <p:cNvSpPr/>
              <p:nvPr/>
            </p:nvSpPr>
            <p:spPr>
              <a:xfrm>
                <a:off x="7641347" y="2750199"/>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2"/>
              <p:cNvSpPr/>
              <p:nvPr/>
            </p:nvSpPr>
            <p:spPr>
              <a:xfrm>
                <a:off x="7740061" y="2736630"/>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2"/>
              <p:cNvSpPr/>
              <p:nvPr/>
            </p:nvSpPr>
            <p:spPr>
              <a:xfrm>
                <a:off x="7592612" y="2565719"/>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2"/>
              <p:cNvSpPr/>
              <p:nvPr/>
            </p:nvSpPr>
            <p:spPr>
              <a:xfrm>
                <a:off x="7636428" y="2742793"/>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2"/>
              <p:cNvSpPr/>
              <p:nvPr/>
            </p:nvSpPr>
            <p:spPr>
              <a:xfrm>
                <a:off x="7736358" y="2729845"/>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2"/>
              <p:cNvSpPr/>
              <p:nvPr/>
            </p:nvSpPr>
            <p:spPr>
              <a:xfrm>
                <a:off x="6380885" y="2772417"/>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2"/>
              <p:cNvSpPr/>
              <p:nvPr/>
            </p:nvSpPr>
            <p:spPr>
              <a:xfrm>
                <a:off x="6337691" y="2868671"/>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2"/>
              <p:cNvSpPr/>
              <p:nvPr/>
            </p:nvSpPr>
            <p:spPr>
              <a:xfrm>
                <a:off x="6375938" y="2767471"/>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2"/>
              <p:cNvSpPr/>
              <p:nvPr/>
            </p:nvSpPr>
            <p:spPr>
              <a:xfrm>
                <a:off x="6332771" y="2863103"/>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2"/>
              <p:cNvSpPr/>
              <p:nvPr/>
            </p:nvSpPr>
            <p:spPr>
              <a:xfrm>
                <a:off x="5808957" y="22461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2"/>
              <p:cNvSpPr/>
              <p:nvPr/>
            </p:nvSpPr>
            <p:spPr>
              <a:xfrm>
                <a:off x="5599799" y="21992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2"/>
              <p:cNvSpPr/>
              <p:nvPr/>
            </p:nvSpPr>
            <p:spPr>
              <a:xfrm>
                <a:off x="5646074" y="20888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2"/>
              <p:cNvSpPr/>
              <p:nvPr/>
            </p:nvSpPr>
            <p:spPr>
              <a:xfrm>
                <a:off x="5594879" y="21961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2"/>
              <p:cNvSpPr/>
              <p:nvPr/>
            </p:nvSpPr>
            <p:spPr>
              <a:xfrm>
                <a:off x="5639911" y="20857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2"/>
              <p:cNvSpPr/>
              <p:nvPr/>
            </p:nvSpPr>
            <p:spPr>
              <a:xfrm>
                <a:off x="5805875" y="22436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2"/>
              <p:cNvSpPr/>
              <p:nvPr/>
            </p:nvSpPr>
            <p:spPr>
              <a:xfrm>
                <a:off x="5472082" y="1115235"/>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2"/>
              <p:cNvSpPr/>
              <p:nvPr/>
            </p:nvSpPr>
            <p:spPr>
              <a:xfrm>
                <a:off x="5614611" y="1058472"/>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2"/>
              <p:cNvSpPr/>
              <p:nvPr/>
            </p:nvSpPr>
            <p:spPr>
              <a:xfrm>
                <a:off x="5874342" y="1259602"/>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2"/>
              <p:cNvSpPr/>
              <p:nvPr/>
            </p:nvSpPr>
            <p:spPr>
              <a:xfrm>
                <a:off x="5667671" y="1074528"/>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2"/>
              <p:cNvSpPr/>
              <p:nvPr/>
            </p:nvSpPr>
            <p:spPr>
              <a:xfrm>
                <a:off x="5675077" y="1121425"/>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2"/>
              <p:cNvSpPr/>
              <p:nvPr/>
            </p:nvSpPr>
            <p:spPr>
              <a:xfrm>
                <a:off x="5609665" y="1051688"/>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2"/>
              <p:cNvSpPr/>
              <p:nvPr/>
            </p:nvSpPr>
            <p:spPr>
              <a:xfrm>
                <a:off x="5466541" y="1108451"/>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2"/>
              <p:cNvSpPr/>
              <p:nvPr/>
            </p:nvSpPr>
            <p:spPr>
              <a:xfrm>
                <a:off x="5871261" y="1255305"/>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2"/>
              <p:cNvSpPr/>
              <p:nvPr/>
            </p:nvSpPr>
            <p:spPr>
              <a:xfrm>
                <a:off x="7766605" y="1014062"/>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2"/>
              <p:cNvSpPr/>
              <p:nvPr/>
            </p:nvSpPr>
            <p:spPr>
              <a:xfrm>
                <a:off x="7869021" y="1162754"/>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2"/>
              <p:cNvSpPr/>
              <p:nvPr/>
            </p:nvSpPr>
            <p:spPr>
              <a:xfrm>
                <a:off x="7611750" y="1149807"/>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2"/>
              <p:cNvSpPr/>
              <p:nvPr/>
            </p:nvSpPr>
            <p:spPr>
              <a:xfrm>
                <a:off x="7633320" y="1174485"/>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2"/>
              <p:cNvSpPr/>
              <p:nvPr/>
            </p:nvSpPr>
            <p:spPr>
              <a:xfrm>
                <a:off x="7675297" y="1207164"/>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2"/>
              <p:cNvSpPr/>
              <p:nvPr/>
            </p:nvSpPr>
            <p:spPr>
              <a:xfrm>
                <a:off x="7887510" y="1173242"/>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2"/>
              <p:cNvSpPr/>
              <p:nvPr/>
            </p:nvSpPr>
            <p:spPr>
              <a:xfrm>
                <a:off x="7610506" y="1144860"/>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2"/>
              <p:cNvSpPr/>
              <p:nvPr/>
            </p:nvSpPr>
            <p:spPr>
              <a:xfrm>
                <a:off x="7761036" y="1008521"/>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2"/>
              <p:cNvSpPr/>
              <p:nvPr/>
            </p:nvSpPr>
            <p:spPr>
              <a:xfrm>
                <a:off x="7864075" y="1158429"/>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2"/>
              <p:cNvSpPr/>
              <p:nvPr/>
            </p:nvSpPr>
            <p:spPr>
              <a:xfrm>
                <a:off x="8706248" y="19086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2"/>
              <p:cNvSpPr/>
              <p:nvPr/>
            </p:nvSpPr>
            <p:spPr>
              <a:xfrm>
                <a:off x="8798177" y="19160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2"/>
              <p:cNvSpPr/>
              <p:nvPr/>
            </p:nvSpPr>
            <p:spPr>
              <a:xfrm>
                <a:off x="8806800" y="20190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2"/>
              <p:cNvSpPr/>
              <p:nvPr/>
            </p:nvSpPr>
            <p:spPr>
              <a:xfrm>
                <a:off x="8792609" y="19111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2"/>
              <p:cNvSpPr/>
              <p:nvPr/>
            </p:nvSpPr>
            <p:spPr>
              <a:xfrm>
                <a:off x="8700680" y="19037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2"/>
              <p:cNvSpPr/>
              <p:nvPr/>
            </p:nvSpPr>
            <p:spPr>
              <a:xfrm>
                <a:off x="8801881" y="20141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2"/>
              <p:cNvSpPr/>
              <p:nvPr/>
            </p:nvSpPr>
            <p:spPr>
              <a:xfrm>
                <a:off x="7924541" y="2293040"/>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7" name="Google Shape;1517;p22"/>
              <p:cNvGrpSpPr/>
              <p:nvPr/>
            </p:nvGrpSpPr>
            <p:grpSpPr>
              <a:xfrm>
                <a:off x="7881969" y="1962328"/>
                <a:ext cx="763841" cy="767544"/>
                <a:chOff x="7881969" y="1962328"/>
                <a:chExt cx="763841" cy="767544"/>
              </a:xfrm>
            </p:grpSpPr>
            <p:sp>
              <p:nvSpPr>
                <p:cNvPr id="1518" name="Google Shape;1518;p22"/>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2"/>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2"/>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2"/>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2"/>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2"/>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2"/>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2"/>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2"/>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2"/>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2"/>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2"/>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2"/>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2"/>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2"/>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2"/>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2"/>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2"/>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2"/>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2"/>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2"/>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2"/>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0" name="Google Shape;1540;p22"/>
                <p:cNvGrpSpPr/>
                <p:nvPr/>
              </p:nvGrpSpPr>
              <p:grpSpPr>
                <a:xfrm>
                  <a:off x="7881969" y="2107317"/>
                  <a:ext cx="763841" cy="546655"/>
                  <a:chOff x="7881969" y="2107317"/>
                  <a:chExt cx="763841" cy="546655"/>
                </a:xfrm>
              </p:grpSpPr>
              <p:sp>
                <p:nvSpPr>
                  <p:cNvPr id="1541" name="Google Shape;1541;p22"/>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2"/>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2"/>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2"/>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2"/>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2"/>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2"/>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2"/>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2"/>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2"/>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2"/>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2"/>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2"/>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2"/>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2"/>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2"/>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2"/>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2"/>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2"/>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2"/>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2"/>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2"/>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2"/>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2"/>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2"/>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2"/>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2"/>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2"/>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2"/>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2"/>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2"/>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2"/>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2"/>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2"/>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2"/>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2"/>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2"/>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2"/>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2"/>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2"/>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2"/>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2"/>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2"/>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2"/>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2"/>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2"/>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2"/>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2"/>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2"/>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2"/>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91" name="Google Shape;1591;p22"/>
              <p:cNvSpPr/>
              <p:nvPr/>
            </p:nvSpPr>
            <p:spPr>
              <a:xfrm>
                <a:off x="6731328" y="2201111"/>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2"/>
              <p:cNvSpPr/>
              <p:nvPr/>
            </p:nvSpPr>
            <p:spPr>
              <a:xfrm>
                <a:off x="6818933" y="1932731"/>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2"/>
              <p:cNvSpPr/>
              <p:nvPr/>
            </p:nvSpPr>
            <p:spPr>
              <a:xfrm>
                <a:off x="6781307" y="2181974"/>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2"/>
              <p:cNvSpPr/>
              <p:nvPr/>
            </p:nvSpPr>
            <p:spPr>
              <a:xfrm>
                <a:off x="6829420" y="2794636"/>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2"/>
              <p:cNvSpPr/>
              <p:nvPr/>
            </p:nvSpPr>
            <p:spPr>
              <a:xfrm>
                <a:off x="6606071" y="3079667"/>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2"/>
              <p:cNvSpPr/>
              <p:nvPr/>
            </p:nvSpPr>
            <p:spPr>
              <a:xfrm>
                <a:off x="7148401" y="3460953"/>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2"/>
              <p:cNvSpPr/>
              <p:nvPr/>
            </p:nvSpPr>
            <p:spPr>
              <a:xfrm>
                <a:off x="7210706" y="3555963"/>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2"/>
              <p:cNvSpPr/>
              <p:nvPr/>
            </p:nvSpPr>
            <p:spPr>
              <a:xfrm>
                <a:off x="6651130" y="3423922"/>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2"/>
              <p:cNvSpPr/>
              <p:nvPr/>
            </p:nvSpPr>
            <p:spPr>
              <a:xfrm>
                <a:off x="6875074" y="2205436"/>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2"/>
              <p:cNvSpPr/>
              <p:nvPr/>
            </p:nvSpPr>
            <p:spPr>
              <a:xfrm>
                <a:off x="7161970" y="2256631"/>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2"/>
              <p:cNvSpPr/>
              <p:nvPr/>
            </p:nvSpPr>
            <p:spPr>
              <a:xfrm>
                <a:off x="7253899" y="2352263"/>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2"/>
              <p:cNvSpPr/>
              <p:nvPr/>
            </p:nvSpPr>
            <p:spPr>
              <a:xfrm>
                <a:off x="7269928" y="2368914"/>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2"/>
              <p:cNvSpPr/>
              <p:nvPr/>
            </p:nvSpPr>
            <p:spPr>
              <a:xfrm>
                <a:off x="7304500" y="2494171"/>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2"/>
              <p:cNvSpPr/>
              <p:nvPr/>
            </p:nvSpPr>
            <p:spPr>
              <a:xfrm>
                <a:off x="7347667" y="2609535"/>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2"/>
              <p:cNvSpPr/>
              <p:nvPr/>
            </p:nvSpPr>
            <p:spPr>
              <a:xfrm>
                <a:off x="7038578" y="2623104"/>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2"/>
              <p:cNvSpPr/>
              <p:nvPr/>
            </p:nvSpPr>
            <p:spPr>
              <a:xfrm>
                <a:off x="6942946" y="2698382"/>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2"/>
              <p:cNvSpPr/>
              <p:nvPr/>
            </p:nvSpPr>
            <p:spPr>
              <a:xfrm>
                <a:off x="7316204" y="2649647"/>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2"/>
              <p:cNvSpPr/>
              <p:nvPr/>
            </p:nvSpPr>
            <p:spPr>
              <a:xfrm>
                <a:off x="6986735" y="2808827"/>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2"/>
              <p:cNvSpPr/>
              <p:nvPr/>
            </p:nvSpPr>
            <p:spPr>
              <a:xfrm>
                <a:off x="7216274" y="2241819"/>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2"/>
              <p:cNvSpPr/>
              <p:nvPr/>
            </p:nvSpPr>
            <p:spPr>
              <a:xfrm>
                <a:off x="7401348" y="2552772"/>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2"/>
              <p:cNvSpPr/>
              <p:nvPr/>
            </p:nvSpPr>
            <p:spPr>
              <a:xfrm>
                <a:off x="7311284" y="2341776"/>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2"/>
              <p:cNvSpPr/>
              <p:nvPr/>
            </p:nvSpPr>
            <p:spPr>
              <a:xfrm>
                <a:off x="6785605" y="2186299"/>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2"/>
              <p:cNvSpPr/>
              <p:nvPr/>
            </p:nvSpPr>
            <p:spPr>
              <a:xfrm>
                <a:off x="7200218" y="2212221"/>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2"/>
              <p:cNvSpPr/>
              <p:nvPr/>
            </p:nvSpPr>
            <p:spPr>
              <a:xfrm>
                <a:off x="7071879" y="1930244"/>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2"/>
              <p:cNvSpPr/>
              <p:nvPr/>
            </p:nvSpPr>
            <p:spPr>
              <a:xfrm>
                <a:off x="7319285" y="2484899"/>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2"/>
              <p:cNvSpPr/>
              <p:nvPr/>
            </p:nvSpPr>
            <p:spPr>
              <a:xfrm>
                <a:off x="7305716" y="2380645"/>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2"/>
              <p:cNvSpPr/>
              <p:nvPr/>
            </p:nvSpPr>
            <p:spPr>
              <a:xfrm>
                <a:off x="6782523" y="2185056"/>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2"/>
              <p:cNvSpPr/>
              <p:nvPr/>
            </p:nvSpPr>
            <p:spPr>
              <a:xfrm>
                <a:off x="6953434" y="2066610"/>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2"/>
              <p:cNvSpPr/>
              <p:nvPr/>
            </p:nvSpPr>
            <p:spPr>
              <a:xfrm>
                <a:off x="6934297" y="1961734"/>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2"/>
              <p:cNvSpPr/>
              <p:nvPr/>
            </p:nvSpPr>
            <p:spPr>
              <a:xfrm>
                <a:off x="7278578" y="2128293"/>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2"/>
              <p:cNvSpPr/>
              <p:nvPr/>
            </p:nvSpPr>
            <p:spPr>
              <a:xfrm>
                <a:off x="7379751" y="2250468"/>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2"/>
              <p:cNvSpPr/>
              <p:nvPr/>
            </p:nvSpPr>
            <p:spPr>
              <a:xfrm>
                <a:off x="7335341" y="2256009"/>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2"/>
              <p:cNvSpPr/>
              <p:nvPr/>
            </p:nvSpPr>
            <p:spPr>
              <a:xfrm>
                <a:off x="7023144" y="2800177"/>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2"/>
              <p:cNvSpPr/>
              <p:nvPr/>
            </p:nvSpPr>
            <p:spPr>
              <a:xfrm>
                <a:off x="7105829" y="2818071"/>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2"/>
              <p:cNvSpPr/>
              <p:nvPr/>
            </p:nvSpPr>
            <p:spPr>
              <a:xfrm>
                <a:off x="7007737" y="2933435"/>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2"/>
              <p:cNvSpPr/>
              <p:nvPr/>
            </p:nvSpPr>
            <p:spPr>
              <a:xfrm>
                <a:off x="6846693" y="3102481"/>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2"/>
              <p:cNvSpPr/>
              <p:nvPr/>
            </p:nvSpPr>
            <p:spPr>
              <a:xfrm>
                <a:off x="6844854" y="3098805"/>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2"/>
              <p:cNvSpPr/>
              <p:nvPr/>
            </p:nvSpPr>
            <p:spPr>
              <a:xfrm>
                <a:off x="6917025" y="2797096"/>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2"/>
              <p:cNvSpPr/>
              <p:nvPr/>
            </p:nvSpPr>
            <p:spPr>
              <a:xfrm>
                <a:off x="7015116" y="2819909"/>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2"/>
              <p:cNvSpPr/>
              <p:nvPr/>
            </p:nvSpPr>
            <p:spPr>
              <a:xfrm>
                <a:off x="6830042" y="2805124"/>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2"/>
              <p:cNvSpPr/>
              <p:nvPr/>
            </p:nvSpPr>
            <p:spPr>
              <a:xfrm>
                <a:off x="6918268" y="2915541"/>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2"/>
              <p:cNvSpPr/>
              <p:nvPr/>
            </p:nvSpPr>
            <p:spPr>
              <a:xfrm>
                <a:off x="7010819" y="3204303"/>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2"/>
              <p:cNvSpPr/>
              <p:nvPr/>
            </p:nvSpPr>
            <p:spPr>
              <a:xfrm>
                <a:off x="7016982" y="2935300"/>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2"/>
              <p:cNvSpPr/>
              <p:nvPr/>
            </p:nvSpPr>
            <p:spPr>
              <a:xfrm>
                <a:off x="6970084" y="2830424"/>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2"/>
              <p:cNvSpPr/>
              <p:nvPr/>
            </p:nvSpPr>
            <p:spPr>
              <a:xfrm>
                <a:off x="7037957" y="3476387"/>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2"/>
              <p:cNvSpPr/>
              <p:nvPr/>
            </p:nvSpPr>
            <p:spPr>
              <a:xfrm>
                <a:off x="6860883" y="3131484"/>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2"/>
              <p:cNvSpPr/>
              <p:nvPr/>
            </p:nvSpPr>
            <p:spPr>
              <a:xfrm>
                <a:off x="6902834" y="3508444"/>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2"/>
              <p:cNvSpPr/>
              <p:nvPr/>
            </p:nvSpPr>
            <p:spPr>
              <a:xfrm>
                <a:off x="6646184" y="3257957"/>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2"/>
              <p:cNvSpPr/>
              <p:nvPr/>
            </p:nvSpPr>
            <p:spPr>
              <a:xfrm>
                <a:off x="7155186" y="3502282"/>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2"/>
              <p:cNvSpPr/>
              <p:nvPr/>
            </p:nvSpPr>
            <p:spPr>
              <a:xfrm>
                <a:off x="7170593" y="3464656"/>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2"/>
              <p:cNvSpPr/>
              <p:nvPr/>
            </p:nvSpPr>
            <p:spPr>
              <a:xfrm>
                <a:off x="7181702" y="3462791"/>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2"/>
              <p:cNvSpPr/>
              <p:nvPr/>
            </p:nvSpPr>
            <p:spPr>
              <a:xfrm>
                <a:off x="7179243" y="3472684"/>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2"/>
              <p:cNvSpPr/>
              <p:nvPr/>
            </p:nvSpPr>
            <p:spPr>
              <a:xfrm>
                <a:off x="6648644" y="3470197"/>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2"/>
              <p:cNvSpPr/>
              <p:nvPr/>
            </p:nvSpPr>
            <p:spPr>
              <a:xfrm>
                <a:off x="7233546" y="2404701"/>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2"/>
              <p:cNvSpPr/>
              <p:nvPr/>
            </p:nvSpPr>
            <p:spPr>
              <a:xfrm>
                <a:off x="7164430" y="2807583"/>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2"/>
              <p:cNvSpPr/>
              <p:nvPr/>
            </p:nvSpPr>
            <p:spPr>
              <a:xfrm>
                <a:off x="7499440" y="2663216"/>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2"/>
              <p:cNvSpPr/>
              <p:nvPr/>
            </p:nvSpPr>
            <p:spPr>
              <a:xfrm>
                <a:off x="6777604" y="2180758"/>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2"/>
              <p:cNvSpPr/>
              <p:nvPr/>
            </p:nvSpPr>
            <p:spPr>
              <a:xfrm>
                <a:off x="6786848" y="2371995"/>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2"/>
              <p:cNvSpPr/>
              <p:nvPr/>
            </p:nvSpPr>
            <p:spPr>
              <a:xfrm>
                <a:off x="6857802" y="311978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2"/>
              <p:cNvSpPr/>
              <p:nvPr/>
            </p:nvSpPr>
            <p:spPr>
              <a:xfrm>
                <a:off x="6880642" y="2840290"/>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2"/>
              <p:cNvSpPr/>
              <p:nvPr/>
            </p:nvSpPr>
            <p:spPr>
              <a:xfrm>
                <a:off x="6880642" y="2840290"/>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2"/>
              <p:cNvSpPr/>
              <p:nvPr/>
            </p:nvSpPr>
            <p:spPr>
              <a:xfrm>
                <a:off x="6837448" y="2937760"/>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2"/>
              <p:cNvSpPr/>
              <p:nvPr/>
            </p:nvSpPr>
            <p:spPr>
              <a:xfrm>
                <a:off x="6837448" y="2938382"/>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2"/>
              <p:cNvSpPr/>
              <p:nvPr/>
            </p:nvSpPr>
            <p:spPr>
              <a:xfrm>
                <a:off x="6837448" y="2939003"/>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2"/>
              <p:cNvSpPr/>
              <p:nvPr/>
            </p:nvSpPr>
            <p:spPr>
              <a:xfrm>
                <a:off x="6857802" y="3118537"/>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2"/>
              <p:cNvSpPr/>
              <p:nvPr/>
            </p:nvSpPr>
            <p:spPr>
              <a:xfrm>
                <a:off x="6857802" y="311915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2"/>
              <p:cNvSpPr/>
              <p:nvPr/>
            </p:nvSpPr>
            <p:spPr>
              <a:xfrm>
                <a:off x="6857802" y="311978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2"/>
              <p:cNvSpPr/>
              <p:nvPr/>
            </p:nvSpPr>
            <p:spPr>
              <a:xfrm>
                <a:off x="7267469" y="2848291"/>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2"/>
              <p:cNvSpPr/>
              <p:nvPr/>
            </p:nvSpPr>
            <p:spPr>
              <a:xfrm>
                <a:off x="7291525" y="301366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2"/>
              <p:cNvSpPr/>
              <p:nvPr/>
            </p:nvSpPr>
            <p:spPr>
              <a:xfrm>
                <a:off x="7291525" y="301366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2"/>
              <p:cNvSpPr/>
              <p:nvPr/>
            </p:nvSpPr>
            <p:spPr>
              <a:xfrm>
                <a:off x="6912105" y="2908162"/>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2"/>
              <p:cNvSpPr/>
              <p:nvPr/>
            </p:nvSpPr>
            <p:spPr>
              <a:xfrm>
                <a:off x="7010197" y="2930975"/>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2"/>
              <p:cNvSpPr/>
              <p:nvPr/>
            </p:nvSpPr>
            <p:spPr>
              <a:xfrm>
                <a:off x="7027469" y="32382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2"/>
              <p:cNvSpPr/>
              <p:nvPr/>
            </p:nvSpPr>
            <p:spPr>
              <a:xfrm>
                <a:off x="6981815" y="2801421"/>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2"/>
              <p:cNvSpPr/>
              <p:nvPr/>
            </p:nvSpPr>
            <p:spPr>
              <a:xfrm>
                <a:off x="7220571" y="3453546"/>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2"/>
              <p:cNvSpPr/>
              <p:nvPr/>
            </p:nvSpPr>
            <p:spPr>
              <a:xfrm>
                <a:off x="7142833" y="3531906"/>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2"/>
              <p:cNvSpPr/>
              <p:nvPr/>
            </p:nvSpPr>
            <p:spPr>
              <a:xfrm>
                <a:off x="7241547"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2"/>
              <p:cNvSpPr/>
              <p:nvPr/>
            </p:nvSpPr>
            <p:spPr>
              <a:xfrm>
                <a:off x="7242168"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2"/>
              <p:cNvSpPr/>
              <p:nvPr/>
            </p:nvSpPr>
            <p:spPr>
              <a:xfrm>
                <a:off x="6602368" y="3072883"/>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2"/>
              <p:cNvSpPr/>
              <p:nvPr/>
            </p:nvSpPr>
            <p:spPr>
              <a:xfrm>
                <a:off x="6611640" y="3162352"/>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2"/>
              <p:cNvSpPr/>
              <p:nvPr/>
            </p:nvSpPr>
            <p:spPr>
              <a:xfrm>
                <a:off x="6624587" y="3230819"/>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2"/>
              <p:cNvSpPr/>
              <p:nvPr/>
            </p:nvSpPr>
            <p:spPr>
              <a:xfrm>
                <a:off x="6625209" y="3230819"/>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2"/>
              <p:cNvSpPr/>
              <p:nvPr/>
            </p:nvSpPr>
            <p:spPr>
              <a:xfrm>
                <a:off x="6776360" y="3395540"/>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2"/>
              <p:cNvSpPr/>
              <p:nvPr/>
            </p:nvSpPr>
            <p:spPr>
              <a:xfrm>
                <a:off x="7001547" y="3513391"/>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2"/>
              <p:cNvSpPr/>
              <p:nvPr/>
            </p:nvSpPr>
            <p:spPr>
              <a:xfrm>
                <a:off x="7136049" y="3467115"/>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2"/>
              <p:cNvSpPr/>
              <p:nvPr/>
            </p:nvSpPr>
            <p:spPr>
              <a:xfrm>
                <a:off x="6845449" y="3419624"/>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2"/>
              <p:cNvSpPr/>
              <p:nvPr/>
            </p:nvSpPr>
            <p:spPr>
              <a:xfrm>
                <a:off x="6883724" y="3512769"/>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2"/>
              <p:cNvSpPr/>
              <p:nvPr/>
            </p:nvSpPr>
            <p:spPr>
              <a:xfrm>
                <a:off x="6673944" y="3522635"/>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2"/>
              <p:cNvSpPr/>
              <p:nvPr/>
            </p:nvSpPr>
            <p:spPr>
              <a:xfrm>
                <a:off x="6846071" y="3119158"/>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2"/>
              <p:cNvSpPr/>
              <p:nvPr/>
            </p:nvSpPr>
            <p:spPr>
              <a:xfrm>
                <a:off x="6845449" y="3413434"/>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2"/>
              <p:cNvSpPr/>
              <p:nvPr/>
            </p:nvSpPr>
            <p:spPr>
              <a:xfrm>
                <a:off x="6727004" y="2193705"/>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2"/>
              <p:cNvSpPr/>
              <p:nvPr/>
            </p:nvSpPr>
            <p:spPr>
              <a:xfrm>
                <a:off x="6880021" y="2211599"/>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2"/>
              <p:cNvSpPr/>
              <p:nvPr/>
            </p:nvSpPr>
            <p:spPr>
              <a:xfrm>
                <a:off x="6880021" y="221222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2"/>
              <p:cNvSpPr/>
              <p:nvPr/>
            </p:nvSpPr>
            <p:spPr>
              <a:xfrm>
                <a:off x="7221193" y="2788446"/>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2"/>
              <p:cNvSpPr/>
              <p:nvPr/>
            </p:nvSpPr>
            <p:spPr>
              <a:xfrm>
                <a:off x="7220571" y="2788446"/>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2"/>
              <p:cNvSpPr/>
              <p:nvPr/>
            </p:nvSpPr>
            <p:spPr>
              <a:xfrm>
                <a:off x="7220571" y="2788446"/>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2"/>
              <p:cNvSpPr/>
              <p:nvPr/>
            </p:nvSpPr>
            <p:spPr>
              <a:xfrm>
                <a:off x="7315582" y="2562043"/>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2"/>
              <p:cNvSpPr/>
              <p:nvPr/>
            </p:nvSpPr>
            <p:spPr>
              <a:xfrm>
                <a:off x="7392104" y="2571909"/>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2"/>
              <p:cNvSpPr/>
              <p:nvPr/>
            </p:nvSpPr>
            <p:spPr>
              <a:xfrm>
                <a:off x="7400105" y="2704545"/>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2"/>
              <p:cNvSpPr/>
              <p:nvPr/>
            </p:nvSpPr>
            <p:spPr>
              <a:xfrm>
                <a:off x="7342747" y="2608291"/>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2"/>
              <p:cNvSpPr/>
              <p:nvPr/>
            </p:nvSpPr>
            <p:spPr>
              <a:xfrm>
                <a:off x="7364939" y="2603994"/>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2"/>
              <p:cNvSpPr/>
              <p:nvPr/>
            </p:nvSpPr>
            <p:spPr>
              <a:xfrm>
                <a:off x="6896049" y="2385591"/>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2"/>
              <p:cNvSpPr/>
              <p:nvPr/>
            </p:nvSpPr>
            <p:spPr>
              <a:xfrm>
                <a:off x="7045363" y="2413351"/>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2"/>
              <p:cNvSpPr/>
              <p:nvPr/>
            </p:nvSpPr>
            <p:spPr>
              <a:xfrm>
                <a:off x="6807823" y="2337451"/>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2"/>
              <p:cNvSpPr/>
              <p:nvPr/>
            </p:nvSpPr>
            <p:spPr>
              <a:xfrm>
                <a:off x="7120020" y="2308448"/>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2"/>
              <p:cNvSpPr/>
              <p:nvPr/>
            </p:nvSpPr>
            <p:spPr>
              <a:xfrm>
                <a:off x="6851639" y="2262172"/>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2"/>
              <p:cNvSpPr/>
              <p:nvPr/>
            </p:nvSpPr>
            <p:spPr>
              <a:xfrm>
                <a:off x="6894833" y="2545987"/>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2"/>
              <p:cNvSpPr/>
              <p:nvPr/>
            </p:nvSpPr>
            <p:spPr>
              <a:xfrm>
                <a:off x="6811526" y="1926568"/>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2"/>
              <p:cNvSpPr/>
              <p:nvPr/>
            </p:nvSpPr>
            <p:spPr>
              <a:xfrm>
                <a:off x="6940487" y="2223303"/>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2"/>
              <p:cNvSpPr/>
              <p:nvPr/>
            </p:nvSpPr>
            <p:spPr>
              <a:xfrm>
                <a:off x="6941081" y="222330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2"/>
              <p:cNvSpPr/>
              <p:nvPr/>
            </p:nvSpPr>
            <p:spPr>
              <a:xfrm>
                <a:off x="7194677" y="2241197"/>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2"/>
              <p:cNvSpPr/>
              <p:nvPr/>
            </p:nvSpPr>
            <p:spPr>
              <a:xfrm>
                <a:off x="7300797" y="2353507"/>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2"/>
              <p:cNvSpPr/>
              <p:nvPr/>
            </p:nvSpPr>
            <p:spPr>
              <a:xfrm>
                <a:off x="7313122" y="2484305"/>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2"/>
              <p:cNvSpPr/>
              <p:nvPr/>
            </p:nvSpPr>
            <p:spPr>
              <a:xfrm>
                <a:off x="7526605" y="2289959"/>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2"/>
              <p:cNvSpPr/>
              <p:nvPr/>
            </p:nvSpPr>
            <p:spPr>
              <a:xfrm>
                <a:off x="7065717" y="2010469"/>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2"/>
              <p:cNvSpPr/>
              <p:nvPr/>
            </p:nvSpPr>
            <p:spPr>
              <a:xfrm>
                <a:off x="7081151" y="202587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2"/>
              <p:cNvSpPr/>
              <p:nvPr/>
            </p:nvSpPr>
            <p:spPr>
              <a:xfrm>
                <a:off x="7310041" y="2077719"/>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2"/>
              <p:cNvSpPr/>
              <p:nvPr/>
            </p:nvSpPr>
            <p:spPr>
              <a:xfrm>
                <a:off x="7526605" y="2238737"/>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2"/>
              <p:cNvSpPr/>
              <p:nvPr/>
            </p:nvSpPr>
            <p:spPr>
              <a:xfrm>
                <a:off x="7611128" y="229366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2"/>
              <p:cNvSpPr/>
              <p:nvPr/>
            </p:nvSpPr>
            <p:spPr>
              <a:xfrm>
                <a:off x="7535228" y="22985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2"/>
              <p:cNvSpPr/>
              <p:nvPr/>
            </p:nvSpPr>
            <p:spPr>
              <a:xfrm>
                <a:off x="7592612" y="2317719"/>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2"/>
              <p:cNvSpPr/>
              <p:nvPr/>
            </p:nvSpPr>
            <p:spPr>
              <a:xfrm>
                <a:off x="7591991" y="2317719"/>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2"/>
              <p:cNvSpPr/>
              <p:nvPr/>
            </p:nvSpPr>
            <p:spPr>
              <a:xfrm>
                <a:off x="7554987" y="2336829"/>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2"/>
              <p:cNvSpPr/>
              <p:nvPr/>
            </p:nvSpPr>
            <p:spPr>
              <a:xfrm>
                <a:off x="7063257" y="1930865"/>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2"/>
              <p:cNvSpPr/>
              <p:nvPr/>
            </p:nvSpPr>
            <p:spPr>
              <a:xfrm>
                <a:off x="6646184" y="3420218"/>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2"/>
              <p:cNvSpPr/>
              <p:nvPr/>
            </p:nvSpPr>
            <p:spPr>
              <a:xfrm>
                <a:off x="7147158" y="3455412"/>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2"/>
              <p:cNvSpPr/>
              <p:nvPr/>
            </p:nvSpPr>
            <p:spPr>
              <a:xfrm>
                <a:off x="6762791" y="2399755"/>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2"/>
              <p:cNvSpPr/>
              <p:nvPr/>
            </p:nvSpPr>
            <p:spPr>
              <a:xfrm>
                <a:off x="7139130" y="2518849"/>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2"/>
              <p:cNvSpPr/>
              <p:nvPr/>
            </p:nvSpPr>
            <p:spPr>
              <a:xfrm>
                <a:off x="6173591" y="1194839"/>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2"/>
              <p:cNvSpPr/>
              <p:nvPr/>
            </p:nvSpPr>
            <p:spPr>
              <a:xfrm>
                <a:off x="6092150" y="1312662"/>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2"/>
              <p:cNvSpPr/>
              <p:nvPr/>
            </p:nvSpPr>
            <p:spPr>
              <a:xfrm>
                <a:off x="6113125" y="1343531"/>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2"/>
              <p:cNvSpPr/>
              <p:nvPr/>
            </p:nvSpPr>
            <p:spPr>
              <a:xfrm>
                <a:off x="6090285" y="1316365"/>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2"/>
              <p:cNvSpPr/>
              <p:nvPr/>
            </p:nvSpPr>
            <p:spPr>
              <a:xfrm>
                <a:off x="6176051" y="1192352"/>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2"/>
              <p:cNvSpPr/>
              <p:nvPr/>
            </p:nvSpPr>
            <p:spPr>
              <a:xfrm>
                <a:off x="6109422" y="1344125"/>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2"/>
              <p:cNvSpPr/>
              <p:nvPr/>
            </p:nvSpPr>
            <p:spPr>
              <a:xfrm>
                <a:off x="6080068" y="118348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2"/>
              <p:cNvSpPr/>
              <p:nvPr/>
            </p:nvSpPr>
            <p:spPr>
              <a:xfrm>
                <a:off x="6466651" y="9832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2"/>
              <p:cNvSpPr/>
              <p:nvPr/>
            </p:nvSpPr>
            <p:spPr>
              <a:xfrm>
                <a:off x="7474140" y="1817015"/>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2"/>
              <p:cNvSpPr/>
              <p:nvPr/>
            </p:nvSpPr>
            <p:spPr>
              <a:xfrm>
                <a:off x="5266032" y="2620617"/>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2"/>
              <p:cNvSpPr/>
              <p:nvPr/>
            </p:nvSpPr>
            <p:spPr>
              <a:xfrm>
                <a:off x="7991602" y="2872050"/>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2"/>
              <p:cNvSpPr/>
              <p:nvPr/>
            </p:nvSpPr>
            <p:spPr>
              <a:xfrm>
                <a:off x="5793198" y="2474033"/>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2"/>
              <p:cNvSpPr/>
              <p:nvPr/>
            </p:nvSpPr>
            <p:spPr>
              <a:xfrm>
                <a:off x="7679595" y="1455327"/>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2"/>
              <p:cNvSpPr/>
              <p:nvPr/>
            </p:nvSpPr>
            <p:spPr>
              <a:xfrm>
                <a:off x="8179353" y="2842128"/>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2"/>
              <p:cNvSpPr/>
              <p:nvPr/>
            </p:nvSpPr>
            <p:spPr>
              <a:xfrm>
                <a:off x="7633320" y="2039472"/>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2"/>
              <p:cNvSpPr/>
              <p:nvPr/>
            </p:nvSpPr>
            <p:spPr>
              <a:xfrm>
                <a:off x="7332854" y="1779092"/>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2"/>
              <p:cNvSpPr/>
              <p:nvPr/>
            </p:nvSpPr>
            <p:spPr>
              <a:xfrm>
                <a:off x="8005982" y="957299"/>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2"/>
              <p:cNvSpPr/>
              <p:nvPr/>
            </p:nvSpPr>
            <p:spPr>
              <a:xfrm>
                <a:off x="6364234" y="13200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2"/>
              <p:cNvSpPr/>
              <p:nvPr/>
            </p:nvSpPr>
            <p:spPr>
              <a:xfrm>
                <a:off x="6391372" y="1093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2"/>
              <p:cNvSpPr/>
              <p:nvPr/>
            </p:nvSpPr>
            <p:spPr>
              <a:xfrm>
                <a:off x="5718866" y="2758848"/>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2"/>
              <p:cNvSpPr/>
              <p:nvPr/>
            </p:nvSpPr>
            <p:spPr>
              <a:xfrm>
                <a:off x="5540576" y="2867428"/>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0" name="Google Shape;1760;p22"/>
              <p:cNvGrpSpPr/>
              <p:nvPr/>
            </p:nvGrpSpPr>
            <p:grpSpPr>
              <a:xfrm>
                <a:off x="4896454" y="199085"/>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2" name="Google Shape;1772;p22"/>
              <p:cNvSpPr/>
              <p:nvPr/>
            </p:nvSpPr>
            <p:spPr>
              <a:xfrm>
                <a:off x="6816473" y="1963572"/>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2"/>
              <p:cNvSpPr/>
              <p:nvPr/>
            </p:nvSpPr>
            <p:spPr>
              <a:xfrm>
                <a:off x="6839286" y="1940137"/>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2"/>
              <p:cNvSpPr/>
              <p:nvPr/>
            </p:nvSpPr>
            <p:spPr>
              <a:xfrm>
                <a:off x="7198975" y="2802025"/>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2"/>
              <p:cNvSpPr/>
              <p:nvPr/>
            </p:nvSpPr>
            <p:spPr>
              <a:xfrm>
                <a:off x="6824475" y="2794425"/>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0"/>
        <p:cNvGrpSpPr/>
        <p:nvPr/>
      </p:nvGrpSpPr>
      <p:grpSpPr>
        <a:xfrm>
          <a:off x="0" y="0"/>
          <a:ext cx="0" cy="0"/>
          <a:chOff x="0" y="0"/>
          <a:chExt cx="0" cy="0"/>
        </a:xfrm>
      </p:grpSpPr>
      <p:sp>
        <p:nvSpPr>
          <p:cNvPr id="2531" name="Google Shape;2531;p34"/>
          <p:cNvSpPr txBox="1">
            <a:spLocks noGrp="1"/>
          </p:cNvSpPr>
          <p:nvPr>
            <p:ph type="title"/>
          </p:nvPr>
        </p:nvSpPr>
        <p:spPr>
          <a:xfrm>
            <a:off x="2334959" y="463800"/>
            <a:ext cx="5518306" cy="572700"/>
          </a:xfrm>
          <a:prstGeom prst="rect">
            <a:avLst/>
          </a:prstGeom>
        </p:spPr>
        <p:txBody>
          <a:bodyPr spcFirstLastPara="1" wrap="square" lIns="0" tIns="0" rIns="0" bIns="0" anchor="t" anchorCtr="0">
            <a:noAutofit/>
          </a:bodyPr>
          <a:lstStyle/>
          <a:p>
            <a:r>
              <a:rPr lang="en"/>
              <a:t>Supports from </a:t>
            </a:r>
            <a:br>
              <a:rPr lang="en"/>
            </a:br>
            <a:r>
              <a:rPr lang="en"/>
              <a:t>Alberta Health Services</a:t>
            </a:r>
            <a:endParaRPr lang="en-US"/>
          </a:p>
        </p:txBody>
      </p:sp>
      <p:grpSp>
        <p:nvGrpSpPr>
          <p:cNvPr id="2532" name="Google Shape;2532;p34"/>
          <p:cNvGrpSpPr/>
          <p:nvPr/>
        </p:nvGrpSpPr>
        <p:grpSpPr>
          <a:xfrm>
            <a:off x="509789" y="1777086"/>
            <a:ext cx="2492384" cy="2786487"/>
            <a:chOff x="1430563" y="1698786"/>
            <a:chExt cx="2492384" cy="2786487"/>
          </a:xfrm>
        </p:grpSpPr>
        <p:grpSp>
          <p:nvGrpSpPr>
            <p:cNvPr id="2533" name="Google Shape;2533;p34"/>
            <p:cNvGrpSpPr/>
            <p:nvPr/>
          </p:nvGrpSpPr>
          <p:grpSpPr>
            <a:xfrm>
              <a:off x="1430563" y="3157929"/>
              <a:ext cx="2492263" cy="578239"/>
              <a:chOff x="1368853" y="2595231"/>
              <a:chExt cx="1521993" cy="353102"/>
            </a:xfrm>
          </p:grpSpPr>
          <p:sp>
            <p:nvSpPr>
              <p:cNvPr id="2534" name="Google Shape;2534;p34"/>
              <p:cNvSpPr/>
              <p:nvPr/>
            </p:nvSpPr>
            <p:spPr>
              <a:xfrm>
                <a:off x="1368853" y="2595231"/>
                <a:ext cx="1521993" cy="353102"/>
              </a:xfrm>
              <a:custGeom>
                <a:avLst/>
                <a:gdLst/>
                <a:ahLst/>
                <a:cxnLst/>
                <a:rect l="l" t="t" r="r" b="b"/>
                <a:pathLst>
                  <a:path w="33513" h="7775" extrusionOk="0">
                    <a:moveTo>
                      <a:pt x="3888" y="0"/>
                    </a:moveTo>
                    <a:cubicBezTo>
                      <a:pt x="1740" y="0"/>
                      <a:pt x="0" y="1740"/>
                      <a:pt x="0" y="3887"/>
                    </a:cubicBezTo>
                    <a:cubicBezTo>
                      <a:pt x="0" y="6035"/>
                      <a:pt x="1740" y="7775"/>
                      <a:pt x="3888" y="7775"/>
                    </a:cubicBezTo>
                    <a:lnTo>
                      <a:pt x="33512" y="7775"/>
                    </a:lnTo>
                    <a:cubicBezTo>
                      <a:pt x="33230" y="6630"/>
                      <a:pt x="33058" y="5298"/>
                      <a:pt x="33058" y="3887"/>
                    </a:cubicBezTo>
                    <a:cubicBezTo>
                      <a:pt x="33058" y="2492"/>
                      <a:pt x="33230" y="1160"/>
                      <a:pt x="33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5" name="Google Shape;2535;p34"/>
              <p:cNvSpPr/>
              <p:nvPr/>
            </p:nvSpPr>
            <p:spPr>
              <a:xfrm>
                <a:off x="1452144" y="2641509"/>
                <a:ext cx="1429437" cy="261272"/>
              </a:xfrm>
              <a:custGeom>
                <a:avLst/>
                <a:gdLst/>
                <a:ahLst/>
                <a:cxnLst/>
                <a:rect l="l" t="t" r="r" b="b"/>
                <a:pathLst>
                  <a:path w="31475" h="5753" extrusionOk="0">
                    <a:moveTo>
                      <a:pt x="2869" y="0"/>
                    </a:moveTo>
                    <a:cubicBezTo>
                      <a:pt x="1286" y="0"/>
                      <a:pt x="0" y="1285"/>
                      <a:pt x="0" y="2868"/>
                    </a:cubicBezTo>
                    <a:cubicBezTo>
                      <a:pt x="0" y="4467"/>
                      <a:pt x="1286" y="5753"/>
                      <a:pt x="2869" y="5753"/>
                    </a:cubicBezTo>
                    <a:lnTo>
                      <a:pt x="31474" y="5753"/>
                    </a:lnTo>
                    <a:cubicBezTo>
                      <a:pt x="31318" y="4859"/>
                      <a:pt x="31224" y="3887"/>
                      <a:pt x="31224" y="2868"/>
                    </a:cubicBezTo>
                    <a:cubicBezTo>
                      <a:pt x="31224" y="1865"/>
                      <a:pt x="31318" y="894"/>
                      <a:pt x="31474" y="0"/>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6" name="Google Shape;2536;p34"/>
              <p:cNvSpPr/>
              <p:nvPr/>
            </p:nvSpPr>
            <p:spPr>
              <a:xfrm>
                <a:off x="1368853" y="2771759"/>
                <a:ext cx="1521993" cy="176574"/>
              </a:xfrm>
              <a:custGeom>
                <a:avLst/>
                <a:gdLst/>
                <a:ahLst/>
                <a:cxnLst/>
                <a:rect l="l" t="t" r="r" b="b"/>
                <a:pathLst>
                  <a:path w="33513" h="3888" extrusionOk="0">
                    <a:moveTo>
                      <a:pt x="0" y="0"/>
                    </a:moveTo>
                    <a:cubicBezTo>
                      <a:pt x="0" y="2148"/>
                      <a:pt x="1740" y="3888"/>
                      <a:pt x="3888" y="3888"/>
                    </a:cubicBezTo>
                    <a:lnTo>
                      <a:pt x="33512" y="3888"/>
                    </a:lnTo>
                    <a:cubicBezTo>
                      <a:pt x="33434" y="3574"/>
                      <a:pt x="33355" y="3229"/>
                      <a:pt x="33308" y="2885"/>
                    </a:cubicBezTo>
                    <a:cubicBezTo>
                      <a:pt x="33261" y="2665"/>
                      <a:pt x="33230" y="2446"/>
                      <a:pt x="33199" y="2226"/>
                    </a:cubicBezTo>
                    <a:cubicBezTo>
                      <a:pt x="33199" y="2211"/>
                      <a:pt x="33199" y="2195"/>
                      <a:pt x="33199" y="2179"/>
                    </a:cubicBezTo>
                    <a:cubicBezTo>
                      <a:pt x="33167" y="1960"/>
                      <a:pt x="33136" y="1725"/>
                      <a:pt x="33120" y="1490"/>
                    </a:cubicBezTo>
                    <a:cubicBezTo>
                      <a:pt x="33120" y="1490"/>
                      <a:pt x="33120" y="1474"/>
                      <a:pt x="33120" y="1474"/>
                    </a:cubicBezTo>
                    <a:cubicBezTo>
                      <a:pt x="33105" y="1254"/>
                      <a:pt x="33089" y="1051"/>
                      <a:pt x="33073" y="847"/>
                    </a:cubicBezTo>
                    <a:cubicBezTo>
                      <a:pt x="33073" y="784"/>
                      <a:pt x="33073" y="737"/>
                      <a:pt x="33073" y="690"/>
                    </a:cubicBezTo>
                    <a:cubicBezTo>
                      <a:pt x="33058" y="455"/>
                      <a:pt x="33058" y="236"/>
                      <a:pt x="33058" y="0"/>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537" name="Google Shape;2537;p34"/>
            <p:cNvGrpSpPr/>
            <p:nvPr/>
          </p:nvGrpSpPr>
          <p:grpSpPr>
            <a:xfrm>
              <a:off x="1430563" y="3907033"/>
              <a:ext cx="2492263" cy="578239"/>
              <a:chOff x="1368853" y="2992430"/>
              <a:chExt cx="1521993" cy="353102"/>
            </a:xfrm>
          </p:grpSpPr>
          <p:sp>
            <p:nvSpPr>
              <p:cNvPr id="2538" name="Google Shape;2538;p34"/>
              <p:cNvSpPr/>
              <p:nvPr/>
            </p:nvSpPr>
            <p:spPr>
              <a:xfrm>
                <a:off x="1368853" y="2992430"/>
                <a:ext cx="1521993" cy="353102"/>
              </a:xfrm>
              <a:custGeom>
                <a:avLst/>
                <a:gdLst/>
                <a:ahLst/>
                <a:cxnLst/>
                <a:rect l="l" t="t" r="r" b="b"/>
                <a:pathLst>
                  <a:path w="33513" h="7775" extrusionOk="0">
                    <a:moveTo>
                      <a:pt x="3888" y="1"/>
                    </a:moveTo>
                    <a:cubicBezTo>
                      <a:pt x="1740" y="1"/>
                      <a:pt x="0" y="1740"/>
                      <a:pt x="0" y="3888"/>
                    </a:cubicBezTo>
                    <a:cubicBezTo>
                      <a:pt x="0" y="6035"/>
                      <a:pt x="1740" y="7775"/>
                      <a:pt x="3888" y="7775"/>
                    </a:cubicBezTo>
                    <a:lnTo>
                      <a:pt x="33512" y="7775"/>
                    </a:lnTo>
                    <a:cubicBezTo>
                      <a:pt x="33230" y="6615"/>
                      <a:pt x="33058" y="5298"/>
                      <a:pt x="33058" y="3888"/>
                    </a:cubicBezTo>
                    <a:cubicBezTo>
                      <a:pt x="33058" y="2477"/>
                      <a:pt x="33230" y="1160"/>
                      <a:pt x="33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9" name="Google Shape;2539;p34"/>
              <p:cNvSpPr/>
              <p:nvPr/>
            </p:nvSpPr>
            <p:spPr>
              <a:xfrm>
                <a:off x="1452144" y="3038708"/>
                <a:ext cx="1429437" cy="260591"/>
              </a:xfrm>
              <a:custGeom>
                <a:avLst/>
                <a:gdLst/>
                <a:ahLst/>
                <a:cxnLst/>
                <a:rect l="l" t="t" r="r" b="b"/>
                <a:pathLst>
                  <a:path w="31475" h="5738" extrusionOk="0">
                    <a:moveTo>
                      <a:pt x="2869" y="0"/>
                    </a:moveTo>
                    <a:cubicBezTo>
                      <a:pt x="1286" y="0"/>
                      <a:pt x="0" y="1286"/>
                      <a:pt x="0" y="2869"/>
                    </a:cubicBezTo>
                    <a:cubicBezTo>
                      <a:pt x="0" y="4452"/>
                      <a:pt x="1286" y="5737"/>
                      <a:pt x="2869" y="5737"/>
                    </a:cubicBezTo>
                    <a:lnTo>
                      <a:pt x="31474" y="5737"/>
                    </a:lnTo>
                    <a:cubicBezTo>
                      <a:pt x="31318" y="4844"/>
                      <a:pt x="31224" y="3872"/>
                      <a:pt x="31224" y="2869"/>
                    </a:cubicBezTo>
                    <a:cubicBezTo>
                      <a:pt x="31224" y="1850"/>
                      <a:pt x="31318" y="894"/>
                      <a:pt x="31474" y="0"/>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0" name="Google Shape;2540;p34"/>
              <p:cNvSpPr/>
              <p:nvPr/>
            </p:nvSpPr>
            <p:spPr>
              <a:xfrm>
                <a:off x="1368853" y="3168958"/>
                <a:ext cx="1521993" cy="176574"/>
              </a:xfrm>
              <a:custGeom>
                <a:avLst/>
                <a:gdLst/>
                <a:ahLst/>
                <a:cxnLst/>
                <a:rect l="l" t="t" r="r" b="b"/>
                <a:pathLst>
                  <a:path w="33513" h="3888" extrusionOk="0">
                    <a:moveTo>
                      <a:pt x="0" y="1"/>
                    </a:moveTo>
                    <a:cubicBezTo>
                      <a:pt x="0" y="2148"/>
                      <a:pt x="1740" y="3888"/>
                      <a:pt x="3888" y="3888"/>
                    </a:cubicBezTo>
                    <a:lnTo>
                      <a:pt x="33512" y="3888"/>
                    </a:lnTo>
                    <a:cubicBezTo>
                      <a:pt x="33434" y="3559"/>
                      <a:pt x="33355" y="3214"/>
                      <a:pt x="33308" y="2869"/>
                    </a:cubicBezTo>
                    <a:cubicBezTo>
                      <a:pt x="33261" y="2650"/>
                      <a:pt x="33230" y="2430"/>
                      <a:pt x="33199" y="2211"/>
                    </a:cubicBezTo>
                    <a:cubicBezTo>
                      <a:pt x="33199" y="2195"/>
                      <a:pt x="33199" y="2179"/>
                      <a:pt x="33199" y="2164"/>
                    </a:cubicBezTo>
                    <a:cubicBezTo>
                      <a:pt x="33167" y="1944"/>
                      <a:pt x="33136" y="1709"/>
                      <a:pt x="33120" y="1490"/>
                    </a:cubicBezTo>
                    <a:cubicBezTo>
                      <a:pt x="33120" y="1474"/>
                      <a:pt x="33120" y="1474"/>
                      <a:pt x="33120" y="1458"/>
                    </a:cubicBezTo>
                    <a:cubicBezTo>
                      <a:pt x="33105" y="1255"/>
                      <a:pt x="33089" y="1051"/>
                      <a:pt x="33073" y="832"/>
                    </a:cubicBezTo>
                    <a:cubicBezTo>
                      <a:pt x="33073" y="784"/>
                      <a:pt x="33073" y="722"/>
                      <a:pt x="33073" y="675"/>
                    </a:cubicBezTo>
                    <a:cubicBezTo>
                      <a:pt x="33058" y="455"/>
                      <a:pt x="33058" y="220"/>
                      <a:pt x="33058" y="1"/>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541" name="Google Shape;2541;p34"/>
            <p:cNvGrpSpPr/>
            <p:nvPr/>
          </p:nvGrpSpPr>
          <p:grpSpPr>
            <a:xfrm>
              <a:off x="2224357" y="1698786"/>
              <a:ext cx="1698469" cy="578239"/>
              <a:chOff x="1853613" y="1797970"/>
              <a:chExt cx="1037233" cy="353102"/>
            </a:xfrm>
          </p:grpSpPr>
          <p:sp>
            <p:nvSpPr>
              <p:cNvPr id="2542" name="Google Shape;2542;p34"/>
              <p:cNvSpPr/>
              <p:nvPr/>
            </p:nvSpPr>
            <p:spPr>
              <a:xfrm>
                <a:off x="1853613" y="1797970"/>
                <a:ext cx="1037233" cy="353102"/>
              </a:xfrm>
              <a:custGeom>
                <a:avLst/>
                <a:gdLst/>
                <a:ahLst/>
                <a:cxnLst/>
                <a:rect l="l" t="t" r="r" b="b"/>
                <a:pathLst>
                  <a:path w="22839" h="7775" extrusionOk="0">
                    <a:moveTo>
                      <a:pt x="3888" y="0"/>
                    </a:moveTo>
                    <a:cubicBezTo>
                      <a:pt x="1740" y="0"/>
                      <a:pt x="1" y="1740"/>
                      <a:pt x="1" y="3887"/>
                    </a:cubicBezTo>
                    <a:cubicBezTo>
                      <a:pt x="1" y="6035"/>
                      <a:pt x="1740" y="7774"/>
                      <a:pt x="3888" y="7774"/>
                    </a:cubicBezTo>
                    <a:lnTo>
                      <a:pt x="22838" y="7774"/>
                    </a:lnTo>
                    <a:cubicBezTo>
                      <a:pt x="22556" y="6615"/>
                      <a:pt x="22384" y="5298"/>
                      <a:pt x="22384" y="3887"/>
                    </a:cubicBezTo>
                    <a:cubicBezTo>
                      <a:pt x="22384" y="2477"/>
                      <a:pt x="22556" y="1160"/>
                      <a:pt x="22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3" name="Google Shape;2543;p34"/>
              <p:cNvSpPr/>
              <p:nvPr/>
            </p:nvSpPr>
            <p:spPr>
              <a:xfrm>
                <a:off x="1936904" y="1844203"/>
                <a:ext cx="944677" cy="260591"/>
              </a:xfrm>
              <a:custGeom>
                <a:avLst/>
                <a:gdLst/>
                <a:ahLst/>
                <a:cxnLst/>
                <a:rect l="l" t="t" r="r" b="b"/>
                <a:pathLst>
                  <a:path w="20801" h="5738" extrusionOk="0">
                    <a:moveTo>
                      <a:pt x="2869" y="1"/>
                    </a:moveTo>
                    <a:cubicBezTo>
                      <a:pt x="1286" y="1"/>
                      <a:pt x="1" y="1286"/>
                      <a:pt x="1" y="2869"/>
                    </a:cubicBezTo>
                    <a:cubicBezTo>
                      <a:pt x="1" y="4452"/>
                      <a:pt x="1286" y="5738"/>
                      <a:pt x="2869" y="5738"/>
                    </a:cubicBezTo>
                    <a:lnTo>
                      <a:pt x="20800" y="5738"/>
                    </a:lnTo>
                    <a:cubicBezTo>
                      <a:pt x="20644" y="4844"/>
                      <a:pt x="20550" y="3872"/>
                      <a:pt x="20550" y="2869"/>
                    </a:cubicBezTo>
                    <a:cubicBezTo>
                      <a:pt x="20550" y="1850"/>
                      <a:pt x="20644" y="894"/>
                      <a:pt x="20800" y="1"/>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544" name="Google Shape;2544;p34"/>
            <p:cNvSpPr/>
            <p:nvPr/>
          </p:nvSpPr>
          <p:spPr>
            <a:xfrm>
              <a:off x="2224410" y="1987714"/>
              <a:ext cx="1698536" cy="289151"/>
            </a:xfrm>
            <a:custGeom>
              <a:avLst/>
              <a:gdLst/>
              <a:ahLst/>
              <a:cxnLst/>
              <a:rect l="l" t="t" r="r" b="b"/>
              <a:pathLst>
                <a:path w="22839" h="3888" extrusionOk="0">
                  <a:moveTo>
                    <a:pt x="1" y="0"/>
                  </a:moveTo>
                  <a:cubicBezTo>
                    <a:pt x="1" y="2148"/>
                    <a:pt x="1740" y="3887"/>
                    <a:pt x="3888" y="3887"/>
                  </a:cubicBezTo>
                  <a:lnTo>
                    <a:pt x="22838" y="3887"/>
                  </a:lnTo>
                  <a:cubicBezTo>
                    <a:pt x="22760" y="3558"/>
                    <a:pt x="22681" y="3213"/>
                    <a:pt x="22634" y="2869"/>
                  </a:cubicBezTo>
                  <a:cubicBezTo>
                    <a:pt x="22587" y="2649"/>
                    <a:pt x="22556" y="2430"/>
                    <a:pt x="22525" y="2210"/>
                  </a:cubicBezTo>
                  <a:cubicBezTo>
                    <a:pt x="22525" y="2195"/>
                    <a:pt x="22525" y="2179"/>
                    <a:pt x="22525" y="2163"/>
                  </a:cubicBezTo>
                  <a:cubicBezTo>
                    <a:pt x="22493" y="1944"/>
                    <a:pt x="22462" y="1709"/>
                    <a:pt x="22446" y="1489"/>
                  </a:cubicBezTo>
                  <a:cubicBezTo>
                    <a:pt x="22446" y="1474"/>
                    <a:pt x="22446" y="1474"/>
                    <a:pt x="22446" y="1458"/>
                  </a:cubicBezTo>
                  <a:cubicBezTo>
                    <a:pt x="22431" y="1254"/>
                    <a:pt x="22415" y="1050"/>
                    <a:pt x="22399" y="831"/>
                  </a:cubicBezTo>
                  <a:cubicBezTo>
                    <a:pt x="22399" y="784"/>
                    <a:pt x="22399" y="721"/>
                    <a:pt x="22399" y="674"/>
                  </a:cubicBezTo>
                  <a:cubicBezTo>
                    <a:pt x="22384" y="455"/>
                    <a:pt x="22384" y="220"/>
                    <a:pt x="22384" y="0"/>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545" name="Google Shape;2545;p34"/>
            <p:cNvGrpSpPr/>
            <p:nvPr/>
          </p:nvGrpSpPr>
          <p:grpSpPr>
            <a:xfrm>
              <a:off x="1769751" y="2408795"/>
              <a:ext cx="2153075" cy="578314"/>
              <a:chOff x="1575991" y="2196578"/>
              <a:chExt cx="1314855" cy="353147"/>
            </a:xfrm>
          </p:grpSpPr>
          <p:sp>
            <p:nvSpPr>
              <p:cNvPr id="2546" name="Google Shape;2546;p34"/>
              <p:cNvSpPr/>
              <p:nvPr/>
            </p:nvSpPr>
            <p:spPr>
              <a:xfrm>
                <a:off x="1575991" y="2196578"/>
                <a:ext cx="1314855" cy="353147"/>
              </a:xfrm>
              <a:custGeom>
                <a:avLst/>
                <a:gdLst/>
                <a:ahLst/>
                <a:cxnLst/>
                <a:rect l="l" t="t" r="r" b="b"/>
                <a:pathLst>
                  <a:path w="28952" h="7776" extrusionOk="0">
                    <a:moveTo>
                      <a:pt x="3888" y="1"/>
                    </a:moveTo>
                    <a:cubicBezTo>
                      <a:pt x="1740" y="1"/>
                      <a:pt x="1" y="1740"/>
                      <a:pt x="1" y="3888"/>
                    </a:cubicBezTo>
                    <a:cubicBezTo>
                      <a:pt x="1" y="6035"/>
                      <a:pt x="1740" y="7775"/>
                      <a:pt x="3888" y="7775"/>
                    </a:cubicBezTo>
                    <a:lnTo>
                      <a:pt x="28951" y="7775"/>
                    </a:lnTo>
                    <a:cubicBezTo>
                      <a:pt x="28669" y="6615"/>
                      <a:pt x="28497" y="5299"/>
                      <a:pt x="28497" y="3888"/>
                    </a:cubicBezTo>
                    <a:cubicBezTo>
                      <a:pt x="28497" y="2477"/>
                      <a:pt x="28669" y="1161"/>
                      <a:pt x="289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7" name="Google Shape;2547;p34"/>
              <p:cNvSpPr/>
              <p:nvPr/>
            </p:nvSpPr>
            <p:spPr>
              <a:xfrm>
                <a:off x="1659282" y="2242856"/>
                <a:ext cx="1222299" cy="260591"/>
              </a:xfrm>
              <a:custGeom>
                <a:avLst/>
                <a:gdLst/>
                <a:ahLst/>
                <a:cxnLst/>
                <a:rect l="l" t="t" r="r" b="b"/>
                <a:pathLst>
                  <a:path w="26914" h="5738" extrusionOk="0">
                    <a:moveTo>
                      <a:pt x="2869" y="0"/>
                    </a:moveTo>
                    <a:cubicBezTo>
                      <a:pt x="1286" y="0"/>
                      <a:pt x="1" y="1286"/>
                      <a:pt x="1" y="2869"/>
                    </a:cubicBezTo>
                    <a:cubicBezTo>
                      <a:pt x="1" y="4452"/>
                      <a:pt x="1286" y="5737"/>
                      <a:pt x="2869" y="5737"/>
                    </a:cubicBezTo>
                    <a:lnTo>
                      <a:pt x="26913" y="5737"/>
                    </a:lnTo>
                    <a:cubicBezTo>
                      <a:pt x="26757" y="4844"/>
                      <a:pt x="26663" y="3888"/>
                      <a:pt x="26663" y="2869"/>
                    </a:cubicBezTo>
                    <a:cubicBezTo>
                      <a:pt x="26663" y="1866"/>
                      <a:pt x="26757" y="894"/>
                      <a:pt x="26913" y="0"/>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8" name="Google Shape;2548;p34"/>
              <p:cNvSpPr/>
              <p:nvPr/>
            </p:nvSpPr>
            <p:spPr>
              <a:xfrm>
                <a:off x="1575991" y="2373106"/>
                <a:ext cx="1314855" cy="176619"/>
              </a:xfrm>
              <a:custGeom>
                <a:avLst/>
                <a:gdLst/>
                <a:ahLst/>
                <a:cxnLst/>
                <a:rect l="l" t="t" r="r" b="b"/>
                <a:pathLst>
                  <a:path w="28952" h="3889" extrusionOk="0">
                    <a:moveTo>
                      <a:pt x="1" y="1"/>
                    </a:moveTo>
                    <a:cubicBezTo>
                      <a:pt x="1" y="2148"/>
                      <a:pt x="1740" y="3888"/>
                      <a:pt x="3888" y="3888"/>
                    </a:cubicBezTo>
                    <a:lnTo>
                      <a:pt x="28951" y="3888"/>
                    </a:lnTo>
                    <a:cubicBezTo>
                      <a:pt x="28873" y="3559"/>
                      <a:pt x="28794" y="3230"/>
                      <a:pt x="28747" y="2869"/>
                    </a:cubicBezTo>
                    <a:cubicBezTo>
                      <a:pt x="28700" y="2666"/>
                      <a:pt x="28669" y="2446"/>
                      <a:pt x="28638" y="2211"/>
                    </a:cubicBezTo>
                    <a:cubicBezTo>
                      <a:pt x="28638" y="2211"/>
                      <a:pt x="28638" y="2195"/>
                      <a:pt x="28638" y="2180"/>
                    </a:cubicBezTo>
                    <a:cubicBezTo>
                      <a:pt x="28606" y="1944"/>
                      <a:pt x="28575" y="1725"/>
                      <a:pt x="28559" y="1490"/>
                    </a:cubicBezTo>
                    <a:cubicBezTo>
                      <a:pt x="28559" y="1474"/>
                      <a:pt x="28559" y="1474"/>
                      <a:pt x="28559" y="1459"/>
                    </a:cubicBezTo>
                    <a:cubicBezTo>
                      <a:pt x="28544" y="1255"/>
                      <a:pt x="28528" y="1051"/>
                      <a:pt x="28512" y="832"/>
                    </a:cubicBezTo>
                    <a:cubicBezTo>
                      <a:pt x="28512" y="785"/>
                      <a:pt x="28512" y="738"/>
                      <a:pt x="28512" y="675"/>
                    </a:cubicBezTo>
                    <a:cubicBezTo>
                      <a:pt x="28497" y="455"/>
                      <a:pt x="28497" y="236"/>
                      <a:pt x="28497" y="1"/>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2549" name="Google Shape;2549;p34"/>
          <p:cNvSpPr txBox="1"/>
          <p:nvPr/>
        </p:nvSpPr>
        <p:spPr>
          <a:xfrm flipH="1">
            <a:off x="3128700" y="3415346"/>
            <a:ext cx="5847900" cy="265457"/>
          </a:xfrm>
          <a:prstGeom prst="rect">
            <a:avLst/>
          </a:prstGeom>
          <a:noFill/>
          <a:ln>
            <a:noFill/>
          </a:ln>
        </p:spPr>
        <p:txBody>
          <a:bodyPr spcFirstLastPara="1" wrap="square" lIns="0" tIns="0" rIns="0" bIns="0" anchor="ctr" anchorCtr="0">
            <a:spAutoFit/>
          </a:bodyPr>
          <a:lstStyle/>
          <a:p>
            <a:pPr marL="457200" lvl="0" indent="-323850" algn="l" rtl="0">
              <a:lnSpc>
                <a:spcPct val="115000"/>
              </a:lnSpc>
              <a:spcBef>
                <a:spcPts val="0"/>
              </a:spcBef>
              <a:spcAft>
                <a:spcPts val="0"/>
              </a:spcAft>
              <a:buClr>
                <a:srgbClr val="5E696C"/>
              </a:buClr>
              <a:buSzPts val="1500"/>
              <a:buFont typeface="Varela"/>
              <a:buChar char="❏"/>
            </a:pPr>
            <a:endParaRPr lang="en" sz="1500">
              <a:solidFill>
                <a:srgbClr val="5E696C"/>
              </a:solidFill>
              <a:latin typeface="Varela"/>
              <a:ea typeface="Varela"/>
              <a:cs typeface="Varela"/>
            </a:endParaRPr>
          </a:p>
        </p:txBody>
      </p:sp>
      <p:sp>
        <p:nvSpPr>
          <p:cNvPr id="3" name="Google Shape;2549;p34">
            <a:extLst>
              <a:ext uri="{FF2B5EF4-FFF2-40B4-BE49-F238E27FC236}">
                <a16:creationId xmlns:a16="http://schemas.microsoft.com/office/drawing/2014/main" id="{4DDDEC18-52BA-4B6B-824C-072591D19F72}"/>
              </a:ext>
            </a:extLst>
          </p:cNvPr>
          <p:cNvSpPr txBox="1"/>
          <p:nvPr/>
        </p:nvSpPr>
        <p:spPr>
          <a:xfrm flipH="1">
            <a:off x="3182615" y="1857087"/>
            <a:ext cx="5847900" cy="3674596"/>
          </a:xfrm>
          <a:prstGeom prst="rect">
            <a:avLst/>
          </a:prstGeom>
          <a:noFill/>
          <a:ln>
            <a:noFill/>
          </a:ln>
        </p:spPr>
        <p:txBody>
          <a:bodyPr spcFirstLastPara="1" wrap="square" lIns="0" tIns="0" rIns="0" bIns="0" anchor="ctr" anchorCtr="0">
            <a:spAutoFit/>
          </a:bodyPr>
          <a:lstStyle/>
          <a:p>
            <a:pPr marL="133350">
              <a:lnSpc>
                <a:spcPct val="115000"/>
              </a:lnSpc>
              <a:buClr>
                <a:srgbClr val="5E696C"/>
              </a:buClr>
              <a:buSzPts val="1500"/>
            </a:pPr>
            <a:r>
              <a:rPr lang="en" sz="1800" b="1">
                <a:solidFill>
                  <a:srgbClr val="5E696C"/>
                </a:solidFill>
                <a:latin typeface="Varela"/>
                <a:ea typeface="Varela"/>
                <a:cs typeface="Varela"/>
              </a:rPr>
              <a:t>Alberta Health Services provides Speech Language (SLP), Occupational Therapy (OT) and Physiotherapy consultations and support for children aged 0-5.  </a:t>
            </a:r>
            <a:endParaRPr lang="en-US" sz="1800" b="1"/>
          </a:p>
          <a:p>
            <a:pPr marL="133350" lvl="0" indent="0" algn="l">
              <a:lnSpc>
                <a:spcPct val="114999"/>
              </a:lnSpc>
              <a:spcAft>
                <a:spcPts val="0"/>
              </a:spcAft>
              <a:buSzPts val="1500"/>
              <a:buNone/>
            </a:pPr>
            <a:endParaRPr lang="en" sz="1800" b="1">
              <a:solidFill>
                <a:srgbClr val="5E696C"/>
              </a:solidFill>
              <a:latin typeface="Varela"/>
              <a:ea typeface="Varela"/>
              <a:cs typeface="Varela"/>
            </a:endParaRPr>
          </a:p>
          <a:p>
            <a:pPr marL="133350">
              <a:lnSpc>
                <a:spcPct val="114999"/>
              </a:lnSpc>
              <a:buSzPts val="1500"/>
            </a:pPr>
            <a:r>
              <a:rPr lang="en" sz="1800" b="1">
                <a:solidFill>
                  <a:srgbClr val="5E696C"/>
                </a:solidFill>
                <a:latin typeface="Varela"/>
                <a:ea typeface="Varela"/>
                <a:cs typeface="Varela"/>
              </a:rPr>
              <a:t>Parents can connect to access a "Speech Chat" with an AHS Therapist by calling: </a:t>
            </a:r>
            <a:r>
              <a:rPr lang="en" sz="1800" b="1">
                <a:solidFill>
                  <a:srgbClr val="002060"/>
                </a:solidFill>
                <a:latin typeface="Varela"/>
                <a:ea typeface="Varela"/>
                <a:cs typeface="Varela"/>
              </a:rPr>
              <a:t>403-995-2638</a:t>
            </a:r>
            <a:r>
              <a:rPr lang="en" sz="1800" b="1">
                <a:solidFill>
                  <a:srgbClr val="5E696C"/>
                </a:solidFill>
                <a:latin typeface="Varela"/>
                <a:ea typeface="Varela"/>
                <a:cs typeface="Varela"/>
              </a:rPr>
              <a:t>.  </a:t>
            </a:r>
          </a:p>
          <a:p>
            <a:pPr marL="133350">
              <a:lnSpc>
                <a:spcPct val="114999"/>
              </a:lnSpc>
              <a:buSzPts val="1500"/>
            </a:pPr>
            <a:endParaRPr lang="en" sz="1500" b="1">
              <a:solidFill>
                <a:srgbClr val="5E696C"/>
              </a:solidFill>
              <a:latin typeface="Varela"/>
              <a:ea typeface="Varela"/>
              <a:cs typeface="Varela"/>
            </a:endParaRPr>
          </a:p>
          <a:p>
            <a:pPr marL="133350">
              <a:lnSpc>
                <a:spcPct val="114999"/>
              </a:lnSpc>
              <a:buSzPts val="1500"/>
            </a:pPr>
            <a:r>
              <a:rPr lang="en" sz="1500" b="1">
                <a:solidFill>
                  <a:srgbClr val="5E696C"/>
                </a:solidFill>
                <a:latin typeface="Varela"/>
                <a:ea typeface="Varela"/>
                <a:cs typeface="Varela"/>
              </a:rPr>
              <a:t>AHS offers OT/PT/SLP drop-in clinics out of the Okotoks Wellness Centre </a:t>
            </a:r>
          </a:p>
          <a:p>
            <a:pPr marL="133350">
              <a:lnSpc>
                <a:spcPct val="114999"/>
              </a:lnSpc>
              <a:buSzPts val="1500"/>
            </a:pPr>
            <a:endParaRPr lang="en" sz="1500" b="1">
              <a:solidFill>
                <a:srgbClr val="5E696C"/>
              </a:solidFill>
              <a:latin typeface="Varela"/>
              <a:ea typeface="Varela"/>
              <a:cs typeface="Varela"/>
            </a:endParaRPr>
          </a:p>
          <a:p>
            <a:pPr marL="133350">
              <a:lnSpc>
                <a:spcPct val="114999"/>
              </a:lnSpc>
              <a:buSzPts val="1500"/>
            </a:pPr>
            <a:endParaRPr lang="en" sz="1500" b="1">
              <a:solidFill>
                <a:srgbClr val="5E696C"/>
              </a:solidFill>
              <a:latin typeface="Varela"/>
              <a:ea typeface="Varela"/>
              <a:cs typeface="Varela"/>
            </a:endParaRPr>
          </a:p>
          <a:p>
            <a:pPr>
              <a:spcBef>
                <a:spcPts val="1600"/>
              </a:spcBef>
            </a:pPr>
            <a:endParaRPr lang="en-US" sz="1500" b="1">
              <a:solidFill>
                <a:schemeClr val="accent1"/>
              </a:solidFill>
              <a:latin typeface="Varela"/>
              <a:ea typeface="Varela"/>
              <a:cs typeface="Varela"/>
            </a:endParaRPr>
          </a:p>
        </p:txBody>
      </p:sp>
      <p:pic>
        <p:nvPicPr>
          <p:cNvPr id="4" name="Picture 4" descr="Logo, company name&#10;&#10;Description automatically generated">
            <a:extLst>
              <a:ext uri="{FF2B5EF4-FFF2-40B4-BE49-F238E27FC236}">
                <a16:creationId xmlns:a16="http://schemas.microsoft.com/office/drawing/2014/main" id="{E9B20203-9A3F-4AB2-A1BD-8AE0E5A24713}"/>
              </a:ext>
            </a:extLst>
          </p:cNvPr>
          <p:cNvPicPr>
            <a:picLocks noChangeAspect="1"/>
          </p:cNvPicPr>
          <p:nvPr/>
        </p:nvPicPr>
        <p:blipFill>
          <a:blip r:embed="rId3"/>
          <a:stretch>
            <a:fillRect/>
          </a:stretch>
        </p:blipFill>
        <p:spPr>
          <a:xfrm>
            <a:off x="7934145" y="508684"/>
            <a:ext cx="1093399" cy="880445"/>
          </a:xfrm>
          <a:prstGeom prst="rect">
            <a:avLst/>
          </a:prstGeom>
        </p:spPr>
      </p:pic>
    </p:spTree>
    <p:extLst>
      <p:ext uri="{BB962C8B-B14F-4D97-AF65-F5344CB8AC3E}">
        <p14:creationId xmlns:p14="http://schemas.microsoft.com/office/powerpoint/2010/main" val="2452784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8"/>
        <p:cNvGrpSpPr/>
        <p:nvPr/>
      </p:nvGrpSpPr>
      <p:grpSpPr>
        <a:xfrm>
          <a:off x="0" y="0"/>
          <a:ext cx="0" cy="0"/>
          <a:chOff x="0" y="0"/>
          <a:chExt cx="0" cy="0"/>
        </a:xfrm>
      </p:grpSpPr>
      <p:sp>
        <p:nvSpPr>
          <p:cNvPr id="2839" name="Google Shape;2839;p37"/>
          <p:cNvSpPr txBox="1">
            <a:spLocks noGrp="1"/>
          </p:cNvSpPr>
          <p:nvPr>
            <p:ph type="title"/>
          </p:nvPr>
        </p:nvSpPr>
        <p:spPr>
          <a:xfrm>
            <a:off x="720000" y="445025"/>
            <a:ext cx="38520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Social Emotional Supports</a:t>
            </a:r>
            <a:endParaRPr b="1">
              <a:latin typeface="Didact Gothic"/>
              <a:ea typeface="Didact Gothic"/>
              <a:cs typeface="Didact Gothic"/>
              <a:sym typeface="Didact Gothic"/>
            </a:endParaRPr>
          </a:p>
        </p:txBody>
      </p:sp>
      <p:sp>
        <p:nvSpPr>
          <p:cNvPr id="2842" name="Google Shape;2842;p37"/>
          <p:cNvSpPr txBox="1">
            <a:spLocks noGrp="1"/>
          </p:cNvSpPr>
          <p:nvPr>
            <p:ph type="title" idx="3"/>
          </p:nvPr>
        </p:nvSpPr>
        <p:spPr>
          <a:xfrm>
            <a:off x="720000" y="1608075"/>
            <a:ext cx="23382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chemeClr val="accent1"/>
                </a:solidFill>
              </a:rPr>
              <a:t>Alana Hauszner</a:t>
            </a:r>
            <a:br>
              <a:rPr lang="en">
                <a:solidFill>
                  <a:schemeClr val="accent1"/>
                </a:solidFill>
              </a:rPr>
            </a:br>
            <a:r>
              <a:rPr lang="en">
                <a:solidFill>
                  <a:schemeClr val="accent1"/>
                </a:solidFill>
              </a:rPr>
              <a:t>FSLC</a:t>
            </a:r>
            <a:endParaRPr>
              <a:solidFill>
                <a:schemeClr val="accent1"/>
              </a:solidFill>
            </a:endParaRPr>
          </a:p>
        </p:txBody>
      </p:sp>
      <p:grpSp>
        <p:nvGrpSpPr>
          <p:cNvPr id="2844" name="Google Shape;2844;p37"/>
          <p:cNvGrpSpPr/>
          <p:nvPr/>
        </p:nvGrpSpPr>
        <p:grpSpPr>
          <a:xfrm>
            <a:off x="4002334" y="-304815"/>
            <a:ext cx="5236906" cy="5541995"/>
            <a:chOff x="4002334" y="-304815"/>
            <a:chExt cx="5236906" cy="5541995"/>
          </a:xfrm>
        </p:grpSpPr>
        <p:sp>
          <p:nvSpPr>
            <p:cNvPr id="2845" name="Google Shape;2845;p37"/>
            <p:cNvSpPr/>
            <p:nvPr/>
          </p:nvSpPr>
          <p:spPr>
            <a:xfrm>
              <a:off x="6467358" y="-103112"/>
              <a:ext cx="76311" cy="44742"/>
            </a:xfrm>
            <a:custGeom>
              <a:avLst/>
              <a:gdLst/>
              <a:ahLst/>
              <a:cxnLst/>
              <a:rect l="l" t="t" r="r" b="b"/>
              <a:pathLst>
                <a:path w="1987" h="1165" extrusionOk="0">
                  <a:moveTo>
                    <a:pt x="457" y="457"/>
                  </a:moveTo>
                  <a:lnTo>
                    <a:pt x="845" y="480"/>
                  </a:lnTo>
                  <a:lnTo>
                    <a:pt x="480" y="639"/>
                  </a:lnTo>
                  <a:cubicBezTo>
                    <a:pt x="480" y="594"/>
                    <a:pt x="457" y="525"/>
                    <a:pt x="457" y="457"/>
                  </a:cubicBezTo>
                  <a:close/>
                  <a:moveTo>
                    <a:pt x="229" y="0"/>
                  </a:moveTo>
                  <a:cubicBezTo>
                    <a:pt x="160" y="0"/>
                    <a:pt x="115" y="23"/>
                    <a:pt x="69" y="69"/>
                  </a:cubicBezTo>
                  <a:cubicBezTo>
                    <a:pt x="23" y="114"/>
                    <a:pt x="0" y="183"/>
                    <a:pt x="0" y="228"/>
                  </a:cubicBezTo>
                  <a:cubicBezTo>
                    <a:pt x="0" y="525"/>
                    <a:pt x="46" y="776"/>
                    <a:pt x="137" y="1027"/>
                  </a:cubicBezTo>
                  <a:cubicBezTo>
                    <a:pt x="160" y="1073"/>
                    <a:pt x="206" y="1119"/>
                    <a:pt x="274" y="1141"/>
                  </a:cubicBezTo>
                  <a:cubicBezTo>
                    <a:pt x="297" y="1164"/>
                    <a:pt x="320" y="1164"/>
                    <a:pt x="343" y="1164"/>
                  </a:cubicBezTo>
                  <a:cubicBezTo>
                    <a:pt x="389" y="1164"/>
                    <a:pt x="411" y="1164"/>
                    <a:pt x="434" y="1141"/>
                  </a:cubicBezTo>
                  <a:lnTo>
                    <a:pt x="1849" y="525"/>
                  </a:lnTo>
                  <a:cubicBezTo>
                    <a:pt x="1941" y="480"/>
                    <a:pt x="1986" y="388"/>
                    <a:pt x="1986" y="297"/>
                  </a:cubicBezTo>
                  <a:cubicBezTo>
                    <a:pt x="1963" y="183"/>
                    <a:pt x="1872" y="114"/>
                    <a:pt x="1781" y="114"/>
                  </a:cubicBezTo>
                  <a:lnTo>
                    <a:pt x="229" y="0"/>
                  </a:ln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7"/>
            <p:cNvSpPr/>
            <p:nvPr/>
          </p:nvSpPr>
          <p:spPr>
            <a:xfrm>
              <a:off x="6757508" y="-304815"/>
              <a:ext cx="1435925" cy="2022446"/>
            </a:xfrm>
            <a:custGeom>
              <a:avLst/>
              <a:gdLst/>
              <a:ahLst/>
              <a:cxnLst/>
              <a:rect l="l" t="t" r="r" b="b"/>
              <a:pathLst>
                <a:path w="37389" h="52661" extrusionOk="0">
                  <a:moveTo>
                    <a:pt x="454" y="0"/>
                  </a:moveTo>
                  <a:cubicBezTo>
                    <a:pt x="440" y="0"/>
                    <a:pt x="426" y="1"/>
                    <a:pt x="412" y="2"/>
                  </a:cubicBezTo>
                  <a:cubicBezTo>
                    <a:pt x="183" y="25"/>
                    <a:pt x="1" y="253"/>
                    <a:pt x="23" y="482"/>
                  </a:cubicBezTo>
                  <a:cubicBezTo>
                    <a:pt x="46" y="596"/>
                    <a:pt x="1210" y="10799"/>
                    <a:pt x="6278" y="22280"/>
                  </a:cubicBezTo>
                  <a:cubicBezTo>
                    <a:pt x="10980" y="32871"/>
                    <a:pt x="20064" y="46749"/>
                    <a:pt x="36772" y="52615"/>
                  </a:cubicBezTo>
                  <a:cubicBezTo>
                    <a:pt x="36818" y="52637"/>
                    <a:pt x="36864" y="52660"/>
                    <a:pt x="36909" y="52660"/>
                  </a:cubicBezTo>
                  <a:cubicBezTo>
                    <a:pt x="37092" y="52660"/>
                    <a:pt x="37252" y="52546"/>
                    <a:pt x="37320" y="52364"/>
                  </a:cubicBezTo>
                  <a:cubicBezTo>
                    <a:pt x="37389" y="52135"/>
                    <a:pt x="37274" y="51884"/>
                    <a:pt x="37046" y="51793"/>
                  </a:cubicBezTo>
                  <a:cubicBezTo>
                    <a:pt x="20658" y="46018"/>
                    <a:pt x="11710" y="32369"/>
                    <a:pt x="7077" y="21937"/>
                  </a:cubicBezTo>
                  <a:cubicBezTo>
                    <a:pt x="2055" y="10593"/>
                    <a:pt x="914" y="505"/>
                    <a:pt x="891" y="390"/>
                  </a:cubicBezTo>
                  <a:cubicBezTo>
                    <a:pt x="869" y="175"/>
                    <a:pt x="685" y="0"/>
                    <a:pt x="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7"/>
            <p:cNvSpPr/>
            <p:nvPr/>
          </p:nvSpPr>
          <p:spPr>
            <a:xfrm>
              <a:off x="8270550" y="-288070"/>
              <a:ext cx="968689" cy="909046"/>
            </a:xfrm>
            <a:custGeom>
              <a:avLst/>
              <a:gdLst/>
              <a:ahLst/>
              <a:cxnLst/>
              <a:rect l="l" t="t" r="r" b="b"/>
              <a:pathLst>
                <a:path w="25223" h="23670" extrusionOk="0">
                  <a:moveTo>
                    <a:pt x="868" y="0"/>
                  </a:moveTo>
                  <a:lnTo>
                    <a:pt x="0" y="23"/>
                  </a:lnTo>
                  <a:cubicBezTo>
                    <a:pt x="0" y="228"/>
                    <a:pt x="183" y="5136"/>
                    <a:pt x="3378" y="10545"/>
                  </a:cubicBezTo>
                  <a:cubicBezTo>
                    <a:pt x="6323" y="15544"/>
                    <a:pt x="12486" y="21867"/>
                    <a:pt x="25085" y="23670"/>
                  </a:cubicBezTo>
                  <a:lnTo>
                    <a:pt x="25222" y="22802"/>
                  </a:lnTo>
                  <a:cubicBezTo>
                    <a:pt x="12965" y="21045"/>
                    <a:pt x="7008" y="14951"/>
                    <a:pt x="4154" y="10134"/>
                  </a:cubicBezTo>
                  <a:cubicBezTo>
                    <a:pt x="1073" y="4907"/>
                    <a:pt x="868" y="46"/>
                    <a:pt x="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7"/>
            <p:cNvSpPr/>
            <p:nvPr/>
          </p:nvSpPr>
          <p:spPr>
            <a:xfrm>
              <a:off x="8708828" y="-134220"/>
              <a:ext cx="360316" cy="320413"/>
            </a:xfrm>
            <a:custGeom>
              <a:avLst/>
              <a:gdLst/>
              <a:ahLst/>
              <a:cxnLst/>
              <a:rect l="l" t="t" r="r" b="b"/>
              <a:pathLst>
                <a:path w="9382" h="8343" extrusionOk="0">
                  <a:moveTo>
                    <a:pt x="7703" y="0"/>
                  </a:moveTo>
                  <a:cubicBezTo>
                    <a:pt x="7585" y="0"/>
                    <a:pt x="7465" y="60"/>
                    <a:pt x="7396" y="171"/>
                  </a:cubicBezTo>
                  <a:cubicBezTo>
                    <a:pt x="7259" y="331"/>
                    <a:pt x="7305" y="582"/>
                    <a:pt x="7487" y="696"/>
                  </a:cubicBezTo>
                  <a:cubicBezTo>
                    <a:pt x="8309" y="1312"/>
                    <a:pt x="8583" y="2431"/>
                    <a:pt x="8537" y="3298"/>
                  </a:cubicBezTo>
                  <a:cubicBezTo>
                    <a:pt x="8423" y="5421"/>
                    <a:pt x="6574" y="7384"/>
                    <a:pt x="4475" y="7544"/>
                  </a:cubicBezTo>
                  <a:cubicBezTo>
                    <a:pt x="4359" y="7553"/>
                    <a:pt x="4243" y="7558"/>
                    <a:pt x="4129" y="7558"/>
                  </a:cubicBezTo>
                  <a:cubicBezTo>
                    <a:pt x="3408" y="7558"/>
                    <a:pt x="2717" y="7373"/>
                    <a:pt x="2146" y="7019"/>
                  </a:cubicBezTo>
                  <a:cubicBezTo>
                    <a:pt x="1484" y="6562"/>
                    <a:pt x="1005" y="5855"/>
                    <a:pt x="868" y="5124"/>
                  </a:cubicBezTo>
                  <a:cubicBezTo>
                    <a:pt x="800" y="4576"/>
                    <a:pt x="891" y="3960"/>
                    <a:pt x="1142" y="3412"/>
                  </a:cubicBezTo>
                  <a:cubicBezTo>
                    <a:pt x="1507" y="2659"/>
                    <a:pt x="2101" y="2088"/>
                    <a:pt x="2763" y="1837"/>
                  </a:cubicBezTo>
                  <a:cubicBezTo>
                    <a:pt x="3006" y="1754"/>
                    <a:pt x="3260" y="1713"/>
                    <a:pt x="3509" y="1713"/>
                  </a:cubicBezTo>
                  <a:cubicBezTo>
                    <a:pt x="4008" y="1713"/>
                    <a:pt x="4490" y="1875"/>
                    <a:pt x="4840" y="2180"/>
                  </a:cubicBezTo>
                  <a:cubicBezTo>
                    <a:pt x="5365" y="2659"/>
                    <a:pt x="5525" y="3526"/>
                    <a:pt x="5205" y="4097"/>
                  </a:cubicBezTo>
                  <a:cubicBezTo>
                    <a:pt x="5022" y="4371"/>
                    <a:pt x="4726" y="4576"/>
                    <a:pt x="4360" y="4668"/>
                  </a:cubicBezTo>
                  <a:cubicBezTo>
                    <a:pt x="4265" y="4688"/>
                    <a:pt x="4169" y="4698"/>
                    <a:pt x="4075" y="4698"/>
                  </a:cubicBezTo>
                  <a:cubicBezTo>
                    <a:pt x="3857" y="4698"/>
                    <a:pt x="3653" y="4643"/>
                    <a:pt x="3493" y="4531"/>
                  </a:cubicBezTo>
                  <a:cubicBezTo>
                    <a:pt x="3356" y="4417"/>
                    <a:pt x="3242" y="4211"/>
                    <a:pt x="3242" y="4051"/>
                  </a:cubicBezTo>
                  <a:cubicBezTo>
                    <a:pt x="3265" y="3983"/>
                    <a:pt x="3288" y="3960"/>
                    <a:pt x="3288" y="3960"/>
                  </a:cubicBezTo>
                  <a:cubicBezTo>
                    <a:pt x="3470" y="3846"/>
                    <a:pt x="3539" y="3618"/>
                    <a:pt x="3425" y="3435"/>
                  </a:cubicBezTo>
                  <a:cubicBezTo>
                    <a:pt x="3364" y="3313"/>
                    <a:pt x="3232" y="3242"/>
                    <a:pt x="3097" y="3242"/>
                  </a:cubicBezTo>
                  <a:cubicBezTo>
                    <a:pt x="3029" y="3242"/>
                    <a:pt x="2960" y="3260"/>
                    <a:pt x="2900" y="3298"/>
                  </a:cubicBezTo>
                  <a:cubicBezTo>
                    <a:pt x="2649" y="3435"/>
                    <a:pt x="2489" y="3709"/>
                    <a:pt x="2466" y="4029"/>
                  </a:cubicBezTo>
                  <a:cubicBezTo>
                    <a:pt x="2466" y="4439"/>
                    <a:pt x="2694" y="4896"/>
                    <a:pt x="3037" y="5147"/>
                  </a:cubicBezTo>
                  <a:cubicBezTo>
                    <a:pt x="3333" y="5361"/>
                    <a:pt x="3701" y="5468"/>
                    <a:pt x="4081" y="5468"/>
                  </a:cubicBezTo>
                  <a:cubicBezTo>
                    <a:pt x="4227" y="5468"/>
                    <a:pt x="4374" y="5453"/>
                    <a:pt x="4520" y="5421"/>
                  </a:cubicBezTo>
                  <a:cubicBezTo>
                    <a:pt x="5091" y="5307"/>
                    <a:pt x="5593" y="4942"/>
                    <a:pt x="5867" y="4485"/>
                  </a:cubicBezTo>
                  <a:cubicBezTo>
                    <a:pt x="6392" y="3595"/>
                    <a:pt x="6164" y="2339"/>
                    <a:pt x="5365" y="1609"/>
                  </a:cubicBezTo>
                  <a:cubicBezTo>
                    <a:pt x="4876" y="1166"/>
                    <a:pt x="4213" y="938"/>
                    <a:pt x="3528" y="938"/>
                  </a:cubicBezTo>
                  <a:cubicBezTo>
                    <a:pt x="3189" y="938"/>
                    <a:pt x="2844" y="994"/>
                    <a:pt x="2512" y="1107"/>
                  </a:cubicBezTo>
                  <a:cubicBezTo>
                    <a:pt x="1644" y="1426"/>
                    <a:pt x="891" y="2134"/>
                    <a:pt x="457" y="3070"/>
                  </a:cubicBezTo>
                  <a:cubicBezTo>
                    <a:pt x="115" y="3800"/>
                    <a:pt x="1" y="4531"/>
                    <a:pt x="115" y="5238"/>
                  </a:cubicBezTo>
                  <a:cubicBezTo>
                    <a:pt x="275" y="6197"/>
                    <a:pt x="868" y="7110"/>
                    <a:pt x="1736" y="7658"/>
                  </a:cubicBezTo>
                  <a:cubicBezTo>
                    <a:pt x="2420" y="8114"/>
                    <a:pt x="3265" y="8343"/>
                    <a:pt x="4132" y="8343"/>
                  </a:cubicBezTo>
                  <a:cubicBezTo>
                    <a:pt x="4269" y="8343"/>
                    <a:pt x="4406" y="8343"/>
                    <a:pt x="4543" y="8320"/>
                  </a:cubicBezTo>
                  <a:cubicBezTo>
                    <a:pt x="7031" y="8114"/>
                    <a:pt x="9177" y="5877"/>
                    <a:pt x="9314" y="3344"/>
                  </a:cubicBezTo>
                  <a:cubicBezTo>
                    <a:pt x="9382" y="1974"/>
                    <a:pt x="8834" y="719"/>
                    <a:pt x="7921" y="80"/>
                  </a:cubicBezTo>
                  <a:cubicBezTo>
                    <a:pt x="7858" y="26"/>
                    <a:pt x="7781" y="0"/>
                    <a:pt x="7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7"/>
            <p:cNvSpPr/>
            <p:nvPr/>
          </p:nvSpPr>
          <p:spPr>
            <a:xfrm>
              <a:off x="7775241" y="336932"/>
              <a:ext cx="180619" cy="234078"/>
            </a:xfrm>
            <a:custGeom>
              <a:avLst/>
              <a:gdLst/>
              <a:ahLst/>
              <a:cxnLst/>
              <a:rect l="l" t="t" r="r" b="b"/>
              <a:pathLst>
                <a:path w="4703" h="6095" extrusionOk="0">
                  <a:moveTo>
                    <a:pt x="2306" y="0"/>
                  </a:moveTo>
                  <a:cubicBezTo>
                    <a:pt x="1964" y="23"/>
                    <a:pt x="1941" y="343"/>
                    <a:pt x="1918" y="754"/>
                  </a:cubicBezTo>
                  <a:cubicBezTo>
                    <a:pt x="1873" y="1187"/>
                    <a:pt x="1827" y="1849"/>
                    <a:pt x="1507" y="2215"/>
                  </a:cubicBezTo>
                  <a:cubicBezTo>
                    <a:pt x="1165" y="2671"/>
                    <a:pt x="777" y="2671"/>
                    <a:pt x="526" y="2694"/>
                  </a:cubicBezTo>
                  <a:cubicBezTo>
                    <a:pt x="366" y="2694"/>
                    <a:pt x="161" y="2717"/>
                    <a:pt x="46" y="2899"/>
                  </a:cubicBezTo>
                  <a:cubicBezTo>
                    <a:pt x="1" y="2991"/>
                    <a:pt x="1" y="3105"/>
                    <a:pt x="46" y="3219"/>
                  </a:cubicBezTo>
                  <a:cubicBezTo>
                    <a:pt x="161" y="3379"/>
                    <a:pt x="343" y="3379"/>
                    <a:pt x="480" y="3379"/>
                  </a:cubicBezTo>
                  <a:cubicBezTo>
                    <a:pt x="731" y="3401"/>
                    <a:pt x="1142" y="3401"/>
                    <a:pt x="1507" y="3881"/>
                  </a:cubicBezTo>
                  <a:cubicBezTo>
                    <a:pt x="1827" y="4246"/>
                    <a:pt x="1873" y="4908"/>
                    <a:pt x="1918" y="5342"/>
                  </a:cubicBezTo>
                  <a:cubicBezTo>
                    <a:pt x="1941" y="5775"/>
                    <a:pt x="1964" y="6072"/>
                    <a:pt x="2329" y="6095"/>
                  </a:cubicBezTo>
                  <a:lnTo>
                    <a:pt x="2398" y="6095"/>
                  </a:lnTo>
                  <a:cubicBezTo>
                    <a:pt x="2740" y="6072"/>
                    <a:pt x="2763" y="5775"/>
                    <a:pt x="2786" y="5342"/>
                  </a:cubicBezTo>
                  <a:cubicBezTo>
                    <a:pt x="2831" y="4908"/>
                    <a:pt x="2877" y="4246"/>
                    <a:pt x="3196" y="3881"/>
                  </a:cubicBezTo>
                  <a:cubicBezTo>
                    <a:pt x="3562" y="3424"/>
                    <a:pt x="3950" y="3401"/>
                    <a:pt x="4201" y="3401"/>
                  </a:cubicBezTo>
                  <a:cubicBezTo>
                    <a:pt x="4338" y="3379"/>
                    <a:pt x="4520" y="3379"/>
                    <a:pt x="4634" y="3219"/>
                  </a:cubicBezTo>
                  <a:cubicBezTo>
                    <a:pt x="4680" y="3150"/>
                    <a:pt x="4703" y="3082"/>
                    <a:pt x="4680" y="2991"/>
                  </a:cubicBezTo>
                  <a:cubicBezTo>
                    <a:pt x="4634" y="2717"/>
                    <a:pt x="4338" y="2717"/>
                    <a:pt x="4201" y="2694"/>
                  </a:cubicBezTo>
                  <a:cubicBezTo>
                    <a:pt x="3972" y="2694"/>
                    <a:pt x="3562" y="2671"/>
                    <a:pt x="3196" y="2215"/>
                  </a:cubicBezTo>
                  <a:cubicBezTo>
                    <a:pt x="2877" y="1849"/>
                    <a:pt x="2831" y="1187"/>
                    <a:pt x="2786" y="754"/>
                  </a:cubicBezTo>
                  <a:cubicBezTo>
                    <a:pt x="2763" y="320"/>
                    <a:pt x="2740" y="23"/>
                    <a:pt x="2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7"/>
            <p:cNvSpPr/>
            <p:nvPr/>
          </p:nvSpPr>
          <p:spPr>
            <a:xfrm>
              <a:off x="7209842" y="-120663"/>
              <a:ext cx="519850" cy="519888"/>
            </a:xfrm>
            <a:custGeom>
              <a:avLst/>
              <a:gdLst/>
              <a:ahLst/>
              <a:cxnLst/>
              <a:rect l="l" t="t" r="r" b="b"/>
              <a:pathLst>
                <a:path w="13536" h="13537" extrusionOk="0">
                  <a:moveTo>
                    <a:pt x="6757" y="1"/>
                  </a:moveTo>
                  <a:cubicBezTo>
                    <a:pt x="3036" y="1"/>
                    <a:pt x="1" y="3014"/>
                    <a:pt x="1" y="6757"/>
                  </a:cubicBezTo>
                  <a:cubicBezTo>
                    <a:pt x="1" y="10500"/>
                    <a:pt x="3036" y="13536"/>
                    <a:pt x="6757" y="13536"/>
                  </a:cubicBezTo>
                  <a:cubicBezTo>
                    <a:pt x="10500" y="13536"/>
                    <a:pt x="13536" y="10500"/>
                    <a:pt x="13536" y="6757"/>
                  </a:cubicBezTo>
                  <a:cubicBezTo>
                    <a:pt x="13536" y="3014"/>
                    <a:pt x="10500" y="1"/>
                    <a:pt x="6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7"/>
            <p:cNvSpPr/>
            <p:nvPr/>
          </p:nvSpPr>
          <p:spPr>
            <a:xfrm>
              <a:off x="7209842" y="-12822"/>
              <a:ext cx="412047" cy="412047"/>
            </a:xfrm>
            <a:custGeom>
              <a:avLst/>
              <a:gdLst/>
              <a:ahLst/>
              <a:cxnLst/>
              <a:rect l="l" t="t" r="r" b="b"/>
              <a:pathLst>
                <a:path w="10729" h="10729" extrusionOk="0">
                  <a:moveTo>
                    <a:pt x="1279" y="0"/>
                  </a:moveTo>
                  <a:cubicBezTo>
                    <a:pt x="480" y="1119"/>
                    <a:pt x="1" y="2488"/>
                    <a:pt x="1" y="3949"/>
                  </a:cubicBezTo>
                  <a:cubicBezTo>
                    <a:pt x="1" y="7692"/>
                    <a:pt x="3036" y="10728"/>
                    <a:pt x="6757" y="10728"/>
                  </a:cubicBezTo>
                  <a:cubicBezTo>
                    <a:pt x="8263" y="10728"/>
                    <a:pt x="9633" y="10249"/>
                    <a:pt x="10728" y="9427"/>
                  </a:cubicBezTo>
                  <a:cubicBezTo>
                    <a:pt x="4337" y="8080"/>
                    <a:pt x="2055" y="3447"/>
                    <a:pt x="1279" y="0"/>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7"/>
            <p:cNvSpPr/>
            <p:nvPr/>
          </p:nvSpPr>
          <p:spPr>
            <a:xfrm>
              <a:off x="7107263" y="-28337"/>
              <a:ext cx="740794" cy="413507"/>
            </a:xfrm>
            <a:custGeom>
              <a:avLst/>
              <a:gdLst/>
              <a:ahLst/>
              <a:cxnLst/>
              <a:rect l="l" t="t" r="r" b="b"/>
              <a:pathLst>
                <a:path w="19289" h="10767" extrusionOk="0">
                  <a:moveTo>
                    <a:pt x="17357" y="1"/>
                  </a:moveTo>
                  <a:cubicBezTo>
                    <a:pt x="16390" y="1"/>
                    <a:pt x="15347" y="221"/>
                    <a:pt x="15043" y="290"/>
                  </a:cubicBezTo>
                  <a:lnTo>
                    <a:pt x="15248" y="1135"/>
                  </a:lnTo>
                  <a:cubicBezTo>
                    <a:pt x="15958" y="974"/>
                    <a:pt x="16778" y="868"/>
                    <a:pt x="17408" y="868"/>
                  </a:cubicBezTo>
                  <a:cubicBezTo>
                    <a:pt x="17852" y="868"/>
                    <a:pt x="18202" y="921"/>
                    <a:pt x="18353" y="1043"/>
                  </a:cubicBezTo>
                  <a:cubicBezTo>
                    <a:pt x="18375" y="1066"/>
                    <a:pt x="18398" y="1089"/>
                    <a:pt x="18398" y="1135"/>
                  </a:cubicBezTo>
                  <a:cubicBezTo>
                    <a:pt x="18330" y="2139"/>
                    <a:pt x="16116" y="4284"/>
                    <a:pt x="11277" y="6818"/>
                  </a:cubicBezTo>
                  <a:cubicBezTo>
                    <a:pt x="7687" y="8679"/>
                    <a:pt x="4098" y="9893"/>
                    <a:pt x="2296" y="9893"/>
                  </a:cubicBezTo>
                  <a:cubicBezTo>
                    <a:pt x="1933" y="9893"/>
                    <a:pt x="1642" y="9843"/>
                    <a:pt x="1439" y="9740"/>
                  </a:cubicBezTo>
                  <a:cubicBezTo>
                    <a:pt x="1256" y="9648"/>
                    <a:pt x="1234" y="9557"/>
                    <a:pt x="1211" y="9466"/>
                  </a:cubicBezTo>
                  <a:cubicBezTo>
                    <a:pt x="982" y="8028"/>
                    <a:pt x="3265" y="7297"/>
                    <a:pt x="3288" y="7297"/>
                  </a:cubicBezTo>
                  <a:lnTo>
                    <a:pt x="3014" y="6453"/>
                  </a:lnTo>
                  <a:cubicBezTo>
                    <a:pt x="2900" y="6499"/>
                    <a:pt x="1" y="7434"/>
                    <a:pt x="343" y="9603"/>
                  </a:cubicBezTo>
                  <a:cubicBezTo>
                    <a:pt x="412" y="10014"/>
                    <a:pt x="663" y="10333"/>
                    <a:pt x="1051" y="10516"/>
                  </a:cubicBezTo>
                  <a:cubicBezTo>
                    <a:pt x="1370" y="10676"/>
                    <a:pt x="1804" y="10767"/>
                    <a:pt x="2306" y="10767"/>
                  </a:cubicBezTo>
                  <a:cubicBezTo>
                    <a:pt x="4566" y="10767"/>
                    <a:pt x="8401" y="9306"/>
                    <a:pt x="11688" y="7571"/>
                  </a:cubicBezTo>
                  <a:cubicBezTo>
                    <a:pt x="16412" y="5106"/>
                    <a:pt x="19174" y="2778"/>
                    <a:pt x="19266" y="1180"/>
                  </a:cubicBezTo>
                  <a:cubicBezTo>
                    <a:pt x="19288" y="861"/>
                    <a:pt x="19151" y="587"/>
                    <a:pt x="18923" y="381"/>
                  </a:cubicBezTo>
                  <a:cubicBezTo>
                    <a:pt x="18582" y="94"/>
                    <a:pt x="17985" y="1"/>
                    <a:pt x="17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7"/>
            <p:cNvSpPr/>
            <p:nvPr/>
          </p:nvSpPr>
          <p:spPr>
            <a:xfrm>
              <a:off x="7992651" y="97631"/>
              <a:ext cx="83300" cy="83300"/>
            </a:xfrm>
            <a:custGeom>
              <a:avLst/>
              <a:gdLst/>
              <a:ahLst/>
              <a:cxnLst/>
              <a:rect l="l" t="t" r="r" b="b"/>
              <a:pathLst>
                <a:path w="2169" h="2169" extrusionOk="0">
                  <a:moveTo>
                    <a:pt x="1096" y="0"/>
                  </a:moveTo>
                  <a:cubicBezTo>
                    <a:pt x="480" y="0"/>
                    <a:pt x="1" y="479"/>
                    <a:pt x="1" y="1073"/>
                  </a:cubicBezTo>
                  <a:cubicBezTo>
                    <a:pt x="1" y="1666"/>
                    <a:pt x="480" y="2169"/>
                    <a:pt x="1096" y="2169"/>
                  </a:cubicBezTo>
                  <a:cubicBezTo>
                    <a:pt x="1690" y="2169"/>
                    <a:pt x="2169" y="1666"/>
                    <a:pt x="2169" y="1073"/>
                  </a:cubicBezTo>
                  <a:cubicBezTo>
                    <a:pt x="2169" y="479"/>
                    <a:pt x="1690" y="0"/>
                    <a:pt x="1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7"/>
            <p:cNvSpPr/>
            <p:nvPr/>
          </p:nvSpPr>
          <p:spPr>
            <a:xfrm>
              <a:off x="8055751" y="-203925"/>
              <a:ext cx="82456" cy="83300"/>
            </a:xfrm>
            <a:custGeom>
              <a:avLst/>
              <a:gdLst/>
              <a:ahLst/>
              <a:cxnLst/>
              <a:rect l="l" t="t" r="r" b="b"/>
              <a:pathLst>
                <a:path w="2147" h="2169" extrusionOk="0">
                  <a:moveTo>
                    <a:pt x="1074" y="0"/>
                  </a:moveTo>
                  <a:cubicBezTo>
                    <a:pt x="480" y="0"/>
                    <a:pt x="1" y="480"/>
                    <a:pt x="1" y="1073"/>
                  </a:cubicBezTo>
                  <a:cubicBezTo>
                    <a:pt x="1" y="1667"/>
                    <a:pt x="480" y="2169"/>
                    <a:pt x="1074" y="2169"/>
                  </a:cubicBezTo>
                  <a:cubicBezTo>
                    <a:pt x="1667" y="2169"/>
                    <a:pt x="2147" y="1667"/>
                    <a:pt x="2147" y="1073"/>
                  </a:cubicBezTo>
                  <a:cubicBezTo>
                    <a:pt x="2147" y="480"/>
                    <a:pt x="1667" y="0"/>
                    <a:pt x="1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7"/>
            <p:cNvSpPr/>
            <p:nvPr/>
          </p:nvSpPr>
          <p:spPr>
            <a:xfrm>
              <a:off x="8176727" y="368501"/>
              <a:ext cx="83339" cy="82417"/>
            </a:xfrm>
            <a:custGeom>
              <a:avLst/>
              <a:gdLst/>
              <a:ahLst/>
              <a:cxnLst/>
              <a:rect l="l" t="t" r="r" b="b"/>
              <a:pathLst>
                <a:path w="2170" h="2146" extrusionOk="0">
                  <a:moveTo>
                    <a:pt x="1096" y="0"/>
                  </a:moveTo>
                  <a:cubicBezTo>
                    <a:pt x="480" y="0"/>
                    <a:pt x="1" y="479"/>
                    <a:pt x="1" y="1073"/>
                  </a:cubicBezTo>
                  <a:cubicBezTo>
                    <a:pt x="1" y="1666"/>
                    <a:pt x="480" y="2146"/>
                    <a:pt x="1096" y="2146"/>
                  </a:cubicBezTo>
                  <a:cubicBezTo>
                    <a:pt x="1690" y="2146"/>
                    <a:pt x="2169" y="1666"/>
                    <a:pt x="2169" y="1073"/>
                  </a:cubicBezTo>
                  <a:cubicBezTo>
                    <a:pt x="2169" y="479"/>
                    <a:pt x="1690" y="0"/>
                    <a:pt x="1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7"/>
            <p:cNvSpPr/>
            <p:nvPr/>
          </p:nvSpPr>
          <p:spPr>
            <a:xfrm>
              <a:off x="7501759" y="622704"/>
              <a:ext cx="82417" cy="83300"/>
            </a:xfrm>
            <a:custGeom>
              <a:avLst/>
              <a:gdLst/>
              <a:ahLst/>
              <a:cxnLst/>
              <a:rect l="l" t="t" r="r" b="b"/>
              <a:pathLst>
                <a:path w="2146" h="2169" extrusionOk="0">
                  <a:moveTo>
                    <a:pt x="1073" y="0"/>
                  </a:moveTo>
                  <a:cubicBezTo>
                    <a:pt x="480" y="0"/>
                    <a:pt x="0" y="503"/>
                    <a:pt x="0" y="1096"/>
                  </a:cubicBezTo>
                  <a:cubicBezTo>
                    <a:pt x="0" y="1690"/>
                    <a:pt x="480" y="2169"/>
                    <a:pt x="1073" y="2169"/>
                  </a:cubicBezTo>
                  <a:cubicBezTo>
                    <a:pt x="1667" y="2169"/>
                    <a:pt x="2146" y="1690"/>
                    <a:pt x="2146" y="1096"/>
                  </a:cubicBezTo>
                  <a:cubicBezTo>
                    <a:pt x="2146" y="503"/>
                    <a:pt x="1667" y="0"/>
                    <a:pt x="10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7"/>
            <p:cNvSpPr/>
            <p:nvPr/>
          </p:nvSpPr>
          <p:spPr>
            <a:xfrm>
              <a:off x="8060167" y="672055"/>
              <a:ext cx="679384" cy="703695"/>
            </a:xfrm>
            <a:custGeom>
              <a:avLst/>
              <a:gdLst/>
              <a:ahLst/>
              <a:cxnLst/>
              <a:rect l="l" t="t" r="r" b="b"/>
              <a:pathLst>
                <a:path w="17690" h="18323" extrusionOk="0">
                  <a:moveTo>
                    <a:pt x="12065" y="0"/>
                  </a:moveTo>
                  <a:cubicBezTo>
                    <a:pt x="11004" y="0"/>
                    <a:pt x="9887" y="745"/>
                    <a:pt x="9587" y="1112"/>
                  </a:cubicBezTo>
                  <a:cubicBezTo>
                    <a:pt x="7144" y="4034"/>
                    <a:pt x="1963" y="11110"/>
                    <a:pt x="1370" y="12251"/>
                  </a:cubicBezTo>
                  <a:cubicBezTo>
                    <a:pt x="1347" y="12297"/>
                    <a:pt x="1324" y="12342"/>
                    <a:pt x="1301" y="12388"/>
                  </a:cubicBezTo>
                  <a:cubicBezTo>
                    <a:pt x="0" y="14670"/>
                    <a:pt x="114" y="16405"/>
                    <a:pt x="1621" y="17592"/>
                  </a:cubicBezTo>
                  <a:cubicBezTo>
                    <a:pt x="2123" y="17980"/>
                    <a:pt x="2808" y="18322"/>
                    <a:pt x="3629" y="18322"/>
                  </a:cubicBezTo>
                  <a:cubicBezTo>
                    <a:pt x="4542" y="18322"/>
                    <a:pt x="5661" y="17889"/>
                    <a:pt x="6962" y="16656"/>
                  </a:cubicBezTo>
                  <a:cubicBezTo>
                    <a:pt x="7007" y="16633"/>
                    <a:pt x="7053" y="16588"/>
                    <a:pt x="7076" y="16565"/>
                  </a:cubicBezTo>
                  <a:cubicBezTo>
                    <a:pt x="7578" y="16154"/>
                    <a:pt x="11139" y="11110"/>
                    <a:pt x="15750" y="4582"/>
                  </a:cubicBezTo>
                  <a:cubicBezTo>
                    <a:pt x="16411" y="3623"/>
                    <a:pt x="17028" y="2756"/>
                    <a:pt x="17553" y="2025"/>
                  </a:cubicBezTo>
                  <a:cubicBezTo>
                    <a:pt x="17690" y="1843"/>
                    <a:pt x="17644" y="1569"/>
                    <a:pt x="17439" y="1432"/>
                  </a:cubicBezTo>
                  <a:cubicBezTo>
                    <a:pt x="17367" y="1378"/>
                    <a:pt x="17280" y="1352"/>
                    <a:pt x="17194" y="1352"/>
                  </a:cubicBezTo>
                  <a:cubicBezTo>
                    <a:pt x="17061" y="1352"/>
                    <a:pt x="16928" y="1412"/>
                    <a:pt x="16845" y="1523"/>
                  </a:cubicBezTo>
                  <a:cubicBezTo>
                    <a:pt x="16320" y="2253"/>
                    <a:pt x="15704" y="3121"/>
                    <a:pt x="15042" y="4079"/>
                  </a:cubicBezTo>
                  <a:cubicBezTo>
                    <a:pt x="12029" y="8325"/>
                    <a:pt x="7007" y="15446"/>
                    <a:pt x="6505" y="15903"/>
                  </a:cubicBezTo>
                  <a:cubicBezTo>
                    <a:pt x="6482" y="15926"/>
                    <a:pt x="6437" y="15971"/>
                    <a:pt x="6368" y="16040"/>
                  </a:cubicBezTo>
                  <a:cubicBezTo>
                    <a:pt x="5370" y="16982"/>
                    <a:pt x="4467" y="17448"/>
                    <a:pt x="3633" y="17448"/>
                  </a:cubicBezTo>
                  <a:cubicBezTo>
                    <a:pt x="3112" y="17448"/>
                    <a:pt x="2619" y="17267"/>
                    <a:pt x="2146" y="16907"/>
                  </a:cubicBezTo>
                  <a:cubicBezTo>
                    <a:pt x="662" y="15720"/>
                    <a:pt x="1370" y="14008"/>
                    <a:pt x="2054" y="12822"/>
                  </a:cubicBezTo>
                  <a:cubicBezTo>
                    <a:pt x="2100" y="12753"/>
                    <a:pt x="2123" y="12685"/>
                    <a:pt x="2146" y="12662"/>
                  </a:cubicBezTo>
                  <a:cubicBezTo>
                    <a:pt x="2716" y="11543"/>
                    <a:pt x="7829" y="4559"/>
                    <a:pt x="10249" y="1660"/>
                  </a:cubicBezTo>
                  <a:cubicBezTo>
                    <a:pt x="10408" y="1483"/>
                    <a:pt x="11311" y="865"/>
                    <a:pt x="12059" y="865"/>
                  </a:cubicBezTo>
                  <a:cubicBezTo>
                    <a:pt x="12274" y="865"/>
                    <a:pt x="12477" y="916"/>
                    <a:pt x="12645" y="1044"/>
                  </a:cubicBezTo>
                  <a:cubicBezTo>
                    <a:pt x="13239" y="1500"/>
                    <a:pt x="12828" y="2710"/>
                    <a:pt x="12600" y="3075"/>
                  </a:cubicBezTo>
                  <a:cubicBezTo>
                    <a:pt x="11299" y="5380"/>
                    <a:pt x="10157" y="6955"/>
                    <a:pt x="8833" y="8781"/>
                  </a:cubicBezTo>
                  <a:cubicBezTo>
                    <a:pt x="8217" y="9626"/>
                    <a:pt x="7578" y="10493"/>
                    <a:pt x="6870" y="11520"/>
                  </a:cubicBezTo>
                  <a:cubicBezTo>
                    <a:pt x="6553" y="11956"/>
                    <a:pt x="5841" y="12891"/>
                    <a:pt x="5270" y="12891"/>
                  </a:cubicBezTo>
                  <a:cubicBezTo>
                    <a:pt x="5183" y="12891"/>
                    <a:pt x="5100" y="12870"/>
                    <a:pt x="5022" y="12822"/>
                  </a:cubicBezTo>
                  <a:cubicBezTo>
                    <a:pt x="4930" y="12753"/>
                    <a:pt x="4862" y="12662"/>
                    <a:pt x="4839" y="12548"/>
                  </a:cubicBezTo>
                  <a:cubicBezTo>
                    <a:pt x="4725" y="12000"/>
                    <a:pt x="5455" y="10973"/>
                    <a:pt x="5729" y="10607"/>
                  </a:cubicBezTo>
                  <a:lnTo>
                    <a:pt x="5798" y="10516"/>
                  </a:lnTo>
                  <a:cubicBezTo>
                    <a:pt x="7510" y="8097"/>
                    <a:pt x="8697" y="6545"/>
                    <a:pt x="10317" y="4445"/>
                  </a:cubicBezTo>
                  <a:cubicBezTo>
                    <a:pt x="10454" y="4262"/>
                    <a:pt x="10431" y="3988"/>
                    <a:pt x="10249" y="3828"/>
                  </a:cubicBezTo>
                  <a:cubicBezTo>
                    <a:pt x="10168" y="3774"/>
                    <a:pt x="10076" y="3749"/>
                    <a:pt x="9986" y="3749"/>
                  </a:cubicBezTo>
                  <a:cubicBezTo>
                    <a:pt x="9848" y="3749"/>
                    <a:pt x="9715" y="3809"/>
                    <a:pt x="9632" y="3920"/>
                  </a:cubicBezTo>
                  <a:cubicBezTo>
                    <a:pt x="8012" y="6020"/>
                    <a:pt x="6825" y="7572"/>
                    <a:pt x="5090" y="10014"/>
                  </a:cubicBezTo>
                  <a:lnTo>
                    <a:pt x="5022" y="10082"/>
                  </a:lnTo>
                  <a:cubicBezTo>
                    <a:pt x="4588" y="10699"/>
                    <a:pt x="3812" y="11794"/>
                    <a:pt x="3994" y="12730"/>
                  </a:cubicBezTo>
                  <a:cubicBezTo>
                    <a:pt x="4040" y="13073"/>
                    <a:pt x="4246" y="13346"/>
                    <a:pt x="4542" y="13552"/>
                  </a:cubicBezTo>
                  <a:cubicBezTo>
                    <a:pt x="4748" y="13684"/>
                    <a:pt x="4995" y="13779"/>
                    <a:pt x="5280" y="13779"/>
                  </a:cubicBezTo>
                  <a:cubicBezTo>
                    <a:pt x="5879" y="13779"/>
                    <a:pt x="6650" y="13361"/>
                    <a:pt x="7578" y="12000"/>
                  </a:cubicBezTo>
                  <a:cubicBezTo>
                    <a:pt x="8286" y="10995"/>
                    <a:pt x="8925" y="10128"/>
                    <a:pt x="9541" y="9284"/>
                  </a:cubicBezTo>
                  <a:cubicBezTo>
                    <a:pt x="10888" y="7458"/>
                    <a:pt x="12029" y="5860"/>
                    <a:pt x="13353" y="3509"/>
                  </a:cubicBezTo>
                  <a:cubicBezTo>
                    <a:pt x="13672" y="2961"/>
                    <a:pt x="14289" y="1226"/>
                    <a:pt x="13170" y="359"/>
                  </a:cubicBezTo>
                  <a:cubicBezTo>
                    <a:pt x="12839" y="101"/>
                    <a:pt x="12456" y="0"/>
                    <a:pt x="120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7"/>
            <p:cNvSpPr/>
            <p:nvPr/>
          </p:nvSpPr>
          <p:spPr>
            <a:xfrm>
              <a:off x="4834224" y="3062305"/>
              <a:ext cx="4402365" cy="2174875"/>
            </a:xfrm>
            <a:custGeom>
              <a:avLst/>
              <a:gdLst/>
              <a:ahLst/>
              <a:cxnLst/>
              <a:rect l="l" t="t" r="r" b="b"/>
              <a:pathLst>
                <a:path w="114630" h="56630" extrusionOk="0">
                  <a:moveTo>
                    <a:pt x="67107" y="0"/>
                  </a:moveTo>
                  <a:lnTo>
                    <a:pt x="51518" y="11983"/>
                  </a:lnTo>
                  <a:lnTo>
                    <a:pt x="18124" y="29331"/>
                  </a:lnTo>
                  <a:cubicBezTo>
                    <a:pt x="17942" y="29673"/>
                    <a:pt x="17759" y="30015"/>
                    <a:pt x="17576" y="30335"/>
                  </a:cubicBezTo>
                  <a:cubicBezTo>
                    <a:pt x="14541" y="35379"/>
                    <a:pt x="9268" y="38621"/>
                    <a:pt x="5570" y="43186"/>
                  </a:cubicBezTo>
                  <a:cubicBezTo>
                    <a:pt x="2626" y="46838"/>
                    <a:pt x="709" y="51334"/>
                    <a:pt x="138" y="56013"/>
                  </a:cubicBezTo>
                  <a:lnTo>
                    <a:pt x="1" y="56630"/>
                  </a:lnTo>
                  <a:lnTo>
                    <a:pt x="114630" y="56630"/>
                  </a:lnTo>
                  <a:lnTo>
                    <a:pt x="114630" y="3310"/>
                  </a:lnTo>
                  <a:lnTo>
                    <a:pt x="67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7"/>
            <p:cNvSpPr/>
            <p:nvPr/>
          </p:nvSpPr>
          <p:spPr>
            <a:xfrm>
              <a:off x="5354074" y="1216906"/>
              <a:ext cx="2589534" cy="2056703"/>
            </a:xfrm>
            <a:custGeom>
              <a:avLst/>
              <a:gdLst/>
              <a:ahLst/>
              <a:cxnLst/>
              <a:rect l="l" t="t" r="r" b="b"/>
              <a:pathLst>
                <a:path w="67427" h="53553" extrusionOk="0">
                  <a:moveTo>
                    <a:pt x="51620" y="0"/>
                  </a:moveTo>
                  <a:cubicBezTo>
                    <a:pt x="49813" y="0"/>
                    <a:pt x="48210" y="236"/>
                    <a:pt x="47089" y="461"/>
                  </a:cubicBezTo>
                  <a:cubicBezTo>
                    <a:pt x="38027" y="2309"/>
                    <a:pt x="29742" y="6646"/>
                    <a:pt x="21753" y="10823"/>
                  </a:cubicBezTo>
                  <a:lnTo>
                    <a:pt x="0" y="22167"/>
                  </a:lnTo>
                  <a:cubicBezTo>
                    <a:pt x="137" y="22418"/>
                    <a:pt x="274" y="22670"/>
                    <a:pt x="434" y="22921"/>
                  </a:cubicBezTo>
                  <a:lnTo>
                    <a:pt x="22141" y="11599"/>
                  </a:lnTo>
                  <a:cubicBezTo>
                    <a:pt x="30107" y="7445"/>
                    <a:pt x="38324" y="3154"/>
                    <a:pt x="47272" y="1328"/>
                  </a:cubicBezTo>
                  <a:cubicBezTo>
                    <a:pt x="48344" y="1108"/>
                    <a:pt x="49884" y="878"/>
                    <a:pt x="51617" y="878"/>
                  </a:cubicBezTo>
                  <a:cubicBezTo>
                    <a:pt x="55637" y="878"/>
                    <a:pt x="60693" y="2118"/>
                    <a:pt x="63341" y="7605"/>
                  </a:cubicBezTo>
                  <a:cubicBezTo>
                    <a:pt x="66399" y="13973"/>
                    <a:pt x="59552" y="22236"/>
                    <a:pt x="58776" y="23149"/>
                  </a:cubicBezTo>
                  <a:cubicBezTo>
                    <a:pt x="54302" y="28376"/>
                    <a:pt x="17713" y="48462"/>
                    <a:pt x="9359" y="52548"/>
                  </a:cubicBezTo>
                  <a:cubicBezTo>
                    <a:pt x="9359" y="52890"/>
                    <a:pt x="9336" y="53210"/>
                    <a:pt x="9313" y="53552"/>
                  </a:cubicBezTo>
                  <a:cubicBezTo>
                    <a:pt x="16982" y="49877"/>
                    <a:pt x="54667" y="29289"/>
                    <a:pt x="59437" y="23719"/>
                  </a:cubicBezTo>
                  <a:cubicBezTo>
                    <a:pt x="60259" y="22761"/>
                    <a:pt x="67426" y="14087"/>
                    <a:pt x="64117" y="7217"/>
                  </a:cubicBezTo>
                  <a:cubicBezTo>
                    <a:pt x="61279" y="1317"/>
                    <a:pt x="55884" y="0"/>
                    <a:pt x="516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7"/>
            <p:cNvSpPr/>
            <p:nvPr/>
          </p:nvSpPr>
          <p:spPr>
            <a:xfrm>
              <a:off x="5354958" y="647437"/>
              <a:ext cx="1924167" cy="2830410"/>
            </a:xfrm>
            <a:custGeom>
              <a:avLst/>
              <a:gdLst/>
              <a:ahLst/>
              <a:cxnLst/>
              <a:rect l="l" t="t" r="r" b="b"/>
              <a:pathLst>
                <a:path w="50102" h="73699" extrusionOk="0">
                  <a:moveTo>
                    <a:pt x="13105" y="0"/>
                  </a:moveTo>
                  <a:cubicBezTo>
                    <a:pt x="11859" y="0"/>
                    <a:pt x="10566" y="246"/>
                    <a:pt x="9222" y="772"/>
                  </a:cubicBezTo>
                  <a:cubicBezTo>
                    <a:pt x="6140" y="1981"/>
                    <a:pt x="3972" y="4127"/>
                    <a:pt x="2739" y="7117"/>
                  </a:cubicBezTo>
                  <a:cubicBezTo>
                    <a:pt x="0" y="13896"/>
                    <a:pt x="2077" y="24966"/>
                    <a:pt x="8902" y="40031"/>
                  </a:cubicBezTo>
                  <a:cubicBezTo>
                    <a:pt x="9199" y="40693"/>
                    <a:pt x="9427" y="41195"/>
                    <a:pt x="9496" y="41378"/>
                  </a:cubicBezTo>
                  <a:cubicBezTo>
                    <a:pt x="10819" y="45144"/>
                    <a:pt x="13353" y="51444"/>
                    <a:pt x="15795" y="57561"/>
                  </a:cubicBezTo>
                  <a:cubicBezTo>
                    <a:pt x="18260" y="63655"/>
                    <a:pt x="20794" y="69955"/>
                    <a:pt x="22118" y="73698"/>
                  </a:cubicBezTo>
                  <a:lnTo>
                    <a:pt x="22940" y="73402"/>
                  </a:lnTo>
                  <a:cubicBezTo>
                    <a:pt x="21616" y="69635"/>
                    <a:pt x="19082" y="63336"/>
                    <a:pt x="16617" y="57219"/>
                  </a:cubicBezTo>
                  <a:cubicBezTo>
                    <a:pt x="14175" y="51124"/>
                    <a:pt x="11618" y="44847"/>
                    <a:pt x="10317" y="41081"/>
                  </a:cubicBezTo>
                  <a:cubicBezTo>
                    <a:pt x="10249" y="40853"/>
                    <a:pt x="10020" y="40396"/>
                    <a:pt x="9701" y="39666"/>
                  </a:cubicBezTo>
                  <a:cubicBezTo>
                    <a:pt x="2967" y="24829"/>
                    <a:pt x="913" y="13987"/>
                    <a:pt x="3561" y="7459"/>
                  </a:cubicBezTo>
                  <a:cubicBezTo>
                    <a:pt x="4679" y="4675"/>
                    <a:pt x="6688" y="2712"/>
                    <a:pt x="9541" y="1593"/>
                  </a:cubicBezTo>
                  <a:cubicBezTo>
                    <a:pt x="10757" y="1117"/>
                    <a:pt x="11932" y="894"/>
                    <a:pt x="13069" y="894"/>
                  </a:cubicBezTo>
                  <a:cubicBezTo>
                    <a:pt x="22595" y="894"/>
                    <a:pt x="29404" y="16547"/>
                    <a:pt x="34991" y="29395"/>
                  </a:cubicBezTo>
                  <a:lnTo>
                    <a:pt x="35539" y="30627"/>
                  </a:lnTo>
                  <a:cubicBezTo>
                    <a:pt x="41382" y="44048"/>
                    <a:pt x="49189" y="65458"/>
                    <a:pt x="49280" y="65664"/>
                  </a:cubicBezTo>
                  <a:lnTo>
                    <a:pt x="50102" y="65367"/>
                  </a:lnTo>
                  <a:cubicBezTo>
                    <a:pt x="50010" y="65162"/>
                    <a:pt x="42204" y="43729"/>
                    <a:pt x="36338" y="30285"/>
                  </a:cubicBezTo>
                  <a:lnTo>
                    <a:pt x="35790" y="29052"/>
                  </a:lnTo>
                  <a:cubicBezTo>
                    <a:pt x="30104" y="15954"/>
                    <a:pt x="23153" y="0"/>
                    <a:pt x="13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7"/>
            <p:cNvSpPr/>
            <p:nvPr/>
          </p:nvSpPr>
          <p:spPr>
            <a:xfrm>
              <a:off x="6178937" y="813807"/>
              <a:ext cx="441850" cy="419920"/>
            </a:xfrm>
            <a:custGeom>
              <a:avLst/>
              <a:gdLst/>
              <a:ahLst/>
              <a:cxnLst/>
              <a:rect l="l" t="t" r="r" b="b"/>
              <a:pathLst>
                <a:path w="11505" h="10934" extrusionOk="0">
                  <a:moveTo>
                    <a:pt x="5753" y="0"/>
                  </a:moveTo>
                  <a:cubicBezTo>
                    <a:pt x="2580" y="0"/>
                    <a:pt x="1" y="2443"/>
                    <a:pt x="1" y="5478"/>
                  </a:cubicBezTo>
                  <a:cubicBezTo>
                    <a:pt x="1" y="8491"/>
                    <a:pt x="2580" y="10934"/>
                    <a:pt x="5753" y="10934"/>
                  </a:cubicBezTo>
                  <a:cubicBezTo>
                    <a:pt x="8926" y="10934"/>
                    <a:pt x="11505" y="8491"/>
                    <a:pt x="11505" y="5478"/>
                  </a:cubicBezTo>
                  <a:cubicBezTo>
                    <a:pt x="11505" y="2443"/>
                    <a:pt x="8926" y="0"/>
                    <a:pt x="57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7"/>
            <p:cNvSpPr/>
            <p:nvPr/>
          </p:nvSpPr>
          <p:spPr>
            <a:xfrm>
              <a:off x="6288545" y="925143"/>
              <a:ext cx="33336" cy="55265"/>
            </a:xfrm>
            <a:custGeom>
              <a:avLst/>
              <a:gdLst/>
              <a:ahLst/>
              <a:cxnLst/>
              <a:rect l="l" t="t" r="r" b="b"/>
              <a:pathLst>
                <a:path w="868" h="1439" extrusionOk="0">
                  <a:moveTo>
                    <a:pt x="434" y="0"/>
                  </a:moveTo>
                  <a:cubicBezTo>
                    <a:pt x="183" y="0"/>
                    <a:pt x="0" y="206"/>
                    <a:pt x="0" y="457"/>
                  </a:cubicBezTo>
                  <a:lnTo>
                    <a:pt x="0" y="1005"/>
                  </a:lnTo>
                  <a:cubicBezTo>
                    <a:pt x="0" y="1256"/>
                    <a:pt x="183" y="1438"/>
                    <a:pt x="434" y="1438"/>
                  </a:cubicBezTo>
                  <a:cubicBezTo>
                    <a:pt x="662" y="1438"/>
                    <a:pt x="867" y="1256"/>
                    <a:pt x="867" y="1005"/>
                  </a:cubicBezTo>
                  <a:lnTo>
                    <a:pt x="867" y="457"/>
                  </a:lnTo>
                  <a:cubicBezTo>
                    <a:pt x="867" y="206"/>
                    <a:pt x="662"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7"/>
            <p:cNvSpPr/>
            <p:nvPr/>
          </p:nvSpPr>
          <p:spPr>
            <a:xfrm>
              <a:off x="6472620" y="925143"/>
              <a:ext cx="33336" cy="55265"/>
            </a:xfrm>
            <a:custGeom>
              <a:avLst/>
              <a:gdLst/>
              <a:ahLst/>
              <a:cxnLst/>
              <a:rect l="l" t="t" r="r" b="b"/>
              <a:pathLst>
                <a:path w="868" h="1439" extrusionOk="0">
                  <a:moveTo>
                    <a:pt x="434" y="0"/>
                  </a:moveTo>
                  <a:cubicBezTo>
                    <a:pt x="183" y="0"/>
                    <a:pt x="0" y="206"/>
                    <a:pt x="0" y="457"/>
                  </a:cubicBezTo>
                  <a:lnTo>
                    <a:pt x="0" y="1005"/>
                  </a:lnTo>
                  <a:cubicBezTo>
                    <a:pt x="0" y="1256"/>
                    <a:pt x="183" y="1438"/>
                    <a:pt x="434" y="1438"/>
                  </a:cubicBezTo>
                  <a:cubicBezTo>
                    <a:pt x="662" y="1438"/>
                    <a:pt x="868" y="1256"/>
                    <a:pt x="868" y="1005"/>
                  </a:cubicBezTo>
                  <a:lnTo>
                    <a:pt x="868" y="457"/>
                  </a:lnTo>
                  <a:cubicBezTo>
                    <a:pt x="868" y="206"/>
                    <a:pt x="662"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7"/>
            <p:cNvSpPr/>
            <p:nvPr/>
          </p:nvSpPr>
          <p:spPr>
            <a:xfrm>
              <a:off x="6335860" y="1006639"/>
              <a:ext cx="126276" cy="34257"/>
            </a:xfrm>
            <a:custGeom>
              <a:avLst/>
              <a:gdLst/>
              <a:ahLst/>
              <a:cxnLst/>
              <a:rect l="l" t="t" r="r" b="b"/>
              <a:pathLst>
                <a:path w="3288" h="892" extrusionOk="0">
                  <a:moveTo>
                    <a:pt x="434" y="1"/>
                  </a:moveTo>
                  <a:cubicBezTo>
                    <a:pt x="183" y="1"/>
                    <a:pt x="1" y="206"/>
                    <a:pt x="1" y="457"/>
                  </a:cubicBezTo>
                  <a:cubicBezTo>
                    <a:pt x="1" y="686"/>
                    <a:pt x="183" y="891"/>
                    <a:pt x="434" y="891"/>
                  </a:cubicBezTo>
                  <a:lnTo>
                    <a:pt x="2854" y="891"/>
                  </a:lnTo>
                  <a:cubicBezTo>
                    <a:pt x="3105" y="891"/>
                    <a:pt x="3288" y="686"/>
                    <a:pt x="3288" y="457"/>
                  </a:cubicBezTo>
                  <a:cubicBezTo>
                    <a:pt x="3288" y="206"/>
                    <a:pt x="3105" y="1"/>
                    <a:pt x="2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7"/>
            <p:cNvSpPr/>
            <p:nvPr/>
          </p:nvSpPr>
          <p:spPr>
            <a:xfrm>
              <a:off x="6183353" y="893575"/>
              <a:ext cx="437433" cy="340153"/>
            </a:xfrm>
            <a:custGeom>
              <a:avLst/>
              <a:gdLst/>
              <a:ahLst/>
              <a:cxnLst/>
              <a:rect l="l" t="t" r="r" b="b"/>
              <a:pathLst>
                <a:path w="11390" h="8857" extrusionOk="0">
                  <a:moveTo>
                    <a:pt x="10135" y="1"/>
                  </a:moveTo>
                  <a:lnTo>
                    <a:pt x="10135" y="1"/>
                  </a:lnTo>
                  <a:cubicBezTo>
                    <a:pt x="10203" y="343"/>
                    <a:pt x="10249" y="685"/>
                    <a:pt x="10249" y="1050"/>
                  </a:cubicBezTo>
                  <a:cubicBezTo>
                    <a:pt x="10249" y="4063"/>
                    <a:pt x="7669" y="6529"/>
                    <a:pt x="4497" y="6529"/>
                  </a:cubicBezTo>
                  <a:cubicBezTo>
                    <a:pt x="2671" y="6529"/>
                    <a:pt x="1050" y="5707"/>
                    <a:pt x="0" y="4451"/>
                  </a:cubicBezTo>
                  <a:lnTo>
                    <a:pt x="0" y="4451"/>
                  </a:lnTo>
                  <a:cubicBezTo>
                    <a:pt x="525" y="6962"/>
                    <a:pt x="2853" y="8857"/>
                    <a:pt x="5638" y="8857"/>
                  </a:cubicBezTo>
                  <a:cubicBezTo>
                    <a:pt x="8811" y="8857"/>
                    <a:pt x="11390" y="6414"/>
                    <a:pt x="11390" y="3401"/>
                  </a:cubicBezTo>
                  <a:cubicBezTo>
                    <a:pt x="11390" y="2100"/>
                    <a:pt x="10911" y="936"/>
                    <a:pt x="10135"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7"/>
            <p:cNvSpPr/>
            <p:nvPr/>
          </p:nvSpPr>
          <p:spPr>
            <a:xfrm>
              <a:off x="7205464" y="2044572"/>
              <a:ext cx="440966" cy="419920"/>
            </a:xfrm>
            <a:custGeom>
              <a:avLst/>
              <a:gdLst/>
              <a:ahLst/>
              <a:cxnLst/>
              <a:rect l="l" t="t" r="r" b="b"/>
              <a:pathLst>
                <a:path w="11482" h="10934" extrusionOk="0">
                  <a:moveTo>
                    <a:pt x="5730" y="0"/>
                  </a:moveTo>
                  <a:cubicBezTo>
                    <a:pt x="2580" y="0"/>
                    <a:pt x="0" y="2442"/>
                    <a:pt x="0" y="5478"/>
                  </a:cubicBezTo>
                  <a:cubicBezTo>
                    <a:pt x="0" y="8491"/>
                    <a:pt x="2580" y="10933"/>
                    <a:pt x="5730" y="10933"/>
                  </a:cubicBezTo>
                  <a:cubicBezTo>
                    <a:pt x="8902" y="10933"/>
                    <a:pt x="11482" y="8491"/>
                    <a:pt x="11482" y="5478"/>
                  </a:cubicBezTo>
                  <a:cubicBezTo>
                    <a:pt x="11482" y="2442"/>
                    <a:pt x="8902" y="0"/>
                    <a:pt x="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7"/>
            <p:cNvSpPr/>
            <p:nvPr/>
          </p:nvSpPr>
          <p:spPr>
            <a:xfrm>
              <a:off x="7314150" y="2155870"/>
              <a:ext cx="33374" cy="55265"/>
            </a:xfrm>
            <a:custGeom>
              <a:avLst/>
              <a:gdLst/>
              <a:ahLst/>
              <a:cxnLst/>
              <a:rect l="l" t="t" r="r" b="b"/>
              <a:pathLst>
                <a:path w="869" h="1439" extrusionOk="0">
                  <a:moveTo>
                    <a:pt x="434" y="1"/>
                  </a:moveTo>
                  <a:cubicBezTo>
                    <a:pt x="206" y="1"/>
                    <a:pt x="1" y="206"/>
                    <a:pt x="1" y="457"/>
                  </a:cubicBezTo>
                  <a:lnTo>
                    <a:pt x="1" y="1005"/>
                  </a:lnTo>
                  <a:cubicBezTo>
                    <a:pt x="1" y="1256"/>
                    <a:pt x="206" y="1439"/>
                    <a:pt x="434" y="1439"/>
                  </a:cubicBezTo>
                  <a:cubicBezTo>
                    <a:pt x="685" y="1439"/>
                    <a:pt x="868" y="1256"/>
                    <a:pt x="868" y="1005"/>
                  </a:cubicBezTo>
                  <a:lnTo>
                    <a:pt x="868" y="457"/>
                  </a:lnTo>
                  <a:cubicBezTo>
                    <a:pt x="868" y="206"/>
                    <a:pt x="685"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7"/>
            <p:cNvSpPr/>
            <p:nvPr/>
          </p:nvSpPr>
          <p:spPr>
            <a:xfrm>
              <a:off x="7498264" y="2155870"/>
              <a:ext cx="33336" cy="55265"/>
            </a:xfrm>
            <a:custGeom>
              <a:avLst/>
              <a:gdLst/>
              <a:ahLst/>
              <a:cxnLst/>
              <a:rect l="l" t="t" r="r" b="b"/>
              <a:pathLst>
                <a:path w="868" h="1439" extrusionOk="0">
                  <a:moveTo>
                    <a:pt x="434" y="1"/>
                  </a:moveTo>
                  <a:cubicBezTo>
                    <a:pt x="183" y="1"/>
                    <a:pt x="0" y="206"/>
                    <a:pt x="0" y="457"/>
                  </a:cubicBezTo>
                  <a:lnTo>
                    <a:pt x="0" y="1005"/>
                  </a:lnTo>
                  <a:cubicBezTo>
                    <a:pt x="0" y="1256"/>
                    <a:pt x="183" y="1439"/>
                    <a:pt x="434" y="1439"/>
                  </a:cubicBezTo>
                  <a:cubicBezTo>
                    <a:pt x="685" y="1439"/>
                    <a:pt x="867" y="1256"/>
                    <a:pt x="867" y="1005"/>
                  </a:cubicBezTo>
                  <a:lnTo>
                    <a:pt x="867" y="457"/>
                  </a:lnTo>
                  <a:cubicBezTo>
                    <a:pt x="867" y="206"/>
                    <a:pt x="685"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7"/>
            <p:cNvSpPr/>
            <p:nvPr/>
          </p:nvSpPr>
          <p:spPr>
            <a:xfrm>
              <a:off x="7361504" y="2237404"/>
              <a:ext cx="127121" cy="34219"/>
            </a:xfrm>
            <a:custGeom>
              <a:avLst/>
              <a:gdLst/>
              <a:ahLst/>
              <a:cxnLst/>
              <a:rect l="l" t="t" r="r" b="b"/>
              <a:pathLst>
                <a:path w="3310" h="891" extrusionOk="0">
                  <a:moveTo>
                    <a:pt x="434" y="1"/>
                  </a:moveTo>
                  <a:cubicBezTo>
                    <a:pt x="206" y="1"/>
                    <a:pt x="0" y="206"/>
                    <a:pt x="0" y="457"/>
                  </a:cubicBezTo>
                  <a:cubicBezTo>
                    <a:pt x="0" y="685"/>
                    <a:pt x="206" y="891"/>
                    <a:pt x="434" y="891"/>
                  </a:cubicBezTo>
                  <a:lnTo>
                    <a:pt x="2853" y="891"/>
                  </a:lnTo>
                  <a:cubicBezTo>
                    <a:pt x="3105" y="891"/>
                    <a:pt x="3310" y="685"/>
                    <a:pt x="3310" y="457"/>
                  </a:cubicBezTo>
                  <a:cubicBezTo>
                    <a:pt x="3310" y="206"/>
                    <a:pt x="3105" y="1"/>
                    <a:pt x="2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7"/>
            <p:cNvSpPr/>
            <p:nvPr/>
          </p:nvSpPr>
          <p:spPr>
            <a:xfrm>
              <a:off x="7209842" y="2124340"/>
              <a:ext cx="436588" cy="340153"/>
            </a:xfrm>
            <a:custGeom>
              <a:avLst/>
              <a:gdLst/>
              <a:ahLst/>
              <a:cxnLst/>
              <a:rect l="l" t="t" r="r" b="b"/>
              <a:pathLst>
                <a:path w="11368" h="8857" extrusionOk="0">
                  <a:moveTo>
                    <a:pt x="10112" y="0"/>
                  </a:moveTo>
                  <a:lnTo>
                    <a:pt x="10112" y="0"/>
                  </a:lnTo>
                  <a:cubicBezTo>
                    <a:pt x="10203" y="343"/>
                    <a:pt x="10226" y="685"/>
                    <a:pt x="10226" y="1050"/>
                  </a:cubicBezTo>
                  <a:cubicBezTo>
                    <a:pt x="10226" y="4063"/>
                    <a:pt x="7647" y="6528"/>
                    <a:pt x="4497" y="6528"/>
                  </a:cubicBezTo>
                  <a:cubicBezTo>
                    <a:pt x="2671" y="6528"/>
                    <a:pt x="1050" y="5706"/>
                    <a:pt x="1" y="4451"/>
                  </a:cubicBezTo>
                  <a:lnTo>
                    <a:pt x="1" y="4451"/>
                  </a:lnTo>
                  <a:cubicBezTo>
                    <a:pt x="503" y="6962"/>
                    <a:pt x="2831" y="8856"/>
                    <a:pt x="5616" y="8856"/>
                  </a:cubicBezTo>
                  <a:cubicBezTo>
                    <a:pt x="8788" y="8856"/>
                    <a:pt x="11368" y="6414"/>
                    <a:pt x="11368" y="3401"/>
                  </a:cubicBezTo>
                  <a:cubicBezTo>
                    <a:pt x="11368" y="2100"/>
                    <a:pt x="10911" y="936"/>
                    <a:pt x="10112"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7"/>
            <p:cNvSpPr/>
            <p:nvPr/>
          </p:nvSpPr>
          <p:spPr>
            <a:xfrm>
              <a:off x="7142326" y="3774987"/>
              <a:ext cx="2094263" cy="1103683"/>
            </a:xfrm>
            <a:custGeom>
              <a:avLst/>
              <a:gdLst/>
              <a:ahLst/>
              <a:cxnLst/>
              <a:rect l="l" t="t" r="r" b="b"/>
              <a:pathLst>
                <a:path w="54531" h="28738" extrusionOk="0">
                  <a:moveTo>
                    <a:pt x="54531" y="0"/>
                  </a:moveTo>
                  <a:lnTo>
                    <a:pt x="12601" y="2305"/>
                  </a:lnTo>
                  <a:lnTo>
                    <a:pt x="1" y="7669"/>
                  </a:lnTo>
                  <a:lnTo>
                    <a:pt x="29856" y="28737"/>
                  </a:lnTo>
                  <a:lnTo>
                    <a:pt x="54531" y="18899"/>
                  </a:lnTo>
                  <a:lnTo>
                    <a:pt x="545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7"/>
            <p:cNvSpPr/>
            <p:nvPr/>
          </p:nvSpPr>
          <p:spPr>
            <a:xfrm>
              <a:off x="7192330" y="3657506"/>
              <a:ext cx="2035503" cy="1103683"/>
            </a:xfrm>
            <a:custGeom>
              <a:avLst/>
              <a:gdLst/>
              <a:ahLst/>
              <a:cxnLst/>
              <a:rect l="l" t="t" r="r" b="b"/>
              <a:pathLst>
                <a:path w="53001" h="28738" extrusionOk="0">
                  <a:moveTo>
                    <a:pt x="53000" y="1"/>
                  </a:moveTo>
                  <a:lnTo>
                    <a:pt x="12554" y="2306"/>
                  </a:lnTo>
                  <a:lnTo>
                    <a:pt x="0" y="7670"/>
                  </a:lnTo>
                  <a:lnTo>
                    <a:pt x="29741" y="28738"/>
                  </a:lnTo>
                  <a:lnTo>
                    <a:pt x="53000" y="18900"/>
                  </a:lnTo>
                  <a:lnTo>
                    <a:pt x="53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7"/>
            <p:cNvSpPr/>
            <p:nvPr/>
          </p:nvSpPr>
          <p:spPr>
            <a:xfrm>
              <a:off x="7183535" y="3649287"/>
              <a:ext cx="2053054" cy="1119775"/>
            </a:xfrm>
            <a:custGeom>
              <a:avLst/>
              <a:gdLst/>
              <a:ahLst/>
              <a:cxnLst/>
              <a:rect l="l" t="t" r="r" b="b"/>
              <a:pathLst>
                <a:path w="53458" h="29157" extrusionOk="0">
                  <a:moveTo>
                    <a:pt x="53024" y="443"/>
                  </a:moveTo>
                  <a:lnTo>
                    <a:pt x="53024" y="18977"/>
                  </a:lnTo>
                  <a:lnTo>
                    <a:pt x="29993" y="28700"/>
                  </a:lnTo>
                  <a:lnTo>
                    <a:pt x="663" y="7929"/>
                  </a:lnTo>
                  <a:lnTo>
                    <a:pt x="12829" y="2725"/>
                  </a:lnTo>
                  <a:lnTo>
                    <a:pt x="53024" y="443"/>
                  </a:lnTo>
                  <a:close/>
                  <a:moveTo>
                    <a:pt x="53280" y="0"/>
                  </a:moveTo>
                  <a:cubicBezTo>
                    <a:pt x="53264" y="0"/>
                    <a:pt x="53248" y="3"/>
                    <a:pt x="53229" y="9"/>
                  </a:cubicBezTo>
                  <a:lnTo>
                    <a:pt x="12760" y="2292"/>
                  </a:lnTo>
                  <a:cubicBezTo>
                    <a:pt x="12737" y="2292"/>
                    <a:pt x="12714" y="2314"/>
                    <a:pt x="12692" y="2314"/>
                  </a:cubicBezTo>
                  <a:lnTo>
                    <a:pt x="138" y="7701"/>
                  </a:lnTo>
                  <a:cubicBezTo>
                    <a:pt x="69" y="7724"/>
                    <a:pt x="24" y="7793"/>
                    <a:pt x="24" y="7861"/>
                  </a:cubicBezTo>
                  <a:cubicBezTo>
                    <a:pt x="1" y="7952"/>
                    <a:pt x="46" y="8021"/>
                    <a:pt x="92" y="8066"/>
                  </a:cubicBezTo>
                  <a:lnTo>
                    <a:pt x="29856" y="29134"/>
                  </a:lnTo>
                  <a:cubicBezTo>
                    <a:pt x="29879" y="29157"/>
                    <a:pt x="29925" y="29157"/>
                    <a:pt x="29970" y="29157"/>
                  </a:cubicBezTo>
                  <a:lnTo>
                    <a:pt x="30062" y="29157"/>
                  </a:lnTo>
                  <a:lnTo>
                    <a:pt x="53321" y="19319"/>
                  </a:lnTo>
                  <a:cubicBezTo>
                    <a:pt x="53412" y="19296"/>
                    <a:pt x="53458" y="19205"/>
                    <a:pt x="53458" y="19114"/>
                  </a:cubicBezTo>
                  <a:lnTo>
                    <a:pt x="53458" y="215"/>
                  </a:lnTo>
                  <a:cubicBezTo>
                    <a:pt x="53458" y="146"/>
                    <a:pt x="53435" y="100"/>
                    <a:pt x="53389" y="55"/>
                  </a:cubicBezTo>
                  <a:cubicBezTo>
                    <a:pt x="53356" y="21"/>
                    <a:pt x="53322" y="0"/>
                    <a:pt x="532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7"/>
            <p:cNvSpPr/>
            <p:nvPr/>
          </p:nvSpPr>
          <p:spPr>
            <a:xfrm>
              <a:off x="7539434" y="3657506"/>
              <a:ext cx="1688399" cy="756540"/>
            </a:xfrm>
            <a:custGeom>
              <a:avLst/>
              <a:gdLst/>
              <a:ahLst/>
              <a:cxnLst/>
              <a:rect l="l" t="t" r="r" b="b"/>
              <a:pathLst>
                <a:path w="43963" h="19699" extrusionOk="0">
                  <a:moveTo>
                    <a:pt x="9359" y="1"/>
                  </a:moveTo>
                  <a:lnTo>
                    <a:pt x="1" y="3812"/>
                  </a:lnTo>
                  <a:lnTo>
                    <a:pt x="22256" y="19699"/>
                  </a:lnTo>
                  <a:lnTo>
                    <a:pt x="43962" y="10934"/>
                  </a:lnTo>
                  <a:lnTo>
                    <a:pt x="43962" y="2306"/>
                  </a:lnTo>
                  <a:lnTo>
                    <a:pt x="9359"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7"/>
            <p:cNvSpPr/>
            <p:nvPr/>
          </p:nvSpPr>
          <p:spPr>
            <a:xfrm>
              <a:off x="7530678" y="3649210"/>
              <a:ext cx="1705912" cy="772747"/>
            </a:xfrm>
            <a:custGeom>
              <a:avLst/>
              <a:gdLst/>
              <a:ahLst/>
              <a:cxnLst/>
              <a:rect l="l" t="t" r="r" b="b"/>
              <a:pathLst>
                <a:path w="44419" h="20121" extrusionOk="0">
                  <a:moveTo>
                    <a:pt x="9633" y="445"/>
                  </a:moveTo>
                  <a:lnTo>
                    <a:pt x="43985" y="2727"/>
                  </a:lnTo>
                  <a:lnTo>
                    <a:pt x="43985" y="10990"/>
                  </a:lnTo>
                  <a:lnTo>
                    <a:pt x="22506" y="19664"/>
                  </a:lnTo>
                  <a:lnTo>
                    <a:pt x="685" y="4097"/>
                  </a:lnTo>
                  <a:lnTo>
                    <a:pt x="9633" y="445"/>
                  </a:lnTo>
                  <a:close/>
                  <a:moveTo>
                    <a:pt x="9581" y="1"/>
                  </a:moveTo>
                  <a:cubicBezTo>
                    <a:pt x="9559" y="1"/>
                    <a:pt x="9534" y="11"/>
                    <a:pt x="9519" y="11"/>
                  </a:cubicBezTo>
                  <a:lnTo>
                    <a:pt x="138" y="3846"/>
                  </a:lnTo>
                  <a:cubicBezTo>
                    <a:pt x="69" y="3869"/>
                    <a:pt x="23" y="3937"/>
                    <a:pt x="1" y="4006"/>
                  </a:cubicBezTo>
                  <a:cubicBezTo>
                    <a:pt x="1" y="4097"/>
                    <a:pt x="46" y="4165"/>
                    <a:pt x="92" y="4211"/>
                  </a:cubicBezTo>
                  <a:lnTo>
                    <a:pt x="22347" y="20097"/>
                  </a:lnTo>
                  <a:cubicBezTo>
                    <a:pt x="22392" y="20120"/>
                    <a:pt x="22438" y="20120"/>
                    <a:pt x="22484" y="20120"/>
                  </a:cubicBezTo>
                  <a:lnTo>
                    <a:pt x="22552" y="20120"/>
                  </a:lnTo>
                  <a:lnTo>
                    <a:pt x="44282" y="11355"/>
                  </a:lnTo>
                  <a:cubicBezTo>
                    <a:pt x="44373" y="11310"/>
                    <a:pt x="44419" y="11241"/>
                    <a:pt x="44419" y="11150"/>
                  </a:cubicBezTo>
                  <a:lnTo>
                    <a:pt x="44419" y="2522"/>
                  </a:lnTo>
                  <a:cubicBezTo>
                    <a:pt x="44419" y="2408"/>
                    <a:pt x="44327" y="2316"/>
                    <a:pt x="44213" y="2294"/>
                  </a:cubicBezTo>
                  <a:lnTo>
                    <a:pt x="9610" y="11"/>
                  </a:lnTo>
                  <a:cubicBezTo>
                    <a:pt x="9602" y="4"/>
                    <a:pt x="9592" y="1"/>
                    <a:pt x="9581"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7"/>
            <p:cNvSpPr/>
            <p:nvPr/>
          </p:nvSpPr>
          <p:spPr>
            <a:xfrm>
              <a:off x="7336963" y="3012340"/>
              <a:ext cx="1307921" cy="1195701"/>
            </a:xfrm>
            <a:custGeom>
              <a:avLst/>
              <a:gdLst/>
              <a:ahLst/>
              <a:cxnLst/>
              <a:rect l="l" t="t" r="r" b="b"/>
              <a:pathLst>
                <a:path w="34056" h="31134" extrusionOk="0">
                  <a:moveTo>
                    <a:pt x="1826" y="0"/>
                  </a:moveTo>
                  <a:lnTo>
                    <a:pt x="1826" y="0"/>
                  </a:lnTo>
                  <a:cubicBezTo>
                    <a:pt x="1826" y="0"/>
                    <a:pt x="2214" y="3629"/>
                    <a:pt x="1826" y="6391"/>
                  </a:cubicBezTo>
                  <a:cubicBezTo>
                    <a:pt x="1324" y="9906"/>
                    <a:pt x="0" y="10979"/>
                    <a:pt x="0" y="10979"/>
                  </a:cubicBezTo>
                  <a:lnTo>
                    <a:pt x="29125" y="31134"/>
                  </a:lnTo>
                  <a:lnTo>
                    <a:pt x="30906" y="31134"/>
                  </a:lnTo>
                  <a:lnTo>
                    <a:pt x="33188" y="28418"/>
                  </a:lnTo>
                  <a:lnTo>
                    <a:pt x="34010" y="26112"/>
                  </a:lnTo>
                  <a:cubicBezTo>
                    <a:pt x="34033" y="25907"/>
                    <a:pt x="34056" y="25679"/>
                    <a:pt x="34033" y="25405"/>
                  </a:cubicBezTo>
                  <a:cubicBezTo>
                    <a:pt x="33896" y="22848"/>
                    <a:pt x="31659" y="17598"/>
                    <a:pt x="31659" y="17598"/>
                  </a:cubicBezTo>
                  <a:lnTo>
                    <a:pt x="1826" y="0"/>
                  </a:lnTo>
                  <a:close/>
                </a:path>
              </a:pathLst>
            </a:custGeom>
            <a:solidFill>
              <a:srgbClr val="EA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7"/>
            <p:cNvSpPr/>
            <p:nvPr/>
          </p:nvSpPr>
          <p:spPr>
            <a:xfrm>
              <a:off x="7320295" y="2995672"/>
              <a:ext cx="1341256" cy="1229037"/>
            </a:xfrm>
            <a:custGeom>
              <a:avLst/>
              <a:gdLst/>
              <a:ahLst/>
              <a:cxnLst/>
              <a:rect l="l" t="t" r="r" b="b"/>
              <a:pathLst>
                <a:path w="34924" h="32002" extrusionOk="0">
                  <a:moveTo>
                    <a:pt x="2260" y="0"/>
                  </a:moveTo>
                  <a:cubicBezTo>
                    <a:pt x="2180" y="0"/>
                    <a:pt x="2100" y="23"/>
                    <a:pt x="2032" y="69"/>
                  </a:cubicBezTo>
                  <a:cubicBezTo>
                    <a:pt x="1895" y="160"/>
                    <a:pt x="1827" y="320"/>
                    <a:pt x="1827" y="480"/>
                  </a:cubicBezTo>
                  <a:cubicBezTo>
                    <a:pt x="1827" y="525"/>
                    <a:pt x="2192" y="4086"/>
                    <a:pt x="1827" y="6757"/>
                  </a:cubicBezTo>
                  <a:cubicBezTo>
                    <a:pt x="1370" y="10021"/>
                    <a:pt x="183" y="11071"/>
                    <a:pt x="160" y="11071"/>
                  </a:cubicBezTo>
                  <a:cubicBezTo>
                    <a:pt x="69" y="11162"/>
                    <a:pt x="1" y="11299"/>
                    <a:pt x="1" y="11436"/>
                  </a:cubicBezTo>
                  <a:cubicBezTo>
                    <a:pt x="1" y="11573"/>
                    <a:pt x="69" y="11687"/>
                    <a:pt x="183" y="11778"/>
                  </a:cubicBezTo>
                  <a:lnTo>
                    <a:pt x="29308" y="31933"/>
                  </a:lnTo>
                  <a:cubicBezTo>
                    <a:pt x="29400" y="31979"/>
                    <a:pt x="29468" y="32001"/>
                    <a:pt x="29559" y="32001"/>
                  </a:cubicBezTo>
                  <a:lnTo>
                    <a:pt x="31340" y="32001"/>
                  </a:lnTo>
                  <a:cubicBezTo>
                    <a:pt x="31477" y="32001"/>
                    <a:pt x="31591" y="31956"/>
                    <a:pt x="31682" y="31865"/>
                  </a:cubicBezTo>
                  <a:lnTo>
                    <a:pt x="33965" y="29126"/>
                  </a:lnTo>
                  <a:cubicBezTo>
                    <a:pt x="34124" y="28943"/>
                    <a:pt x="34102" y="28669"/>
                    <a:pt x="33919" y="28509"/>
                  </a:cubicBezTo>
                  <a:cubicBezTo>
                    <a:pt x="33831" y="28451"/>
                    <a:pt x="33730" y="28421"/>
                    <a:pt x="33633" y="28421"/>
                  </a:cubicBezTo>
                  <a:cubicBezTo>
                    <a:pt x="33504" y="28421"/>
                    <a:pt x="33381" y="28473"/>
                    <a:pt x="33303" y="28578"/>
                  </a:cubicBezTo>
                  <a:lnTo>
                    <a:pt x="31134" y="31134"/>
                  </a:lnTo>
                  <a:lnTo>
                    <a:pt x="29696" y="31134"/>
                  </a:lnTo>
                  <a:lnTo>
                    <a:pt x="1096" y="11345"/>
                  </a:lnTo>
                  <a:cubicBezTo>
                    <a:pt x="1553" y="10728"/>
                    <a:pt x="2329" y="9382"/>
                    <a:pt x="2694" y="6871"/>
                  </a:cubicBezTo>
                  <a:cubicBezTo>
                    <a:pt x="2968" y="4885"/>
                    <a:pt x="2854" y="2488"/>
                    <a:pt x="2762" y="1233"/>
                  </a:cubicBezTo>
                  <a:lnTo>
                    <a:pt x="2762" y="1233"/>
                  </a:lnTo>
                  <a:lnTo>
                    <a:pt x="31751" y="18352"/>
                  </a:lnTo>
                  <a:cubicBezTo>
                    <a:pt x="32093" y="19174"/>
                    <a:pt x="33896" y="23647"/>
                    <a:pt x="34033" y="25861"/>
                  </a:cubicBezTo>
                  <a:cubicBezTo>
                    <a:pt x="34056" y="26113"/>
                    <a:pt x="34033" y="26318"/>
                    <a:pt x="34010" y="26478"/>
                  </a:cubicBezTo>
                  <a:cubicBezTo>
                    <a:pt x="33965" y="26706"/>
                    <a:pt x="34124" y="26934"/>
                    <a:pt x="34353" y="26980"/>
                  </a:cubicBezTo>
                  <a:cubicBezTo>
                    <a:pt x="34381" y="26985"/>
                    <a:pt x="34410" y="26988"/>
                    <a:pt x="34438" y="26988"/>
                  </a:cubicBezTo>
                  <a:cubicBezTo>
                    <a:pt x="34654" y="26988"/>
                    <a:pt x="34837" y="26837"/>
                    <a:pt x="34878" y="26615"/>
                  </a:cubicBezTo>
                  <a:cubicBezTo>
                    <a:pt x="34923" y="26386"/>
                    <a:pt x="34923" y="26113"/>
                    <a:pt x="34900" y="25816"/>
                  </a:cubicBezTo>
                  <a:cubicBezTo>
                    <a:pt x="34763" y="23214"/>
                    <a:pt x="32595" y="18078"/>
                    <a:pt x="32504" y="17873"/>
                  </a:cubicBezTo>
                  <a:cubicBezTo>
                    <a:pt x="32458" y="17781"/>
                    <a:pt x="32412" y="17713"/>
                    <a:pt x="32321" y="17667"/>
                  </a:cubicBezTo>
                  <a:lnTo>
                    <a:pt x="2488" y="69"/>
                  </a:lnTo>
                  <a:cubicBezTo>
                    <a:pt x="2420" y="23"/>
                    <a:pt x="2340" y="0"/>
                    <a:pt x="2260" y="0"/>
                  </a:cubicBezTo>
                  <a:close/>
                </a:path>
              </a:pathLst>
            </a:custGeom>
            <a:solidFill>
              <a:srgbClr val="EA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7"/>
            <p:cNvSpPr/>
            <p:nvPr/>
          </p:nvSpPr>
          <p:spPr>
            <a:xfrm>
              <a:off x="7278203" y="3419087"/>
              <a:ext cx="1235182" cy="856470"/>
            </a:xfrm>
            <a:custGeom>
              <a:avLst/>
              <a:gdLst/>
              <a:ahLst/>
              <a:cxnLst/>
              <a:rect l="l" t="t" r="r" b="b"/>
              <a:pathLst>
                <a:path w="32162" h="22301" extrusionOk="0">
                  <a:moveTo>
                    <a:pt x="1530" y="0"/>
                  </a:moveTo>
                  <a:lnTo>
                    <a:pt x="1" y="639"/>
                  </a:lnTo>
                  <a:lnTo>
                    <a:pt x="30404" y="22300"/>
                  </a:lnTo>
                  <a:lnTo>
                    <a:pt x="32162" y="20543"/>
                  </a:lnTo>
                  <a:lnTo>
                    <a:pt x="15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7"/>
            <p:cNvSpPr/>
            <p:nvPr/>
          </p:nvSpPr>
          <p:spPr>
            <a:xfrm>
              <a:off x="7336963" y="2637123"/>
              <a:ext cx="1882959" cy="1108944"/>
            </a:xfrm>
            <a:custGeom>
              <a:avLst/>
              <a:gdLst/>
              <a:ahLst/>
              <a:cxnLst/>
              <a:rect l="l" t="t" r="r" b="b"/>
              <a:pathLst>
                <a:path w="49029" h="28875" extrusionOk="0">
                  <a:moveTo>
                    <a:pt x="17576" y="1"/>
                  </a:moveTo>
                  <a:lnTo>
                    <a:pt x="0" y="8583"/>
                  </a:lnTo>
                  <a:lnTo>
                    <a:pt x="30792" y="28875"/>
                  </a:lnTo>
                  <a:lnTo>
                    <a:pt x="49029" y="20087"/>
                  </a:lnTo>
                  <a:lnTo>
                    <a:pt x="49029" y="2192"/>
                  </a:lnTo>
                  <a:lnTo>
                    <a:pt x="17576" y="1"/>
                  </a:ln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7"/>
            <p:cNvSpPr/>
            <p:nvPr/>
          </p:nvSpPr>
          <p:spPr>
            <a:xfrm>
              <a:off x="7319412" y="2620494"/>
              <a:ext cx="1917178" cy="1142242"/>
            </a:xfrm>
            <a:custGeom>
              <a:avLst/>
              <a:gdLst/>
              <a:ahLst/>
              <a:cxnLst/>
              <a:rect l="l" t="t" r="r" b="b"/>
              <a:pathLst>
                <a:path w="49920" h="29742" extrusionOk="0">
                  <a:moveTo>
                    <a:pt x="18101" y="868"/>
                  </a:moveTo>
                  <a:lnTo>
                    <a:pt x="49052" y="3013"/>
                  </a:lnTo>
                  <a:lnTo>
                    <a:pt x="49052" y="20246"/>
                  </a:lnTo>
                  <a:lnTo>
                    <a:pt x="31271" y="28806"/>
                  </a:lnTo>
                  <a:lnTo>
                    <a:pt x="1325" y="9062"/>
                  </a:lnTo>
                  <a:lnTo>
                    <a:pt x="18101" y="868"/>
                  </a:lnTo>
                  <a:close/>
                  <a:moveTo>
                    <a:pt x="18056" y="0"/>
                  </a:moveTo>
                  <a:cubicBezTo>
                    <a:pt x="17987" y="0"/>
                    <a:pt x="17896" y="0"/>
                    <a:pt x="17827" y="46"/>
                  </a:cubicBezTo>
                  <a:lnTo>
                    <a:pt x="252" y="8628"/>
                  </a:lnTo>
                  <a:cubicBezTo>
                    <a:pt x="115" y="8697"/>
                    <a:pt x="24" y="8834"/>
                    <a:pt x="24" y="8993"/>
                  </a:cubicBezTo>
                  <a:cubicBezTo>
                    <a:pt x="1" y="9153"/>
                    <a:pt x="92" y="9290"/>
                    <a:pt x="206" y="9381"/>
                  </a:cubicBezTo>
                  <a:lnTo>
                    <a:pt x="30997" y="29673"/>
                  </a:lnTo>
                  <a:cubicBezTo>
                    <a:pt x="31066" y="29719"/>
                    <a:pt x="31157" y="29742"/>
                    <a:pt x="31249" y="29742"/>
                  </a:cubicBezTo>
                  <a:cubicBezTo>
                    <a:pt x="31294" y="29742"/>
                    <a:pt x="31363" y="29719"/>
                    <a:pt x="31431" y="29696"/>
                  </a:cubicBezTo>
                  <a:lnTo>
                    <a:pt x="49669" y="20908"/>
                  </a:lnTo>
                  <a:cubicBezTo>
                    <a:pt x="49828" y="20840"/>
                    <a:pt x="49920" y="20680"/>
                    <a:pt x="49920" y="20520"/>
                  </a:cubicBezTo>
                  <a:lnTo>
                    <a:pt x="49920" y="2625"/>
                  </a:lnTo>
                  <a:cubicBezTo>
                    <a:pt x="49920" y="2397"/>
                    <a:pt x="49737" y="2191"/>
                    <a:pt x="49509" y="2191"/>
                  </a:cubicBezTo>
                  <a:lnTo>
                    <a:pt x="180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7"/>
            <p:cNvSpPr/>
            <p:nvPr/>
          </p:nvSpPr>
          <p:spPr>
            <a:xfrm>
              <a:off x="7398296" y="3090840"/>
              <a:ext cx="1176460" cy="799899"/>
            </a:xfrm>
            <a:custGeom>
              <a:avLst/>
              <a:gdLst/>
              <a:ahLst/>
              <a:cxnLst/>
              <a:rect l="l" t="t" r="r" b="b"/>
              <a:pathLst>
                <a:path w="30633" h="20828" extrusionOk="0">
                  <a:moveTo>
                    <a:pt x="483" y="1"/>
                  </a:moveTo>
                  <a:cubicBezTo>
                    <a:pt x="350" y="1"/>
                    <a:pt x="222" y="67"/>
                    <a:pt x="138" y="193"/>
                  </a:cubicBezTo>
                  <a:cubicBezTo>
                    <a:pt x="1" y="398"/>
                    <a:pt x="47" y="650"/>
                    <a:pt x="252" y="786"/>
                  </a:cubicBezTo>
                  <a:lnTo>
                    <a:pt x="29902" y="20759"/>
                  </a:lnTo>
                  <a:cubicBezTo>
                    <a:pt x="29993" y="20804"/>
                    <a:pt x="30062" y="20827"/>
                    <a:pt x="30153" y="20827"/>
                  </a:cubicBezTo>
                  <a:cubicBezTo>
                    <a:pt x="30290" y="20827"/>
                    <a:pt x="30427" y="20759"/>
                    <a:pt x="30518" y="20622"/>
                  </a:cubicBezTo>
                  <a:cubicBezTo>
                    <a:pt x="30633" y="20439"/>
                    <a:pt x="30587" y="20165"/>
                    <a:pt x="30381" y="20028"/>
                  </a:cubicBezTo>
                  <a:lnTo>
                    <a:pt x="731" y="79"/>
                  </a:lnTo>
                  <a:cubicBezTo>
                    <a:pt x="652" y="26"/>
                    <a:pt x="567" y="1"/>
                    <a:pt x="483" y="1"/>
                  </a:cubicBezTo>
                  <a:close/>
                </a:path>
              </a:pathLst>
            </a:custGeom>
            <a:solidFill>
              <a:srgbClr val="C9B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7"/>
            <p:cNvSpPr/>
            <p:nvPr/>
          </p:nvSpPr>
          <p:spPr>
            <a:xfrm>
              <a:off x="7405324" y="3201561"/>
              <a:ext cx="1167666" cy="793486"/>
            </a:xfrm>
            <a:custGeom>
              <a:avLst/>
              <a:gdLst/>
              <a:ahLst/>
              <a:cxnLst/>
              <a:rect l="l" t="t" r="r" b="b"/>
              <a:pathLst>
                <a:path w="30404" h="20661" extrusionOk="0">
                  <a:moveTo>
                    <a:pt x="513" y="1"/>
                  </a:moveTo>
                  <a:cubicBezTo>
                    <a:pt x="371" y="1"/>
                    <a:pt x="226" y="76"/>
                    <a:pt x="138" y="209"/>
                  </a:cubicBezTo>
                  <a:cubicBezTo>
                    <a:pt x="1" y="391"/>
                    <a:pt x="69" y="665"/>
                    <a:pt x="252" y="802"/>
                  </a:cubicBezTo>
                  <a:lnTo>
                    <a:pt x="29673" y="20592"/>
                  </a:lnTo>
                  <a:cubicBezTo>
                    <a:pt x="29742" y="20637"/>
                    <a:pt x="29833" y="20660"/>
                    <a:pt x="29902" y="20660"/>
                  </a:cubicBezTo>
                  <a:cubicBezTo>
                    <a:pt x="30061" y="20660"/>
                    <a:pt x="30198" y="20592"/>
                    <a:pt x="30267" y="20478"/>
                  </a:cubicBezTo>
                  <a:cubicBezTo>
                    <a:pt x="30404" y="20272"/>
                    <a:pt x="30358" y="19998"/>
                    <a:pt x="30153" y="19861"/>
                  </a:cubicBezTo>
                  <a:lnTo>
                    <a:pt x="731" y="72"/>
                  </a:lnTo>
                  <a:cubicBezTo>
                    <a:pt x="666" y="23"/>
                    <a:pt x="590" y="1"/>
                    <a:pt x="513" y="1"/>
                  </a:cubicBezTo>
                  <a:close/>
                </a:path>
              </a:pathLst>
            </a:custGeom>
            <a:solidFill>
              <a:srgbClr val="C9B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7"/>
            <p:cNvSpPr/>
            <p:nvPr/>
          </p:nvSpPr>
          <p:spPr>
            <a:xfrm>
              <a:off x="7392189" y="3282826"/>
              <a:ext cx="1150998" cy="811267"/>
            </a:xfrm>
            <a:custGeom>
              <a:avLst/>
              <a:gdLst/>
              <a:ahLst/>
              <a:cxnLst/>
              <a:rect l="l" t="t" r="r" b="b"/>
              <a:pathLst>
                <a:path w="29970" h="21124" extrusionOk="0">
                  <a:moveTo>
                    <a:pt x="483" y="0"/>
                  </a:moveTo>
                  <a:cubicBezTo>
                    <a:pt x="349" y="0"/>
                    <a:pt x="221" y="66"/>
                    <a:pt x="137" y="193"/>
                  </a:cubicBezTo>
                  <a:cubicBezTo>
                    <a:pt x="0" y="398"/>
                    <a:pt x="46" y="672"/>
                    <a:pt x="251" y="809"/>
                  </a:cubicBezTo>
                  <a:lnTo>
                    <a:pt x="29217" y="21055"/>
                  </a:lnTo>
                  <a:cubicBezTo>
                    <a:pt x="29308" y="21101"/>
                    <a:pt x="29376" y="21124"/>
                    <a:pt x="29468" y="21124"/>
                  </a:cubicBezTo>
                  <a:cubicBezTo>
                    <a:pt x="29605" y="21124"/>
                    <a:pt x="29742" y="21055"/>
                    <a:pt x="29833" y="20941"/>
                  </a:cubicBezTo>
                  <a:cubicBezTo>
                    <a:pt x="29970" y="20735"/>
                    <a:pt x="29901" y="20462"/>
                    <a:pt x="29719" y="20325"/>
                  </a:cubicBezTo>
                  <a:lnTo>
                    <a:pt x="731" y="79"/>
                  </a:lnTo>
                  <a:cubicBezTo>
                    <a:pt x="652" y="26"/>
                    <a:pt x="566" y="0"/>
                    <a:pt x="483" y="0"/>
                  </a:cubicBezTo>
                  <a:close/>
                </a:path>
              </a:pathLst>
            </a:custGeom>
            <a:solidFill>
              <a:srgbClr val="C9B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7"/>
            <p:cNvSpPr/>
            <p:nvPr/>
          </p:nvSpPr>
          <p:spPr>
            <a:xfrm>
              <a:off x="7356242" y="3350304"/>
              <a:ext cx="1162404" cy="834963"/>
            </a:xfrm>
            <a:custGeom>
              <a:avLst/>
              <a:gdLst/>
              <a:ahLst/>
              <a:cxnLst/>
              <a:rect l="l" t="t" r="r" b="b"/>
              <a:pathLst>
                <a:path w="30267" h="21741" extrusionOk="0">
                  <a:moveTo>
                    <a:pt x="498" y="1"/>
                  </a:moveTo>
                  <a:cubicBezTo>
                    <a:pt x="358" y="1"/>
                    <a:pt x="222" y="67"/>
                    <a:pt x="137" y="193"/>
                  </a:cubicBezTo>
                  <a:cubicBezTo>
                    <a:pt x="0" y="376"/>
                    <a:pt x="46" y="650"/>
                    <a:pt x="251" y="787"/>
                  </a:cubicBezTo>
                  <a:lnTo>
                    <a:pt x="29513" y="21649"/>
                  </a:lnTo>
                  <a:cubicBezTo>
                    <a:pt x="29605" y="21718"/>
                    <a:pt x="29673" y="21740"/>
                    <a:pt x="29765" y="21740"/>
                  </a:cubicBezTo>
                  <a:cubicBezTo>
                    <a:pt x="29901" y="21740"/>
                    <a:pt x="30038" y="21672"/>
                    <a:pt x="30130" y="21558"/>
                  </a:cubicBezTo>
                  <a:cubicBezTo>
                    <a:pt x="30267" y="21352"/>
                    <a:pt x="30221" y="21078"/>
                    <a:pt x="30016" y="20941"/>
                  </a:cubicBezTo>
                  <a:lnTo>
                    <a:pt x="754" y="79"/>
                  </a:lnTo>
                  <a:cubicBezTo>
                    <a:pt x="675" y="27"/>
                    <a:pt x="586" y="1"/>
                    <a:pt x="498" y="1"/>
                  </a:cubicBezTo>
                  <a:close/>
                </a:path>
              </a:pathLst>
            </a:custGeom>
            <a:solidFill>
              <a:srgbClr val="C9B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7"/>
            <p:cNvSpPr/>
            <p:nvPr/>
          </p:nvSpPr>
          <p:spPr>
            <a:xfrm>
              <a:off x="8445869" y="3425194"/>
              <a:ext cx="774053" cy="850364"/>
            </a:xfrm>
            <a:custGeom>
              <a:avLst/>
              <a:gdLst/>
              <a:ahLst/>
              <a:cxnLst/>
              <a:rect l="l" t="t" r="r" b="b"/>
              <a:pathLst>
                <a:path w="20155" h="22142" extrusionOk="0">
                  <a:moveTo>
                    <a:pt x="20155" y="1"/>
                  </a:moveTo>
                  <a:lnTo>
                    <a:pt x="1918" y="8355"/>
                  </a:lnTo>
                  <a:cubicBezTo>
                    <a:pt x="1918" y="8355"/>
                    <a:pt x="3356" y="10112"/>
                    <a:pt x="2762" y="14814"/>
                  </a:cubicBezTo>
                  <a:cubicBezTo>
                    <a:pt x="2237" y="19197"/>
                    <a:pt x="0" y="22141"/>
                    <a:pt x="0" y="22141"/>
                  </a:cubicBezTo>
                  <a:lnTo>
                    <a:pt x="20155" y="13217"/>
                  </a:lnTo>
                  <a:lnTo>
                    <a:pt x="201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7"/>
            <p:cNvSpPr/>
            <p:nvPr/>
          </p:nvSpPr>
          <p:spPr>
            <a:xfrm>
              <a:off x="8428318" y="3408296"/>
              <a:ext cx="808272" cy="883929"/>
            </a:xfrm>
            <a:custGeom>
              <a:avLst/>
              <a:gdLst/>
              <a:ahLst/>
              <a:cxnLst/>
              <a:rect l="l" t="t" r="r" b="b"/>
              <a:pathLst>
                <a:path w="21046" h="23016" extrusionOk="0">
                  <a:moveTo>
                    <a:pt x="20178" y="1126"/>
                  </a:moveTo>
                  <a:lnTo>
                    <a:pt x="20178" y="13383"/>
                  </a:lnTo>
                  <a:lnTo>
                    <a:pt x="1598" y="21600"/>
                  </a:lnTo>
                  <a:cubicBezTo>
                    <a:pt x="2306" y="20322"/>
                    <a:pt x="3310" y="18108"/>
                    <a:pt x="3653" y="15300"/>
                  </a:cubicBezTo>
                  <a:cubicBezTo>
                    <a:pt x="4086" y="11762"/>
                    <a:pt x="3402" y="9799"/>
                    <a:pt x="2991" y="8978"/>
                  </a:cubicBezTo>
                  <a:lnTo>
                    <a:pt x="20178" y="1126"/>
                  </a:lnTo>
                  <a:close/>
                  <a:moveTo>
                    <a:pt x="20606" y="0"/>
                  </a:moveTo>
                  <a:cubicBezTo>
                    <a:pt x="20547" y="0"/>
                    <a:pt x="20486" y="11"/>
                    <a:pt x="20429" y="30"/>
                  </a:cubicBezTo>
                  <a:lnTo>
                    <a:pt x="2192" y="8384"/>
                  </a:lnTo>
                  <a:cubicBezTo>
                    <a:pt x="2055" y="8453"/>
                    <a:pt x="1986" y="8567"/>
                    <a:pt x="1941" y="8681"/>
                  </a:cubicBezTo>
                  <a:cubicBezTo>
                    <a:pt x="1918" y="8818"/>
                    <a:pt x="1941" y="8955"/>
                    <a:pt x="2032" y="9069"/>
                  </a:cubicBezTo>
                  <a:cubicBezTo>
                    <a:pt x="2032" y="9092"/>
                    <a:pt x="3333" y="10781"/>
                    <a:pt x="2808" y="15186"/>
                  </a:cubicBezTo>
                  <a:cubicBezTo>
                    <a:pt x="2283" y="19409"/>
                    <a:pt x="138" y="22285"/>
                    <a:pt x="115" y="22307"/>
                  </a:cubicBezTo>
                  <a:cubicBezTo>
                    <a:pt x="1" y="22467"/>
                    <a:pt x="1" y="22695"/>
                    <a:pt x="115" y="22855"/>
                  </a:cubicBezTo>
                  <a:cubicBezTo>
                    <a:pt x="206" y="22947"/>
                    <a:pt x="320" y="23015"/>
                    <a:pt x="457" y="23015"/>
                  </a:cubicBezTo>
                  <a:cubicBezTo>
                    <a:pt x="503" y="23015"/>
                    <a:pt x="571" y="22992"/>
                    <a:pt x="617" y="22969"/>
                  </a:cubicBezTo>
                  <a:lnTo>
                    <a:pt x="20795" y="14068"/>
                  </a:lnTo>
                  <a:cubicBezTo>
                    <a:pt x="20932" y="13999"/>
                    <a:pt x="21046" y="13839"/>
                    <a:pt x="21046" y="13657"/>
                  </a:cubicBezTo>
                  <a:lnTo>
                    <a:pt x="21046" y="441"/>
                  </a:lnTo>
                  <a:cubicBezTo>
                    <a:pt x="21046" y="281"/>
                    <a:pt x="20977" y="144"/>
                    <a:pt x="20840" y="76"/>
                  </a:cubicBezTo>
                  <a:cubicBezTo>
                    <a:pt x="20773" y="22"/>
                    <a:pt x="20691" y="0"/>
                    <a:pt x="20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7"/>
            <p:cNvSpPr/>
            <p:nvPr/>
          </p:nvSpPr>
          <p:spPr>
            <a:xfrm>
              <a:off x="8608898" y="3749639"/>
              <a:ext cx="143827" cy="90252"/>
            </a:xfrm>
            <a:custGeom>
              <a:avLst/>
              <a:gdLst/>
              <a:ahLst/>
              <a:cxnLst/>
              <a:rect l="l" t="t" r="r" b="b"/>
              <a:pathLst>
                <a:path w="3745" h="2350" extrusionOk="0">
                  <a:moveTo>
                    <a:pt x="3019" y="0"/>
                  </a:moveTo>
                  <a:cubicBezTo>
                    <a:pt x="2925" y="0"/>
                    <a:pt x="2830" y="22"/>
                    <a:pt x="2740" y="67"/>
                  </a:cubicBezTo>
                  <a:lnTo>
                    <a:pt x="480" y="1117"/>
                  </a:lnTo>
                  <a:cubicBezTo>
                    <a:pt x="138" y="1254"/>
                    <a:pt x="1" y="1642"/>
                    <a:pt x="160" y="1984"/>
                  </a:cubicBezTo>
                  <a:cubicBezTo>
                    <a:pt x="252" y="2212"/>
                    <a:pt x="503" y="2349"/>
                    <a:pt x="731" y="2349"/>
                  </a:cubicBezTo>
                  <a:cubicBezTo>
                    <a:pt x="822" y="2349"/>
                    <a:pt x="914" y="2326"/>
                    <a:pt x="1005" y="2304"/>
                  </a:cubicBezTo>
                  <a:lnTo>
                    <a:pt x="3288" y="1254"/>
                  </a:lnTo>
                  <a:cubicBezTo>
                    <a:pt x="3607" y="1094"/>
                    <a:pt x="3744" y="706"/>
                    <a:pt x="3607" y="386"/>
                  </a:cubicBezTo>
                  <a:cubicBezTo>
                    <a:pt x="3492" y="140"/>
                    <a:pt x="3260" y="0"/>
                    <a:pt x="3019"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7"/>
            <p:cNvSpPr/>
            <p:nvPr/>
          </p:nvSpPr>
          <p:spPr>
            <a:xfrm>
              <a:off x="8822814" y="3562568"/>
              <a:ext cx="333125" cy="178238"/>
            </a:xfrm>
            <a:custGeom>
              <a:avLst/>
              <a:gdLst/>
              <a:ahLst/>
              <a:cxnLst/>
              <a:rect l="l" t="t" r="r" b="b"/>
              <a:pathLst>
                <a:path w="8674" h="4641" extrusionOk="0">
                  <a:moveTo>
                    <a:pt x="7926" y="1"/>
                  </a:moveTo>
                  <a:cubicBezTo>
                    <a:pt x="7839" y="1"/>
                    <a:pt x="7752" y="18"/>
                    <a:pt x="7669" y="53"/>
                  </a:cubicBezTo>
                  <a:lnTo>
                    <a:pt x="479" y="3386"/>
                  </a:lnTo>
                  <a:cubicBezTo>
                    <a:pt x="160" y="3545"/>
                    <a:pt x="0" y="3933"/>
                    <a:pt x="160" y="4253"/>
                  </a:cubicBezTo>
                  <a:cubicBezTo>
                    <a:pt x="274" y="4504"/>
                    <a:pt x="502" y="4641"/>
                    <a:pt x="753" y="4641"/>
                  </a:cubicBezTo>
                  <a:cubicBezTo>
                    <a:pt x="845" y="4641"/>
                    <a:pt x="936" y="4618"/>
                    <a:pt x="1027" y="4595"/>
                  </a:cubicBezTo>
                  <a:lnTo>
                    <a:pt x="8217" y="1263"/>
                  </a:lnTo>
                  <a:cubicBezTo>
                    <a:pt x="8537" y="1103"/>
                    <a:pt x="8674" y="715"/>
                    <a:pt x="8537" y="395"/>
                  </a:cubicBezTo>
                  <a:cubicBezTo>
                    <a:pt x="8418" y="142"/>
                    <a:pt x="8174" y="1"/>
                    <a:pt x="7926"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7"/>
            <p:cNvSpPr/>
            <p:nvPr/>
          </p:nvSpPr>
          <p:spPr>
            <a:xfrm>
              <a:off x="8131140" y="3341855"/>
              <a:ext cx="389273" cy="252590"/>
            </a:xfrm>
            <a:custGeom>
              <a:avLst/>
              <a:gdLst/>
              <a:ahLst/>
              <a:cxnLst/>
              <a:rect l="l" t="t" r="r" b="b"/>
              <a:pathLst>
                <a:path w="10136" h="6577" extrusionOk="0">
                  <a:moveTo>
                    <a:pt x="742" y="1"/>
                  </a:moveTo>
                  <a:cubicBezTo>
                    <a:pt x="522" y="1"/>
                    <a:pt x="303" y="112"/>
                    <a:pt x="184" y="322"/>
                  </a:cubicBezTo>
                  <a:cubicBezTo>
                    <a:pt x="1" y="619"/>
                    <a:pt x="92" y="1030"/>
                    <a:pt x="412" y="1212"/>
                  </a:cubicBezTo>
                  <a:lnTo>
                    <a:pt x="9063" y="6485"/>
                  </a:lnTo>
                  <a:cubicBezTo>
                    <a:pt x="9177" y="6553"/>
                    <a:pt x="9291" y="6576"/>
                    <a:pt x="9405" y="6576"/>
                  </a:cubicBezTo>
                  <a:cubicBezTo>
                    <a:pt x="9610" y="6576"/>
                    <a:pt x="9839" y="6462"/>
                    <a:pt x="9953" y="6257"/>
                  </a:cubicBezTo>
                  <a:cubicBezTo>
                    <a:pt x="10135" y="5960"/>
                    <a:pt x="10044" y="5549"/>
                    <a:pt x="9724" y="5366"/>
                  </a:cubicBezTo>
                  <a:lnTo>
                    <a:pt x="1074" y="94"/>
                  </a:lnTo>
                  <a:cubicBezTo>
                    <a:pt x="972" y="31"/>
                    <a:pt x="857" y="1"/>
                    <a:pt x="742"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7"/>
            <p:cNvSpPr/>
            <p:nvPr/>
          </p:nvSpPr>
          <p:spPr>
            <a:xfrm>
              <a:off x="7798937" y="2692350"/>
              <a:ext cx="1420985" cy="397146"/>
            </a:xfrm>
            <a:custGeom>
              <a:avLst/>
              <a:gdLst/>
              <a:ahLst/>
              <a:cxnLst/>
              <a:rect l="l" t="t" r="r" b="b"/>
              <a:pathLst>
                <a:path w="37000" h="10341" extrusionOk="0">
                  <a:moveTo>
                    <a:pt x="7761" y="1"/>
                  </a:moveTo>
                  <a:lnTo>
                    <a:pt x="0" y="10341"/>
                  </a:lnTo>
                  <a:lnTo>
                    <a:pt x="37000" y="10341"/>
                  </a:lnTo>
                  <a:lnTo>
                    <a:pt x="37000" y="1827"/>
                  </a:lnTo>
                  <a:lnTo>
                    <a:pt x="7761"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7"/>
            <p:cNvSpPr/>
            <p:nvPr/>
          </p:nvSpPr>
          <p:spPr>
            <a:xfrm>
              <a:off x="8017192" y="2584547"/>
              <a:ext cx="1210641" cy="427832"/>
            </a:xfrm>
            <a:custGeom>
              <a:avLst/>
              <a:gdLst/>
              <a:ahLst/>
              <a:cxnLst/>
              <a:rect l="l" t="t" r="r" b="b"/>
              <a:pathLst>
                <a:path w="31523" h="11140" extrusionOk="0">
                  <a:moveTo>
                    <a:pt x="1" y="0"/>
                  </a:moveTo>
                  <a:lnTo>
                    <a:pt x="1" y="11139"/>
                  </a:lnTo>
                  <a:lnTo>
                    <a:pt x="31522" y="11139"/>
                  </a:lnTo>
                  <a:lnTo>
                    <a:pt x="31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7"/>
            <p:cNvSpPr/>
            <p:nvPr/>
          </p:nvSpPr>
          <p:spPr>
            <a:xfrm>
              <a:off x="8009319" y="2575790"/>
              <a:ext cx="1227270" cy="445344"/>
            </a:xfrm>
            <a:custGeom>
              <a:avLst/>
              <a:gdLst/>
              <a:ahLst/>
              <a:cxnLst/>
              <a:rect l="l" t="t" r="r" b="b"/>
              <a:pathLst>
                <a:path w="31956" h="11596" extrusionOk="0">
                  <a:moveTo>
                    <a:pt x="31522" y="457"/>
                  </a:moveTo>
                  <a:lnTo>
                    <a:pt x="31522" y="11162"/>
                  </a:lnTo>
                  <a:lnTo>
                    <a:pt x="434" y="11162"/>
                  </a:lnTo>
                  <a:lnTo>
                    <a:pt x="434" y="457"/>
                  </a:lnTo>
                  <a:close/>
                  <a:moveTo>
                    <a:pt x="206" y="0"/>
                  </a:moveTo>
                  <a:cubicBezTo>
                    <a:pt x="92" y="0"/>
                    <a:pt x="0" y="114"/>
                    <a:pt x="0" y="228"/>
                  </a:cubicBezTo>
                  <a:lnTo>
                    <a:pt x="0" y="11367"/>
                  </a:lnTo>
                  <a:cubicBezTo>
                    <a:pt x="0" y="11481"/>
                    <a:pt x="92" y="11595"/>
                    <a:pt x="206" y="11595"/>
                  </a:cubicBezTo>
                  <a:lnTo>
                    <a:pt x="31727" y="11595"/>
                  </a:lnTo>
                  <a:cubicBezTo>
                    <a:pt x="31864" y="11595"/>
                    <a:pt x="31956" y="11481"/>
                    <a:pt x="31956" y="11367"/>
                  </a:cubicBezTo>
                  <a:lnTo>
                    <a:pt x="31956" y="228"/>
                  </a:lnTo>
                  <a:cubicBezTo>
                    <a:pt x="31956" y="114"/>
                    <a:pt x="31864" y="0"/>
                    <a:pt x="31727"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7"/>
            <p:cNvSpPr/>
            <p:nvPr/>
          </p:nvSpPr>
          <p:spPr>
            <a:xfrm>
              <a:off x="8020687" y="2584547"/>
              <a:ext cx="1207146" cy="140293"/>
            </a:xfrm>
            <a:custGeom>
              <a:avLst/>
              <a:gdLst/>
              <a:ahLst/>
              <a:cxnLst/>
              <a:rect l="l" t="t" r="r" b="b"/>
              <a:pathLst>
                <a:path w="31432" h="3653" extrusionOk="0">
                  <a:moveTo>
                    <a:pt x="1" y="0"/>
                  </a:moveTo>
                  <a:lnTo>
                    <a:pt x="1" y="3652"/>
                  </a:lnTo>
                  <a:lnTo>
                    <a:pt x="31431" y="3652"/>
                  </a:lnTo>
                  <a:lnTo>
                    <a:pt x="31431"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7"/>
            <p:cNvSpPr/>
            <p:nvPr/>
          </p:nvSpPr>
          <p:spPr>
            <a:xfrm>
              <a:off x="7801548" y="1243329"/>
              <a:ext cx="1435041" cy="831929"/>
            </a:xfrm>
            <a:custGeom>
              <a:avLst/>
              <a:gdLst/>
              <a:ahLst/>
              <a:cxnLst/>
              <a:rect l="l" t="t" r="r" b="b"/>
              <a:pathLst>
                <a:path w="37366" h="21662" extrusionOk="0">
                  <a:moveTo>
                    <a:pt x="28099" y="1"/>
                  </a:moveTo>
                  <a:lnTo>
                    <a:pt x="1" y="21662"/>
                  </a:lnTo>
                  <a:lnTo>
                    <a:pt x="37366" y="21662"/>
                  </a:lnTo>
                  <a:lnTo>
                    <a:pt x="37366" y="1"/>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7"/>
            <p:cNvSpPr/>
            <p:nvPr/>
          </p:nvSpPr>
          <p:spPr>
            <a:xfrm>
              <a:off x="7783152" y="1226700"/>
              <a:ext cx="1453437" cy="866110"/>
            </a:xfrm>
            <a:custGeom>
              <a:avLst/>
              <a:gdLst/>
              <a:ahLst/>
              <a:cxnLst/>
              <a:rect l="l" t="t" r="r" b="b"/>
              <a:pathLst>
                <a:path w="37845" h="22552" extrusionOk="0">
                  <a:moveTo>
                    <a:pt x="28258" y="0"/>
                  </a:moveTo>
                  <a:cubicBezTo>
                    <a:pt x="28144" y="0"/>
                    <a:pt x="28053" y="46"/>
                    <a:pt x="27984" y="91"/>
                  </a:cubicBezTo>
                  <a:lnTo>
                    <a:pt x="206" y="21753"/>
                  </a:lnTo>
                  <a:cubicBezTo>
                    <a:pt x="69" y="21867"/>
                    <a:pt x="0" y="22072"/>
                    <a:pt x="69" y="22255"/>
                  </a:cubicBezTo>
                  <a:cubicBezTo>
                    <a:pt x="114" y="22415"/>
                    <a:pt x="274" y="22551"/>
                    <a:pt x="480" y="22551"/>
                  </a:cubicBezTo>
                  <a:lnTo>
                    <a:pt x="37411" y="22551"/>
                  </a:lnTo>
                  <a:cubicBezTo>
                    <a:pt x="37639" y="22551"/>
                    <a:pt x="37845" y="22346"/>
                    <a:pt x="37845" y="22095"/>
                  </a:cubicBezTo>
                  <a:cubicBezTo>
                    <a:pt x="37845" y="21867"/>
                    <a:pt x="37639" y="21661"/>
                    <a:pt x="37411" y="21661"/>
                  </a:cubicBezTo>
                  <a:lnTo>
                    <a:pt x="1735" y="21661"/>
                  </a:lnTo>
                  <a:lnTo>
                    <a:pt x="28395" y="867"/>
                  </a:lnTo>
                  <a:lnTo>
                    <a:pt x="37411" y="867"/>
                  </a:lnTo>
                  <a:cubicBezTo>
                    <a:pt x="37639" y="867"/>
                    <a:pt x="37845" y="685"/>
                    <a:pt x="37845" y="434"/>
                  </a:cubicBezTo>
                  <a:cubicBezTo>
                    <a:pt x="37845" y="206"/>
                    <a:pt x="37639" y="0"/>
                    <a:pt x="37411"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7"/>
            <p:cNvSpPr/>
            <p:nvPr/>
          </p:nvSpPr>
          <p:spPr>
            <a:xfrm>
              <a:off x="7796287" y="2075220"/>
              <a:ext cx="1423635" cy="506716"/>
            </a:xfrm>
            <a:custGeom>
              <a:avLst/>
              <a:gdLst/>
              <a:ahLst/>
              <a:cxnLst/>
              <a:rect l="l" t="t" r="r" b="b"/>
              <a:pathLst>
                <a:path w="37069" h="13194" extrusionOk="0">
                  <a:moveTo>
                    <a:pt x="1" y="1"/>
                  </a:moveTo>
                  <a:lnTo>
                    <a:pt x="1" y="13194"/>
                  </a:lnTo>
                  <a:lnTo>
                    <a:pt x="37069" y="13194"/>
                  </a:lnTo>
                  <a:lnTo>
                    <a:pt x="37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7"/>
            <p:cNvSpPr/>
            <p:nvPr/>
          </p:nvSpPr>
          <p:spPr>
            <a:xfrm>
              <a:off x="7780502" y="2058590"/>
              <a:ext cx="1456087" cy="540013"/>
            </a:xfrm>
            <a:custGeom>
              <a:avLst/>
              <a:gdLst/>
              <a:ahLst/>
              <a:cxnLst/>
              <a:rect l="l" t="t" r="r" b="b"/>
              <a:pathLst>
                <a:path w="37914" h="14061" extrusionOk="0">
                  <a:moveTo>
                    <a:pt x="37046" y="890"/>
                  </a:moveTo>
                  <a:lnTo>
                    <a:pt x="37046" y="13193"/>
                  </a:lnTo>
                  <a:lnTo>
                    <a:pt x="845" y="13193"/>
                  </a:lnTo>
                  <a:lnTo>
                    <a:pt x="845" y="890"/>
                  </a:lnTo>
                  <a:close/>
                  <a:moveTo>
                    <a:pt x="412" y="0"/>
                  </a:moveTo>
                  <a:cubicBezTo>
                    <a:pt x="183" y="0"/>
                    <a:pt x="1" y="206"/>
                    <a:pt x="1" y="434"/>
                  </a:cubicBezTo>
                  <a:lnTo>
                    <a:pt x="1" y="13627"/>
                  </a:lnTo>
                  <a:cubicBezTo>
                    <a:pt x="1" y="13855"/>
                    <a:pt x="183" y="14061"/>
                    <a:pt x="412" y="14061"/>
                  </a:cubicBezTo>
                  <a:lnTo>
                    <a:pt x="37480" y="14061"/>
                  </a:lnTo>
                  <a:cubicBezTo>
                    <a:pt x="37708" y="14061"/>
                    <a:pt x="37914" y="13855"/>
                    <a:pt x="37914" y="13627"/>
                  </a:cubicBezTo>
                  <a:lnTo>
                    <a:pt x="37914" y="434"/>
                  </a:lnTo>
                  <a:cubicBezTo>
                    <a:pt x="37914" y="206"/>
                    <a:pt x="37708" y="0"/>
                    <a:pt x="3748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7"/>
            <p:cNvSpPr/>
            <p:nvPr/>
          </p:nvSpPr>
          <p:spPr>
            <a:xfrm>
              <a:off x="8264405" y="2075220"/>
              <a:ext cx="955516" cy="506716"/>
            </a:xfrm>
            <a:custGeom>
              <a:avLst/>
              <a:gdLst/>
              <a:ahLst/>
              <a:cxnLst/>
              <a:rect l="l" t="t" r="r" b="b"/>
              <a:pathLst>
                <a:path w="24880" h="13194" extrusionOk="0">
                  <a:moveTo>
                    <a:pt x="0" y="1"/>
                  </a:moveTo>
                  <a:lnTo>
                    <a:pt x="23876" y="13194"/>
                  </a:lnTo>
                  <a:lnTo>
                    <a:pt x="24880" y="13194"/>
                  </a:lnTo>
                  <a:lnTo>
                    <a:pt x="248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7"/>
            <p:cNvSpPr/>
            <p:nvPr/>
          </p:nvSpPr>
          <p:spPr>
            <a:xfrm>
              <a:off x="8246854" y="2058590"/>
              <a:ext cx="989735" cy="540013"/>
            </a:xfrm>
            <a:custGeom>
              <a:avLst/>
              <a:gdLst/>
              <a:ahLst/>
              <a:cxnLst/>
              <a:rect l="l" t="t" r="r" b="b"/>
              <a:pathLst>
                <a:path w="25771" h="14061" extrusionOk="0">
                  <a:moveTo>
                    <a:pt x="24903" y="890"/>
                  </a:moveTo>
                  <a:lnTo>
                    <a:pt x="24903" y="13193"/>
                  </a:lnTo>
                  <a:lnTo>
                    <a:pt x="24447" y="13193"/>
                  </a:lnTo>
                  <a:lnTo>
                    <a:pt x="2146" y="890"/>
                  </a:lnTo>
                  <a:close/>
                  <a:moveTo>
                    <a:pt x="457" y="0"/>
                  </a:moveTo>
                  <a:cubicBezTo>
                    <a:pt x="252" y="0"/>
                    <a:pt x="92" y="137"/>
                    <a:pt x="47" y="343"/>
                  </a:cubicBezTo>
                  <a:cubicBezTo>
                    <a:pt x="1" y="525"/>
                    <a:pt x="69" y="731"/>
                    <a:pt x="252" y="822"/>
                  </a:cubicBezTo>
                  <a:lnTo>
                    <a:pt x="24127" y="14015"/>
                  </a:lnTo>
                  <a:cubicBezTo>
                    <a:pt x="24196" y="14038"/>
                    <a:pt x="24264" y="14061"/>
                    <a:pt x="24333" y="14061"/>
                  </a:cubicBezTo>
                  <a:lnTo>
                    <a:pt x="25337" y="14061"/>
                  </a:lnTo>
                  <a:cubicBezTo>
                    <a:pt x="25565" y="14061"/>
                    <a:pt x="25771" y="13855"/>
                    <a:pt x="25771" y="13627"/>
                  </a:cubicBezTo>
                  <a:lnTo>
                    <a:pt x="25771" y="434"/>
                  </a:lnTo>
                  <a:cubicBezTo>
                    <a:pt x="25771" y="206"/>
                    <a:pt x="25565" y="0"/>
                    <a:pt x="25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7"/>
            <p:cNvSpPr/>
            <p:nvPr/>
          </p:nvSpPr>
          <p:spPr>
            <a:xfrm>
              <a:off x="8547527" y="2165471"/>
              <a:ext cx="238495" cy="315728"/>
            </a:xfrm>
            <a:custGeom>
              <a:avLst/>
              <a:gdLst/>
              <a:ahLst/>
              <a:cxnLst/>
              <a:rect l="l" t="t" r="r" b="b"/>
              <a:pathLst>
                <a:path w="6210" h="8221" extrusionOk="0">
                  <a:moveTo>
                    <a:pt x="3118" y="3811"/>
                  </a:moveTo>
                  <a:cubicBezTo>
                    <a:pt x="3144" y="3811"/>
                    <a:pt x="3170" y="3812"/>
                    <a:pt x="3196" y="3814"/>
                  </a:cubicBezTo>
                  <a:cubicBezTo>
                    <a:pt x="3265" y="3814"/>
                    <a:pt x="3333" y="3814"/>
                    <a:pt x="3402" y="3837"/>
                  </a:cubicBezTo>
                  <a:cubicBezTo>
                    <a:pt x="4041" y="3951"/>
                    <a:pt x="4475" y="4521"/>
                    <a:pt x="4452" y="5183"/>
                  </a:cubicBezTo>
                  <a:cubicBezTo>
                    <a:pt x="4429" y="5900"/>
                    <a:pt x="3836" y="6462"/>
                    <a:pt x="3125" y="6462"/>
                  </a:cubicBezTo>
                  <a:cubicBezTo>
                    <a:pt x="3111" y="6462"/>
                    <a:pt x="3097" y="6462"/>
                    <a:pt x="3082" y="6462"/>
                  </a:cubicBezTo>
                  <a:cubicBezTo>
                    <a:pt x="2352" y="6439"/>
                    <a:pt x="1781" y="5822"/>
                    <a:pt x="1804" y="5092"/>
                  </a:cubicBezTo>
                  <a:cubicBezTo>
                    <a:pt x="1848" y="4388"/>
                    <a:pt x="2422" y="3811"/>
                    <a:pt x="3118" y="3811"/>
                  </a:cubicBezTo>
                  <a:close/>
                  <a:moveTo>
                    <a:pt x="1077" y="1"/>
                  </a:moveTo>
                  <a:cubicBezTo>
                    <a:pt x="617" y="1"/>
                    <a:pt x="252" y="359"/>
                    <a:pt x="252" y="824"/>
                  </a:cubicBezTo>
                  <a:lnTo>
                    <a:pt x="24" y="7169"/>
                  </a:lnTo>
                  <a:cubicBezTo>
                    <a:pt x="1" y="7397"/>
                    <a:pt x="92" y="7626"/>
                    <a:pt x="252" y="7785"/>
                  </a:cubicBezTo>
                  <a:cubicBezTo>
                    <a:pt x="366" y="7922"/>
                    <a:pt x="526" y="8014"/>
                    <a:pt x="709" y="8059"/>
                  </a:cubicBezTo>
                  <a:lnTo>
                    <a:pt x="845" y="8059"/>
                  </a:lnTo>
                  <a:cubicBezTo>
                    <a:pt x="866" y="8061"/>
                    <a:pt x="886" y="8062"/>
                    <a:pt x="905" y="8062"/>
                  </a:cubicBezTo>
                  <a:cubicBezTo>
                    <a:pt x="1156" y="8062"/>
                    <a:pt x="1384" y="7932"/>
                    <a:pt x="1553" y="7763"/>
                  </a:cubicBezTo>
                  <a:cubicBezTo>
                    <a:pt x="1987" y="8036"/>
                    <a:pt x="2489" y="8196"/>
                    <a:pt x="3037" y="8219"/>
                  </a:cubicBezTo>
                  <a:cubicBezTo>
                    <a:pt x="3065" y="8220"/>
                    <a:pt x="3094" y="8220"/>
                    <a:pt x="3122" y="8220"/>
                  </a:cubicBezTo>
                  <a:cubicBezTo>
                    <a:pt x="3891" y="8220"/>
                    <a:pt x="4633" y="7925"/>
                    <a:pt x="5205" y="7375"/>
                  </a:cubicBezTo>
                  <a:cubicBezTo>
                    <a:pt x="5799" y="6827"/>
                    <a:pt x="6141" y="6073"/>
                    <a:pt x="6187" y="5252"/>
                  </a:cubicBezTo>
                  <a:cubicBezTo>
                    <a:pt x="6209" y="4430"/>
                    <a:pt x="5913" y="3631"/>
                    <a:pt x="5365" y="3038"/>
                  </a:cubicBezTo>
                  <a:cubicBezTo>
                    <a:pt x="4817" y="2421"/>
                    <a:pt x="4064" y="2079"/>
                    <a:pt x="3242" y="2056"/>
                  </a:cubicBezTo>
                  <a:cubicBezTo>
                    <a:pt x="3196" y="2054"/>
                    <a:pt x="3150" y="2053"/>
                    <a:pt x="3104" y="2053"/>
                  </a:cubicBezTo>
                  <a:cubicBezTo>
                    <a:pt x="2694" y="2053"/>
                    <a:pt x="2288" y="2143"/>
                    <a:pt x="1918" y="2307"/>
                  </a:cubicBezTo>
                  <a:lnTo>
                    <a:pt x="1964" y="892"/>
                  </a:lnTo>
                  <a:cubicBezTo>
                    <a:pt x="1987" y="413"/>
                    <a:pt x="1599" y="2"/>
                    <a:pt x="1119" y="2"/>
                  </a:cubicBezTo>
                  <a:cubicBezTo>
                    <a:pt x="1105" y="1"/>
                    <a:pt x="1091" y="1"/>
                    <a:pt x="107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7"/>
            <p:cNvSpPr/>
            <p:nvPr/>
          </p:nvSpPr>
          <p:spPr>
            <a:xfrm>
              <a:off x="8192511" y="2232104"/>
              <a:ext cx="247251" cy="249056"/>
            </a:xfrm>
            <a:custGeom>
              <a:avLst/>
              <a:gdLst/>
              <a:ahLst/>
              <a:cxnLst/>
              <a:rect l="l" t="t" r="r" b="b"/>
              <a:pathLst>
                <a:path w="6438" h="6485" extrusionOk="0">
                  <a:moveTo>
                    <a:pt x="3265" y="1851"/>
                  </a:moveTo>
                  <a:cubicBezTo>
                    <a:pt x="3630" y="1851"/>
                    <a:pt x="3972" y="2010"/>
                    <a:pt x="4223" y="2261"/>
                  </a:cubicBezTo>
                  <a:cubicBezTo>
                    <a:pt x="4497" y="2535"/>
                    <a:pt x="4634" y="2878"/>
                    <a:pt x="4611" y="3266"/>
                  </a:cubicBezTo>
                  <a:cubicBezTo>
                    <a:pt x="4611" y="3631"/>
                    <a:pt x="4452" y="3996"/>
                    <a:pt x="4201" y="4247"/>
                  </a:cubicBezTo>
                  <a:cubicBezTo>
                    <a:pt x="3927" y="4498"/>
                    <a:pt x="3584" y="4635"/>
                    <a:pt x="3219" y="4635"/>
                  </a:cubicBezTo>
                  <a:cubicBezTo>
                    <a:pt x="2831" y="4635"/>
                    <a:pt x="2489" y="4475"/>
                    <a:pt x="2238" y="4202"/>
                  </a:cubicBezTo>
                  <a:cubicBezTo>
                    <a:pt x="1986" y="3950"/>
                    <a:pt x="1850" y="3585"/>
                    <a:pt x="1850" y="3220"/>
                  </a:cubicBezTo>
                  <a:cubicBezTo>
                    <a:pt x="1850" y="2649"/>
                    <a:pt x="2192" y="2193"/>
                    <a:pt x="2648" y="1965"/>
                  </a:cubicBezTo>
                  <a:cubicBezTo>
                    <a:pt x="2831" y="1896"/>
                    <a:pt x="3036" y="1851"/>
                    <a:pt x="3265" y="1851"/>
                  </a:cubicBezTo>
                  <a:close/>
                  <a:moveTo>
                    <a:pt x="3208" y="1"/>
                  </a:moveTo>
                  <a:cubicBezTo>
                    <a:pt x="2392" y="1"/>
                    <a:pt x="1602" y="340"/>
                    <a:pt x="1005" y="915"/>
                  </a:cubicBezTo>
                  <a:cubicBezTo>
                    <a:pt x="389" y="1508"/>
                    <a:pt x="46" y="2330"/>
                    <a:pt x="24" y="3174"/>
                  </a:cubicBezTo>
                  <a:cubicBezTo>
                    <a:pt x="1" y="4978"/>
                    <a:pt x="1416" y="6438"/>
                    <a:pt x="3173" y="6484"/>
                  </a:cubicBezTo>
                  <a:cubicBezTo>
                    <a:pt x="3721" y="6484"/>
                    <a:pt x="4246" y="6324"/>
                    <a:pt x="4726" y="6050"/>
                  </a:cubicBezTo>
                  <a:cubicBezTo>
                    <a:pt x="4885" y="6279"/>
                    <a:pt x="5159" y="6438"/>
                    <a:pt x="5456" y="6438"/>
                  </a:cubicBezTo>
                  <a:cubicBezTo>
                    <a:pt x="5593" y="6438"/>
                    <a:pt x="5730" y="6416"/>
                    <a:pt x="5844" y="6347"/>
                  </a:cubicBezTo>
                  <a:cubicBezTo>
                    <a:pt x="6164" y="6210"/>
                    <a:pt x="6392" y="5891"/>
                    <a:pt x="6392" y="5525"/>
                  </a:cubicBezTo>
                  <a:lnTo>
                    <a:pt x="6437" y="3266"/>
                  </a:lnTo>
                  <a:cubicBezTo>
                    <a:pt x="6437" y="1485"/>
                    <a:pt x="5022" y="24"/>
                    <a:pt x="3288" y="2"/>
                  </a:cubicBezTo>
                  <a:cubicBezTo>
                    <a:pt x="3261" y="1"/>
                    <a:pt x="3235" y="1"/>
                    <a:pt x="3208"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7"/>
            <p:cNvSpPr/>
            <p:nvPr/>
          </p:nvSpPr>
          <p:spPr>
            <a:xfrm>
              <a:off x="8874507" y="2233026"/>
              <a:ext cx="219216" cy="248135"/>
            </a:xfrm>
            <a:custGeom>
              <a:avLst/>
              <a:gdLst/>
              <a:ahLst/>
              <a:cxnLst/>
              <a:rect l="l" t="t" r="r" b="b"/>
              <a:pathLst>
                <a:path w="5708" h="6461" extrusionOk="0">
                  <a:moveTo>
                    <a:pt x="3242" y="0"/>
                  </a:moveTo>
                  <a:cubicBezTo>
                    <a:pt x="1484" y="0"/>
                    <a:pt x="46" y="1393"/>
                    <a:pt x="1" y="3150"/>
                  </a:cubicBezTo>
                  <a:lnTo>
                    <a:pt x="1" y="3242"/>
                  </a:lnTo>
                  <a:cubicBezTo>
                    <a:pt x="1" y="3287"/>
                    <a:pt x="1" y="3333"/>
                    <a:pt x="1" y="3379"/>
                  </a:cubicBezTo>
                  <a:lnTo>
                    <a:pt x="1" y="3516"/>
                  </a:lnTo>
                  <a:lnTo>
                    <a:pt x="24" y="3516"/>
                  </a:lnTo>
                  <a:cubicBezTo>
                    <a:pt x="138" y="5159"/>
                    <a:pt x="1484" y="6437"/>
                    <a:pt x="3196" y="6460"/>
                  </a:cubicBezTo>
                  <a:cubicBezTo>
                    <a:pt x="4041" y="6460"/>
                    <a:pt x="4840" y="6140"/>
                    <a:pt x="5365" y="5593"/>
                  </a:cubicBezTo>
                  <a:cubicBezTo>
                    <a:pt x="5570" y="5410"/>
                    <a:pt x="5684" y="5136"/>
                    <a:pt x="5684" y="4885"/>
                  </a:cubicBezTo>
                  <a:cubicBezTo>
                    <a:pt x="5684" y="4406"/>
                    <a:pt x="5273" y="3995"/>
                    <a:pt x="4794" y="3995"/>
                  </a:cubicBezTo>
                  <a:cubicBezTo>
                    <a:pt x="4775" y="3993"/>
                    <a:pt x="4756" y="3993"/>
                    <a:pt x="4737" y="3993"/>
                  </a:cubicBezTo>
                  <a:cubicBezTo>
                    <a:pt x="4468" y="3993"/>
                    <a:pt x="4256" y="4142"/>
                    <a:pt x="4064" y="4292"/>
                  </a:cubicBezTo>
                  <a:cubicBezTo>
                    <a:pt x="3790" y="4520"/>
                    <a:pt x="3516" y="4611"/>
                    <a:pt x="3173" y="4611"/>
                  </a:cubicBezTo>
                  <a:cubicBezTo>
                    <a:pt x="2420" y="4611"/>
                    <a:pt x="1827" y="3995"/>
                    <a:pt x="1827" y="3242"/>
                  </a:cubicBezTo>
                  <a:lnTo>
                    <a:pt x="1827" y="3219"/>
                  </a:lnTo>
                  <a:cubicBezTo>
                    <a:pt x="1849" y="2479"/>
                    <a:pt x="2445" y="1849"/>
                    <a:pt x="3115" y="1849"/>
                  </a:cubicBezTo>
                  <a:cubicBezTo>
                    <a:pt x="3127" y="1849"/>
                    <a:pt x="3139" y="1849"/>
                    <a:pt x="3151" y="1849"/>
                  </a:cubicBezTo>
                  <a:cubicBezTo>
                    <a:pt x="3539" y="1849"/>
                    <a:pt x="3813" y="1941"/>
                    <a:pt x="4087" y="2169"/>
                  </a:cubicBezTo>
                  <a:cubicBezTo>
                    <a:pt x="4223" y="2306"/>
                    <a:pt x="4497" y="2511"/>
                    <a:pt x="4817" y="2511"/>
                  </a:cubicBezTo>
                  <a:cubicBezTo>
                    <a:pt x="5296" y="2511"/>
                    <a:pt x="5707" y="2100"/>
                    <a:pt x="5707" y="1621"/>
                  </a:cubicBezTo>
                  <a:cubicBezTo>
                    <a:pt x="5707" y="1347"/>
                    <a:pt x="5616" y="1096"/>
                    <a:pt x="5410" y="891"/>
                  </a:cubicBezTo>
                  <a:cubicBezTo>
                    <a:pt x="4885" y="343"/>
                    <a:pt x="4087" y="23"/>
                    <a:pt x="3242"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7"/>
            <p:cNvSpPr/>
            <p:nvPr/>
          </p:nvSpPr>
          <p:spPr>
            <a:xfrm>
              <a:off x="8821047" y="1959544"/>
              <a:ext cx="339270" cy="50003"/>
            </a:xfrm>
            <a:custGeom>
              <a:avLst/>
              <a:gdLst/>
              <a:ahLst/>
              <a:cxnLst/>
              <a:rect l="l" t="t" r="r" b="b"/>
              <a:pathLst>
                <a:path w="8834" h="1302" extrusionOk="0">
                  <a:moveTo>
                    <a:pt x="662" y="0"/>
                  </a:moveTo>
                  <a:cubicBezTo>
                    <a:pt x="297" y="0"/>
                    <a:pt x="0" y="274"/>
                    <a:pt x="0" y="639"/>
                  </a:cubicBezTo>
                  <a:cubicBezTo>
                    <a:pt x="0" y="1004"/>
                    <a:pt x="297" y="1301"/>
                    <a:pt x="662" y="1301"/>
                  </a:cubicBezTo>
                  <a:lnTo>
                    <a:pt x="8195" y="1301"/>
                  </a:lnTo>
                  <a:cubicBezTo>
                    <a:pt x="8560" y="1301"/>
                    <a:pt x="8834" y="1004"/>
                    <a:pt x="8834" y="639"/>
                  </a:cubicBezTo>
                  <a:cubicBezTo>
                    <a:pt x="8834" y="274"/>
                    <a:pt x="8560" y="0"/>
                    <a:pt x="8195"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7"/>
            <p:cNvSpPr/>
            <p:nvPr/>
          </p:nvSpPr>
          <p:spPr>
            <a:xfrm>
              <a:off x="8623799" y="1959544"/>
              <a:ext cx="121897" cy="50003"/>
            </a:xfrm>
            <a:custGeom>
              <a:avLst/>
              <a:gdLst/>
              <a:ahLst/>
              <a:cxnLst/>
              <a:rect l="l" t="t" r="r" b="b"/>
              <a:pathLst>
                <a:path w="3174" h="1302" extrusionOk="0">
                  <a:moveTo>
                    <a:pt x="663" y="0"/>
                  </a:moveTo>
                  <a:cubicBezTo>
                    <a:pt x="297" y="0"/>
                    <a:pt x="1" y="274"/>
                    <a:pt x="1" y="639"/>
                  </a:cubicBezTo>
                  <a:cubicBezTo>
                    <a:pt x="1" y="1004"/>
                    <a:pt x="297" y="1301"/>
                    <a:pt x="663" y="1301"/>
                  </a:cubicBezTo>
                  <a:lnTo>
                    <a:pt x="2512" y="1301"/>
                  </a:lnTo>
                  <a:cubicBezTo>
                    <a:pt x="2877" y="1301"/>
                    <a:pt x="3173" y="1004"/>
                    <a:pt x="3173" y="639"/>
                  </a:cubicBezTo>
                  <a:cubicBezTo>
                    <a:pt x="3173" y="274"/>
                    <a:pt x="2877" y="0"/>
                    <a:pt x="2512"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7"/>
            <p:cNvSpPr/>
            <p:nvPr/>
          </p:nvSpPr>
          <p:spPr>
            <a:xfrm>
              <a:off x="5134935" y="3604046"/>
              <a:ext cx="1870708" cy="1560395"/>
            </a:xfrm>
            <a:custGeom>
              <a:avLst/>
              <a:gdLst/>
              <a:ahLst/>
              <a:cxnLst/>
              <a:rect l="l" t="t" r="r" b="b"/>
              <a:pathLst>
                <a:path w="48710" h="40630" extrusionOk="0">
                  <a:moveTo>
                    <a:pt x="39602" y="0"/>
                  </a:moveTo>
                  <a:lnTo>
                    <a:pt x="10294" y="15225"/>
                  </a:lnTo>
                  <a:cubicBezTo>
                    <a:pt x="10112" y="15567"/>
                    <a:pt x="9929" y="15909"/>
                    <a:pt x="9746" y="16229"/>
                  </a:cubicBezTo>
                  <a:cubicBezTo>
                    <a:pt x="7281" y="20315"/>
                    <a:pt x="3355" y="23213"/>
                    <a:pt x="0" y="26614"/>
                  </a:cubicBezTo>
                  <a:lnTo>
                    <a:pt x="14996" y="38347"/>
                  </a:lnTo>
                  <a:cubicBezTo>
                    <a:pt x="15110" y="38529"/>
                    <a:pt x="15179" y="38621"/>
                    <a:pt x="15179" y="38643"/>
                  </a:cubicBezTo>
                  <a:cubicBezTo>
                    <a:pt x="15270" y="38758"/>
                    <a:pt x="15407" y="38849"/>
                    <a:pt x="15567" y="38849"/>
                  </a:cubicBezTo>
                  <a:cubicBezTo>
                    <a:pt x="15567" y="38849"/>
                    <a:pt x="15590" y="38826"/>
                    <a:pt x="15613" y="38826"/>
                  </a:cubicBezTo>
                  <a:lnTo>
                    <a:pt x="17804" y="40538"/>
                  </a:lnTo>
                  <a:cubicBezTo>
                    <a:pt x="17872" y="40606"/>
                    <a:pt x="17986" y="40629"/>
                    <a:pt x="18078" y="40629"/>
                  </a:cubicBezTo>
                  <a:cubicBezTo>
                    <a:pt x="18192" y="40629"/>
                    <a:pt x="18329" y="40584"/>
                    <a:pt x="18397" y="40492"/>
                  </a:cubicBezTo>
                  <a:lnTo>
                    <a:pt x="20497" y="38050"/>
                  </a:lnTo>
                  <a:cubicBezTo>
                    <a:pt x="20999" y="38803"/>
                    <a:pt x="21228" y="39260"/>
                    <a:pt x="21228" y="39282"/>
                  </a:cubicBezTo>
                  <a:cubicBezTo>
                    <a:pt x="21250" y="39305"/>
                    <a:pt x="21273" y="39351"/>
                    <a:pt x="21296" y="39374"/>
                  </a:cubicBezTo>
                  <a:cubicBezTo>
                    <a:pt x="21296" y="39374"/>
                    <a:pt x="21319" y="39397"/>
                    <a:pt x="21319" y="39397"/>
                  </a:cubicBezTo>
                  <a:cubicBezTo>
                    <a:pt x="21342" y="39419"/>
                    <a:pt x="21365" y="39442"/>
                    <a:pt x="21387" y="39442"/>
                  </a:cubicBezTo>
                  <a:cubicBezTo>
                    <a:pt x="21387" y="39465"/>
                    <a:pt x="21410" y="39465"/>
                    <a:pt x="21410" y="39465"/>
                  </a:cubicBezTo>
                  <a:cubicBezTo>
                    <a:pt x="21433" y="39488"/>
                    <a:pt x="21456" y="39488"/>
                    <a:pt x="21479" y="39488"/>
                  </a:cubicBezTo>
                  <a:cubicBezTo>
                    <a:pt x="21501" y="39511"/>
                    <a:pt x="21501" y="39511"/>
                    <a:pt x="21524" y="39511"/>
                  </a:cubicBezTo>
                  <a:lnTo>
                    <a:pt x="21616" y="39511"/>
                  </a:lnTo>
                  <a:cubicBezTo>
                    <a:pt x="21684" y="39511"/>
                    <a:pt x="21753" y="39511"/>
                    <a:pt x="21798" y="39488"/>
                  </a:cubicBezTo>
                  <a:cubicBezTo>
                    <a:pt x="21867" y="39442"/>
                    <a:pt x="21912" y="39419"/>
                    <a:pt x="21935" y="39374"/>
                  </a:cubicBezTo>
                  <a:lnTo>
                    <a:pt x="48572" y="8925"/>
                  </a:lnTo>
                  <a:cubicBezTo>
                    <a:pt x="48686" y="8811"/>
                    <a:pt x="48709" y="8651"/>
                    <a:pt x="48664" y="8491"/>
                  </a:cubicBezTo>
                  <a:cubicBezTo>
                    <a:pt x="48572" y="8240"/>
                    <a:pt x="46632" y="2899"/>
                    <a:pt x="39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7"/>
            <p:cNvSpPr/>
            <p:nvPr/>
          </p:nvSpPr>
          <p:spPr>
            <a:xfrm>
              <a:off x="4019885" y="4015171"/>
              <a:ext cx="2274805" cy="1049340"/>
            </a:xfrm>
            <a:custGeom>
              <a:avLst/>
              <a:gdLst/>
              <a:ahLst/>
              <a:cxnLst/>
              <a:rect l="l" t="t" r="r" b="b"/>
              <a:pathLst>
                <a:path w="59232" h="27323" extrusionOk="0">
                  <a:moveTo>
                    <a:pt x="9290" y="0"/>
                  </a:moveTo>
                  <a:lnTo>
                    <a:pt x="1712" y="7487"/>
                  </a:lnTo>
                  <a:lnTo>
                    <a:pt x="0" y="10386"/>
                  </a:lnTo>
                  <a:lnTo>
                    <a:pt x="26158" y="10911"/>
                  </a:lnTo>
                  <a:lnTo>
                    <a:pt x="47112" y="27322"/>
                  </a:lnTo>
                  <a:lnTo>
                    <a:pt x="59232" y="13102"/>
                  </a:lnTo>
                  <a:lnTo>
                    <a:pt x="42090" y="11048"/>
                  </a:lnTo>
                  <a:lnTo>
                    <a:pt x="9290" y="0"/>
                  </a:lnTo>
                  <a:close/>
                </a:path>
              </a:pathLst>
            </a:custGeom>
            <a:solidFill>
              <a:srgbClr val="ED8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7"/>
            <p:cNvSpPr/>
            <p:nvPr/>
          </p:nvSpPr>
          <p:spPr>
            <a:xfrm>
              <a:off x="4002334" y="3998542"/>
              <a:ext cx="2309907" cy="1082599"/>
            </a:xfrm>
            <a:custGeom>
              <a:avLst/>
              <a:gdLst/>
              <a:ahLst/>
              <a:cxnLst/>
              <a:rect l="l" t="t" r="r" b="b"/>
              <a:pathLst>
                <a:path w="60146" h="28189" extrusionOk="0">
                  <a:moveTo>
                    <a:pt x="9861" y="935"/>
                  </a:moveTo>
                  <a:lnTo>
                    <a:pt x="42410" y="11892"/>
                  </a:lnTo>
                  <a:cubicBezTo>
                    <a:pt x="42456" y="11892"/>
                    <a:pt x="42479" y="11914"/>
                    <a:pt x="42501" y="11914"/>
                  </a:cubicBezTo>
                  <a:lnTo>
                    <a:pt x="58822" y="13877"/>
                  </a:lnTo>
                  <a:lnTo>
                    <a:pt x="47500" y="27139"/>
                  </a:lnTo>
                  <a:lnTo>
                    <a:pt x="26889" y="11001"/>
                  </a:lnTo>
                  <a:cubicBezTo>
                    <a:pt x="26798" y="10933"/>
                    <a:pt x="26706" y="10910"/>
                    <a:pt x="26615" y="10910"/>
                  </a:cubicBezTo>
                  <a:lnTo>
                    <a:pt x="1210" y="10385"/>
                  </a:lnTo>
                  <a:lnTo>
                    <a:pt x="2512" y="8194"/>
                  </a:lnTo>
                  <a:lnTo>
                    <a:pt x="9861" y="935"/>
                  </a:lnTo>
                  <a:close/>
                  <a:moveTo>
                    <a:pt x="9728" y="0"/>
                  </a:moveTo>
                  <a:cubicBezTo>
                    <a:pt x="9616" y="0"/>
                    <a:pt x="9506" y="36"/>
                    <a:pt x="9428" y="114"/>
                  </a:cubicBezTo>
                  <a:lnTo>
                    <a:pt x="1850" y="7600"/>
                  </a:lnTo>
                  <a:cubicBezTo>
                    <a:pt x="1827" y="7646"/>
                    <a:pt x="1804" y="7669"/>
                    <a:pt x="1781" y="7692"/>
                  </a:cubicBezTo>
                  <a:lnTo>
                    <a:pt x="69" y="10590"/>
                  </a:lnTo>
                  <a:cubicBezTo>
                    <a:pt x="1" y="10727"/>
                    <a:pt x="1" y="10887"/>
                    <a:pt x="69" y="11024"/>
                  </a:cubicBezTo>
                  <a:cubicBezTo>
                    <a:pt x="138" y="11161"/>
                    <a:pt x="297" y="11252"/>
                    <a:pt x="434" y="11252"/>
                  </a:cubicBezTo>
                  <a:lnTo>
                    <a:pt x="26455" y="11777"/>
                  </a:lnTo>
                  <a:lnTo>
                    <a:pt x="47295" y="28097"/>
                  </a:lnTo>
                  <a:cubicBezTo>
                    <a:pt x="47363" y="28143"/>
                    <a:pt x="47477" y="28189"/>
                    <a:pt x="47569" y="28189"/>
                  </a:cubicBezTo>
                  <a:cubicBezTo>
                    <a:pt x="47683" y="28189"/>
                    <a:pt x="47820" y="28120"/>
                    <a:pt x="47888" y="28029"/>
                  </a:cubicBezTo>
                  <a:lnTo>
                    <a:pt x="60008" y="13809"/>
                  </a:lnTo>
                  <a:cubicBezTo>
                    <a:pt x="60123" y="13695"/>
                    <a:pt x="60145" y="13535"/>
                    <a:pt x="60100" y="13375"/>
                  </a:cubicBezTo>
                  <a:cubicBezTo>
                    <a:pt x="60031" y="13215"/>
                    <a:pt x="59894" y="13124"/>
                    <a:pt x="59735" y="13101"/>
                  </a:cubicBezTo>
                  <a:lnTo>
                    <a:pt x="42661" y="11047"/>
                  </a:lnTo>
                  <a:lnTo>
                    <a:pt x="9884" y="22"/>
                  </a:lnTo>
                  <a:cubicBezTo>
                    <a:pt x="9833" y="8"/>
                    <a:pt x="9781" y="0"/>
                    <a:pt x="97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7"/>
            <p:cNvSpPr/>
            <p:nvPr/>
          </p:nvSpPr>
          <p:spPr>
            <a:xfrm>
              <a:off x="4068083" y="4180851"/>
              <a:ext cx="923103" cy="213033"/>
            </a:xfrm>
            <a:custGeom>
              <a:avLst/>
              <a:gdLst/>
              <a:ahLst/>
              <a:cxnLst/>
              <a:rect l="l" t="t" r="r" b="b"/>
              <a:pathLst>
                <a:path w="24036" h="5547" extrusionOk="0">
                  <a:moveTo>
                    <a:pt x="10318" y="0"/>
                  </a:moveTo>
                  <a:lnTo>
                    <a:pt x="1393" y="525"/>
                  </a:lnTo>
                  <a:lnTo>
                    <a:pt x="1" y="2785"/>
                  </a:lnTo>
                  <a:cubicBezTo>
                    <a:pt x="1" y="2785"/>
                    <a:pt x="4950" y="2202"/>
                    <a:pt x="9855" y="2202"/>
                  </a:cubicBezTo>
                  <a:cubicBezTo>
                    <a:pt x="10524" y="2202"/>
                    <a:pt x="11192" y="2212"/>
                    <a:pt x="11847" y="2237"/>
                  </a:cubicBezTo>
                  <a:cubicBezTo>
                    <a:pt x="18512" y="2511"/>
                    <a:pt x="24036" y="5547"/>
                    <a:pt x="24036" y="5547"/>
                  </a:cubicBezTo>
                  <a:cubicBezTo>
                    <a:pt x="24036" y="5547"/>
                    <a:pt x="20909" y="1895"/>
                    <a:pt x="20726" y="1895"/>
                  </a:cubicBezTo>
                  <a:cubicBezTo>
                    <a:pt x="20566" y="1895"/>
                    <a:pt x="10318" y="0"/>
                    <a:pt x="10318"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7"/>
            <p:cNvSpPr/>
            <p:nvPr/>
          </p:nvSpPr>
          <p:spPr>
            <a:xfrm>
              <a:off x="4049687" y="4164183"/>
              <a:ext cx="959050" cy="246368"/>
            </a:xfrm>
            <a:custGeom>
              <a:avLst/>
              <a:gdLst/>
              <a:ahLst/>
              <a:cxnLst/>
              <a:rect l="l" t="t" r="r" b="b"/>
              <a:pathLst>
                <a:path w="24972" h="6415" extrusionOk="0">
                  <a:moveTo>
                    <a:pt x="21195" y="2761"/>
                  </a:moveTo>
                  <a:lnTo>
                    <a:pt x="21195" y="2761"/>
                  </a:lnTo>
                  <a:cubicBezTo>
                    <a:pt x="21202" y="2762"/>
                    <a:pt x="21205" y="2762"/>
                    <a:pt x="21205" y="2762"/>
                  </a:cubicBezTo>
                  <a:cubicBezTo>
                    <a:pt x="21202" y="2762"/>
                    <a:pt x="21198" y="2762"/>
                    <a:pt x="21195" y="2761"/>
                  </a:cubicBezTo>
                  <a:close/>
                  <a:moveTo>
                    <a:pt x="10774" y="868"/>
                  </a:moveTo>
                  <a:cubicBezTo>
                    <a:pt x="18649" y="2329"/>
                    <a:pt x="20566" y="2648"/>
                    <a:pt x="21045" y="2740"/>
                  </a:cubicBezTo>
                  <a:cubicBezTo>
                    <a:pt x="21273" y="2945"/>
                    <a:pt x="22004" y="3744"/>
                    <a:pt x="22826" y="4703"/>
                  </a:cubicBezTo>
                  <a:cubicBezTo>
                    <a:pt x="20634" y="3767"/>
                    <a:pt x="16754" y="2420"/>
                    <a:pt x="12349" y="2237"/>
                  </a:cubicBezTo>
                  <a:cubicBezTo>
                    <a:pt x="11641" y="2215"/>
                    <a:pt x="10934" y="2215"/>
                    <a:pt x="10203" y="2215"/>
                  </a:cubicBezTo>
                  <a:cubicBezTo>
                    <a:pt x="6597" y="2215"/>
                    <a:pt x="2945" y="2511"/>
                    <a:pt x="1324" y="2671"/>
                  </a:cubicBezTo>
                  <a:lnTo>
                    <a:pt x="2123" y="1393"/>
                  </a:lnTo>
                  <a:lnTo>
                    <a:pt x="10774" y="868"/>
                  </a:lnTo>
                  <a:close/>
                  <a:moveTo>
                    <a:pt x="10774" y="1"/>
                  </a:moveTo>
                  <a:lnTo>
                    <a:pt x="1849" y="526"/>
                  </a:lnTo>
                  <a:cubicBezTo>
                    <a:pt x="1712" y="548"/>
                    <a:pt x="1575" y="617"/>
                    <a:pt x="1507" y="731"/>
                  </a:cubicBezTo>
                  <a:lnTo>
                    <a:pt x="92" y="2968"/>
                  </a:lnTo>
                  <a:cubicBezTo>
                    <a:pt x="0" y="3128"/>
                    <a:pt x="0" y="3310"/>
                    <a:pt x="92" y="3447"/>
                  </a:cubicBezTo>
                  <a:cubicBezTo>
                    <a:pt x="173" y="3570"/>
                    <a:pt x="310" y="3656"/>
                    <a:pt x="470" y="3656"/>
                  </a:cubicBezTo>
                  <a:cubicBezTo>
                    <a:pt x="488" y="3656"/>
                    <a:pt x="506" y="3655"/>
                    <a:pt x="525" y="3653"/>
                  </a:cubicBezTo>
                  <a:cubicBezTo>
                    <a:pt x="585" y="3633"/>
                    <a:pt x="5359" y="3083"/>
                    <a:pt x="10104" y="3083"/>
                  </a:cubicBezTo>
                  <a:cubicBezTo>
                    <a:pt x="10844" y="3083"/>
                    <a:pt x="11583" y="3097"/>
                    <a:pt x="12303" y="3128"/>
                  </a:cubicBezTo>
                  <a:cubicBezTo>
                    <a:pt x="18786" y="3379"/>
                    <a:pt x="24241" y="6346"/>
                    <a:pt x="24286" y="6369"/>
                  </a:cubicBezTo>
                  <a:cubicBezTo>
                    <a:pt x="24355" y="6392"/>
                    <a:pt x="24423" y="6414"/>
                    <a:pt x="24515" y="6414"/>
                  </a:cubicBezTo>
                  <a:cubicBezTo>
                    <a:pt x="24629" y="6414"/>
                    <a:pt x="24766" y="6369"/>
                    <a:pt x="24834" y="6255"/>
                  </a:cubicBezTo>
                  <a:cubicBezTo>
                    <a:pt x="24971" y="6095"/>
                    <a:pt x="24971" y="5867"/>
                    <a:pt x="24834" y="5707"/>
                  </a:cubicBezTo>
                  <a:cubicBezTo>
                    <a:pt x="21570" y="1872"/>
                    <a:pt x="21456" y="1872"/>
                    <a:pt x="21251" y="1872"/>
                  </a:cubicBezTo>
                  <a:cubicBezTo>
                    <a:pt x="20954" y="1849"/>
                    <a:pt x="14882" y="731"/>
                    <a:pt x="10865"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7"/>
            <p:cNvSpPr/>
            <p:nvPr/>
          </p:nvSpPr>
          <p:spPr>
            <a:xfrm>
              <a:off x="4077723" y="4266763"/>
              <a:ext cx="952022" cy="162184"/>
            </a:xfrm>
            <a:custGeom>
              <a:avLst/>
              <a:gdLst/>
              <a:ahLst/>
              <a:cxnLst/>
              <a:rect l="l" t="t" r="r" b="b"/>
              <a:pathLst>
                <a:path w="24789" h="4223" extrusionOk="0">
                  <a:moveTo>
                    <a:pt x="7533" y="0"/>
                  </a:moveTo>
                  <a:cubicBezTo>
                    <a:pt x="7373" y="0"/>
                    <a:pt x="914" y="799"/>
                    <a:pt x="914" y="799"/>
                  </a:cubicBezTo>
                  <a:lnTo>
                    <a:pt x="1" y="2305"/>
                  </a:lnTo>
                  <a:cubicBezTo>
                    <a:pt x="1" y="2305"/>
                    <a:pt x="4570" y="1357"/>
                    <a:pt x="10319" y="1357"/>
                  </a:cubicBezTo>
                  <a:cubicBezTo>
                    <a:pt x="14969" y="1357"/>
                    <a:pt x="20390" y="1977"/>
                    <a:pt x="24789" y="4223"/>
                  </a:cubicBezTo>
                  <a:lnTo>
                    <a:pt x="23990" y="2648"/>
                  </a:lnTo>
                  <a:cubicBezTo>
                    <a:pt x="23990" y="2648"/>
                    <a:pt x="23982" y="2648"/>
                    <a:pt x="23966" y="2648"/>
                  </a:cubicBezTo>
                  <a:cubicBezTo>
                    <a:pt x="23782" y="2648"/>
                    <a:pt x="22611" y="2629"/>
                    <a:pt x="21981" y="2146"/>
                  </a:cubicBezTo>
                  <a:cubicBezTo>
                    <a:pt x="21297" y="1621"/>
                    <a:pt x="7693" y="0"/>
                    <a:pt x="7533" y="0"/>
                  </a:cubicBezTo>
                  <a:close/>
                </a:path>
              </a:pathLst>
            </a:custGeom>
            <a:solidFill>
              <a:srgbClr val="E3D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7"/>
            <p:cNvSpPr/>
            <p:nvPr/>
          </p:nvSpPr>
          <p:spPr>
            <a:xfrm>
              <a:off x="4060210" y="4250095"/>
              <a:ext cx="987969" cy="195520"/>
            </a:xfrm>
            <a:custGeom>
              <a:avLst/>
              <a:gdLst/>
              <a:ahLst/>
              <a:cxnLst/>
              <a:rect l="l" t="t" r="r" b="b"/>
              <a:pathLst>
                <a:path w="25725" h="5091" extrusionOk="0">
                  <a:moveTo>
                    <a:pt x="7989" y="868"/>
                  </a:moveTo>
                  <a:cubicBezTo>
                    <a:pt x="8309" y="891"/>
                    <a:pt x="9975" y="1096"/>
                    <a:pt x="12098" y="1370"/>
                  </a:cubicBezTo>
                  <a:cubicBezTo>
                    <a:pt x="11617" y="1356"/>
                    <a:pt x="11143" y="1350"/>
                    <a:pt x="10677" y="1350"/>
                  </a:cubicBezTo>
                  <a:cubicBezTo>
                    <a:pt x="6514" y="1350"/>
                    <a:pt x="2989" y="1859"/>
                    <a:pt x="1347" y="2146"/>
                  </a:cubicBezTo>
                  <a:lnTo>
                    <a:pt x="1644" y="1644"/>
                  </a:lnTo>
                  <a:cubicBezTo>
                    <a:pt x="4109" y="1347"/>
                    <a:pt x="7624" y="913"/>
                    <a:pt x="7989" y="868"/>
                  </a:cubicBezTo>
                  <a:close/>
                  <a:moveTo>
                    <a:pt x="21776" y="2808"/>
                  </a:moveTo>
                  <a:lnTo>
                    <a:pt x="21776" y="2808"/>
                  </a:lnTo>
                  <a:cubicBezTo>
                    <a:pt x="21981" y="2854"/>
                    <a:pt x="22118" y="2899"/>
                    <a:pt x="22186" y="2922"/>
                  </a:cubicBezTo>
                  <a:cubicBezTo>
                    <a:pt x="22186" y="2945"/>
                    <a:pt x="22186" y="2945"/>
                    <a:pt x="22186" y="2945"/>
                  </a:cubicBezTo>
                  <a:cubicBezTo>
                    <a:pt x="22049" y="2899"/>
                    <a:pt x="21912" y="2854"/>
                    <a:pt x="21776" y="2808"/>
                  </a:cubicBezTo>
                  <a:close/>
                  <a:moveTo>
                    <a:pt x="7989" y="0"/>
                  </a:moveTo>
                  <a:cubicBezTo>
                    <a:pt x="7806" y="0"/>
                    <a:pt x="3264" y="571"/>
                    <a:pt x="1324" y="799"/>
                  </a:cubicBezTo>
                  <a:cubicBezTo>
                    <a:pt x="1187" y="822"/>
                    <a:pt x="1073" y="891"/>
                    <a:pt x="1005" y="1005"/>
                  </a:cubicBezTo>
                  <a:lnTo>
                    <a:pt x="91" y="2534"/>
                  </a:lnTo>
                  <a:cubicBezTo>
                    <a:pt x="0" y="2671"/>
                    <a:pt x="0" y="2854"/>
                    <a:pt x="91" y="3013"/>
                  </a:cubicBezTo>
                  <a:cubicBezTo>
                    <a:pt x="182" y="3122"/>
                    <a:pt x="301" y="3187"/>
                    <a:pt x="437" y="3187"/>
                  </a:cubicBezTo>
                  <a:cubicBezTo>
                    <a:pt x="473" y="3187"/>
                    <a:pt x="510" y="3183"/>
                    <a:pt x="548" y="3173"/>
                  </a:cubicBezTo>
                  <a:cubicBezTo>
                    <a:pt x="623" y="3161"/>
                    <a:pt x="5144" y="2246"/>
                    <a:pt x="10792" y="2246"/>
                  </a:cubicBezTo>
                  <a:cubicBezTo>
                    <a:pt x="15391" y="2246"/>
                    <a:pt x="20737" y="2853"/>
                    <a:pt x="25040" y="5045"/>
                  </a:cubicBezTo>
                  <a:cubicBezTo>
                    <a:pt x="25108" y="5090"/>
                    <a:pt x="25177" y="5090"/>
                    <a:pt x="25245" y="5090"/>
                  </a:cubicBezTo>
                  <a:cubicBezTo>
                    <a:pt x="25382" y="5090"/>
                    <a:pt x="25542" y="5022"/>
                    <a:pt x="25633" y="4862"/>
                  </a:cubicBezTo>
                  <a:cubicBezTo>
                    <a:pt x="25724" y="4634"/>
                    <a:pt x="25656" y="4383"/>
                    <a:pt x="25428" y="4269"/>
                  </a:cubicBezTo>
                  <a:cubicBezTo>
                    <a:pt x="24834" y="3972"/>
                    <a:pt x="24241" y="3698"/>
                    <a:pt x="23624" y="3447"/>
                  </a:cubicBezTo>
                  <a:lnTo>
                    <a:pt x="23624" y="3447"/>
                  </a:lnTo>
                  <a:cubicBezTo>
                    <a:pt x="24035" y="3516"/>
                    <a:pt x="24378" y="3516"/>
                    <a:pt x="24446" y="3516"/>
                  </a:cubicBezTo>
                  <a:cubicBezTo>
                    <a:pt x="24697" y="3516"/>
                    <a:pt x="24880" y="3310"/>
                    <a:pt x="24880" y="3082"/>
                  </a:cubicBezTo>
                  <a:cubicBezTo>
                    <a:pt x="24880" y="2831"/>
                    <a:pt x="24674" y="2648"/>
                    <a:pt x="24446" y="2648"/>
                  </a:cubicBezTo>
                  <a:cubicBezTo>
                    <a:pt x="24127" y="2648"/>
                    <a:pt x="23168" y="2580"/>
                    <a:pt x="22689" y="2237"/>
                  </a:cubicBezTo>
                  <a:cubicBezTo>
                    <a:pt x="21867" y="1598"/>
                    <a:pt x="8126" y="0"/>
                    <a:pt x="7989"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7"/>
            <p:cNvSpPr/>
            <p:nvPr/>
          </p:nvSpPr>
          <p:spPr>
            <a:xfrm>
              <a:off x="4062821" y="3200793"/>
              <a:ext cx="1872474" cy="1233415"/>
            </a:xfrm>
            <a:custGeom>
              <a:avLst/>
              <a:gdLst/>
              <a:ahLst/>
              <a:cxnLst/>
              <a:rect l="l" t="t" r="r" b="b"/>
              <a:pathLst>
                <a:path w="48756" h="32116" extrusionOk="0">
                  <a:moveTo>
                    <a:pt x="23716" y="1"/>
                  </a:moveTo>
                  <a:lnTo>
                    <a:pt x="1" y="26455"/>
                  </a:lnTo>
                  <a:cubicBezTo>
                    <a:pt x="1" y="26455"/>
                    <a:pt x="3853" y="25597"/>
                    <a:pt x="8468" y="25597"/>
                  </a:cubicBezTo>
                  <a:cubicBezTo>
                    <a:pt x="11530" y="25597"/>
                    <a:pt x="14928" y="25975"/>
                    <a:pt x="17759" y="27231"/>
                  </a:cubicBezTo>
                  <a:cubicBezTo>
                    <a:pt x="22210" y="29217"/>
                    <a:pt x="25040" y="32116"/>
                    <a:pt x="25040" y="32116"/>
                  </a:cubicBezTo>
                  <a:lnTo>
                    <a:pt x="48756" y="7556"/>
                  </a:lnTo>
                  <a:cubicBezTo>
                    <a:pt x="48756" y="7556"/>
                    <a:pt x="42159" y="3014"/>
                    <a:pt x="36498" y="1507"/>
                  </a:cubicBezTo>
                  <a:cubicBezTo>
                    <a:pt x="30838" y="1"/>
                    <a:pt x="23716" y="1"/>
                    <a:pt x="23716"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7"/>
            <p:cNvSpPr/>
            <p:nvPr/>
          </p:nvSpPr>
          <p:spPr>
            <a:xfrm>
              <a:off x="4044425" y="3184126"/>
              <a:ext cx="1908421" cy="1266751"/>
            </a:xfrm>
            <a:custGeom>
              <a:avLst/>
              <a:gdLst/>
              <a:ahLst/>
              <a:cxnLst/>
              <a:rect l="l" t="t" r="r" b="b"/>
              <a:pathLst>
                <a:path w="49692" h="32984" extrusionOk="0">
                  <a:moveTo>
                    <a:pt x="24401" y="868"/>
                  </a:moveTo>
                  <a:cubicBezTo>
                    <a:pt x="25565" y="868"/>
                    <a:pt x="31842" y="1028"/>
                    <a:pt x="36863" y="2352"/>
                  </a:cubicBezTo>
                  <a:cubicBezTo>
                    <a:pt x="41565" y="3607"/>
                    <a:pt x="47020" y="7031"/>
                    <a:pt x="48550" y="8058"/>
                  </a:cubicBezTo>
                  <a:lnTo>
                    <a:pt x="25496" y="31933"/>
                  </a:lnTo>
                  <a:cubicBezTo>
                    <a:pt x="24629" y="31112"/>
                    <a:pt x="22072" y="28898"/>
                    <a:pt x="18420" y="27277"/>
                  </a:cubicBezTo>
                  <a:cubicBezTo>
                    <a:pt x="15499" y="25976"/>
                    <a:pt x="12029" y="25588"/>
                    <a:pt x="8902" y="25588"/>
                  </a:cubicBezTo>
                  <a:cubicBezTo>
                    <a:pt x="5866" y="25588"/>
                    <a:pt x="3173" y="25953"/>
                    <a:pt x="1667" y="26204"/>
                  </a:cubicBezTo>
                  <a:lnTo>
                    <a:pt x="24401" y="868"/>
                  </a:lnTo>
                  <a:close/>
                  <a:moveTo>
                    <a:pt x="24195" y="1"/>
                  </a:moveTo>
                  <a:cubicBezTo>
                    <a:pt x="24081" y="1"/>
                    <a:pt x="23944" y="47"/>
                    <a:pt x="23876" y="138"/>
                  </a:cubicBezTo>
                  <a:lnTo>
                    <a:pt x="160" y="26592"/>
                  </a:lnTo>
                  <a:cubicBezTo>
                    <a:pt x="23" y="26729"/>
                    <a:pt x="0" y="26935"/>
                    <a:pt x="92" y="27094"/>
                  </a:cubicBezTo>
                  <a:cubicBezTo>
                    <a:pt x="165" y="27241"/>
                    <a:pt x="311" y="27314"/>
                    <a:pt x="460" y="27314"/>
                  </a:cubicBezTo>
                  <a:cubicBezTo>
                    <a:pt x="497" y="27314"/>
                    <a:pt x="534" y="27309"/>
                    <a:pt x="571" y="27300"/>
                  </a:cubicBezTo>
                  <a:cubicBezTo>
                    <a:pt x="639" y="27286"/>
                    <a:pt x="4419" y="26465"/>
                    <a:pt x="8916" y="26465"/>
                  </a:cubicBezTo>
                  <a:cubicBezTo>
                    <a:pt x="11942" y="26465"/>
                    <a:pt x="15292" y="26837"/>
                    <a:pt x="18055" y="28076"/>
                  </a:cubicBezTo>
                  <a:cubicBezTo>
                    <a:pt x="22369" y="29993"/>
                    <a:pt x="25177" y="32824"/>
                    <a:pt x="25199" y="32846"/>
                  </a:cubicBezTo>
                  <a:cubicBezTo>
                    <a:pt x="25291" y="32938"/>
                    <a:pt x="25405" y="32983"/>
                    <a:pt x="25519" y="32983"/>
                  </a:cubicBezTo>
                  <a:cubicBezTo>
                    <a:pt x="25633" y="32983"/>
                    <a:pt x="25747" y="32938"/>
                    <a:pt x="25839" y="32846"/>
                  </a:cubicBezTo>
                  <a:lnTo>
                    <a:pt x="49554" y="8286"/>
                  </a:lnTo>
                  <a:cubicBezTo>
                    <a:pt x="49645" y="8195"/>
                    <a:pt x="49691" y="8058"/>
                    <a:pt x="49668" y="7944"/>
                  </a:cubicBezTo>
                  <a:cubicBezTo>
                    <a:pt x="49645" y="7807"/>
                    <a:pt x="49577" y="7693"/>
                    <a:pt x="49486" y="7625"/>
                  </a:cubicBezTo>
                  <a:cubicBezTo>
                    <a:pt x="49212" y="7442"/>
                    <a:pt x="42775" y="3037"/>
                    <a:pt x="37091" y="1507"/>
                  </a:cubicBezTo>
                  <a:cubicBezTo>
                    <a:pt x="31431" y="1"/>
                    <a:pt x="24264" y="1"/>
                    <a:pt x="2419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7"/>
            <p:cNvSpPr/>
            <p:nvPr/>
          </p:nvSpPr>
          <p:spPr>
            <a:xfrm>
              <a:off x="4045309" y="4253705"/>
              <a:ext cx="985319" cy="191026"/>
            </a:xfrm>
            <a:custGeom>
              <a:avLst/>
              <a:gdLst/>
              <a:ahLst/>
              <a:cxnLst/>
              <a:rect l="l" t="t" r="r" b="b"/>
              <a:pathLst>
                <a:path w="25656" h="4974" extrusionOk="0">
                  <a:moveTo>
                    <a:pt x="10146" y="0"/>
                  </a:moveTo>
                  <a:cubicBezTo>
                    <a:pt x="5310" y="0"/>
                    <a:pt x="451" y="568"/>
                    <a:pt x="411" y="568"/>
                  </a:cubicBezTo>
                  <a:cubicBezTo>
                    <a:pt x="160" y="614"/>
                    <a:pt x="0" y="819"/>
                    <a:pt x="23" y="1071"/>
                  </a:cubicBezTo>
                  <a:cubicBezTo>
                    <a:pt x="43" y="1275"/>
                    <a:pt x="229" y="1443"/>
                    <a:pt x="431" y="1443"/>
                  </a:cubicBezTo>
                  <a:cubicBezTo>
                    <a:pt x="455" y="1443"/>
                    <a:pt x="479" y="1440"/>
                    <a:pt x="502" y="1436"/>
                  </a:cubicBezTo>
                  <a:cubicBezTo>
                    <a:pt x="562" y="1436"/>
                    <a:pt x="5465" y="874"/>
                    <a:pt x="10287" y="874"/>
                  </a:cubicBezTo>
                  <a:cubicBezTo>
                    <a:pt x="10965" y="874"/>
                    <a:pt x="11642" y="885"/>
                    <a:pt x="12303" y="911"/>
                  </a:cubicBezTo>
                  <a:cubicBezTo>
                    <a:pt x="18763" y="1185"/>
                    <a:pt x="24857" y="4860"/>
                    <a:pt x="24925" y="4905"/>
                  </a:cubicBezTo>
                  <a:cubicBezTo>
                    <a:pt x="24994" y="4951"/>
                    <a:pt x="25085" y="4974"/>
                    <a:pt x="25154" y="4974"/>
                  </a:cubicBezTo>
                  <a:cubicBezTo>
                    <a:pt x="25291" y="4974"/>
                    <a:pt x="25450" y="4905"/>
                    <a:pt x="25519" y="4768"/>
                  </a:cubicBezTo>
                  <a:cubicBezTo>
                    <a:pt x="25656" y="4563"/>
                    <a:pt x="25587" y="4289"/>
                    <a:pt x="25382" y="4152"/>
                  </a:cubicBezTo>
                  <a:cubicBezTo>
                    <a:pt x="25131" y="3992"/>
                    <a:pt x="19014" y="317"/>
                    <a:pt x="12326" y="43"/>
                  </a:cubicBezTo>
                  <a:cubicBezTo>
                    <a:pt x="11611" y="13"/>
                    <a:pt x="10879" y="0"/>
                    <a:pt x="1014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7"/>
            <p:cNvSpPr/>
            <p:nvPr/>
          </p:nvSpPr>
          <p:spPr>
            <a:xfrm>
              <a:off x="4044425" y="4166525"/>
              <a:ext cx="998492" cy="284351"/>
            </a:xfrm>
            <a:custGeom>
              <a:avLst/>
              <a:gdLst/>
              <a:ahLst/>
              <a:cxnLst/>
              <a:rect l="l" t="t" r="r" b="b"/>
              <a:pathLst>
                <a:path w="25999" h="7404" extrusionOk="0">
                  <a:moveTo>
                    <a:pt x="8918" y="1"/>
                  </a:moveTo>
                  <a:cubicBezTo>
                    <a:pt x="4408" y="1"/>
                    <a:pt x="645" y="821"/>
                    <a:pt x="388" y="875"/>
                  </a:cubicBezTo>
                  <a:cubicBezTo>
                    <a:pt x="137" y="921"/>
                    <a:pt x="0" y="1172"/>
                    <a:pt x="46" y="1400"/>
                  </a:cubicBezTo>
                  <a:cubicBezTo>
                    <a:pt x="84" y="1592"/>
                    <a:pt x="268" y="1736"/>
                    <a:pt x="461" y="1736"/>
                  </a:cubicBezTo>
                  <a:cubicBezTo>
                    <a:pt x="498" y="1736"/>
                    <a:pt x="535" y="1731"/>
                    <a:pt x="571" y="1720"/>
                  </a:cubicBezTo>
                  <a:cubicBezTo>
                    <a:pt x="639" y="1706"/>
                    <a:pt x="4419" y="885"/>
                    <a:pt x="8916" y="885"/>
                  </a:cubicBezTo>
                  <a:cubicBezTo>
                    <a:pt x="11942" y="885"/>
                    <a:pt x="15292" y="1257"/>
                    <a:pt x="18055" y="2496"/>
                  </a:cubicBezTo>
                  <a:cubicBezTo>
                    <a:pt x="22369" y="4413"/>
                    <a:pt x="25177" y="7244"/>
                    <a:pt x="25199" y="7266"/>
                  </a:cubicBezTo>
                  <a:cubicBezTo>
                    <a:pt x="25291" y="7358"/>
                    <a:pt x="25405" y="7403"/>
                    <a:pt x="25519" y="7403"/>
                  </a:cubicBezTo>
                  <a:cubicBezTo>
                    <a:pt x="25633" y="7403"/>
                    <a:pt x="25724" y="7358"/>
                    <a:pt x="25816" y="7289"/>
                  </a:cubicBezTo>
                  <a:cubicBezTo>
                    <a:pt x="25998" y="7107"/>
                    <a:pt x="25998" y="6833"/>
                    <a:pt x="25816" y="6673"/>
                  </a:cubicBezTo>
                  <a:cubicBezTo>
                    <a:pt x="25702" y="6536"/>
                    <a:pt x="22894" y="3683"/>
                    <a:pt x="18420" y="1697"/>
                  </a:cubicBezTo>
                  <a:cubicBezTo>
                    <a:pt x="15502" y="392"/>
                    <a:pt x="12032" y="1"/>
                    <a:pt x="8918"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7"/>
            <p:cNvSpPr/>
            <p:nvPr/>
          </p:nvSpPr>
          <p:spPr>
            <a:xfrm>
              <a:off x="5081437" y="4438548"/>
              <a:ext cx="782848" cy="548807"/>
            </a:xfrm>
            <a:custGeom>
              <a:avLst/>
              <a:gdLst/>
              <a:ahLst/>
              <a:cxnLst/>
              <a:rect l="l" t="t" r="r" b="b"/>
              <a:pathLst>
                <a:path w="20384" h="14290" extrusionOk="0">
                  <a:moveTo>
                    <a:pt x="1" y="1"/>
                  </a:moveTo>
                  <a:cubicBezTo>
                    <a:pt x="1" y="1"/>
                    <a:pt x="8811" y="4361"/>
                    <a:pt x="11322" y="6506"/>
                  </a:cubicBezTo>
                  <a:cubicBezTo>
                    <a:pt x="16024" y="10478"/>
                    <a:pt x="18307" y="14289"/>
                    <a:pt x="18307" y="14289"/>
                  </a:cubicBezTo>
                  <a:lnTo>
                    <a:pt x="20315" y="13308"/>
                  </a:lnTo>
                  <a:lnTo>
                    <a:pt x="20384" y="13422"/>
                  </a:lnTo>
                  <a:lnTo>
                    <a:pt x="19722" y="10318"/>
                  </a:lnTo>
                  <a:cubicBezTo>
                    <a:pt x="19722" y="10318"/>
                    <a:pt x="13605" y="3288"/>
                    <a:pt x="9975" y="1873"/>
                  </a:cubicBezTo>
                  <a:cubicBezTo>
                    <a:pt x="6346" y="457"/>
                    <a:pt x="1" y="1"/>
                    <a:pt x="1" y="1"/>
                  </a:cubicBezTo>
                  <a:close/>
                </a:path>
              </a:pathLst>
            </a:custGeom>
            <a:solidFill>
              <a:srgbClr val="E3D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7"/>
            <p:cNvSpPr/>
            <p:nvPr/>
          </p:nvSpPr>
          <p:spPr>
            <a:xfrm>
              <a:off x="5063041" y="4421804"/>
              <a:ext cx="819640" cy="582220"/>
            </a:xfrm>
            <a:custGeom>
              <a:avLst/>
              <a:gdLst/>
              <a:ahLst/>
              <a:cxnLst/>
              <a:rect l="l" t="t" r="r" b="b"/>
              <a:pathLst>
                <a:path w="21342" h="15160" extrusionOk="0">
                  <a:moveTo>
                    <a:pt x="2762" y="1099"/>
                  </a:moveTo>
                  <a:cubicBezTo>
                    <a:pt x="4931" y="1373"/>
                    <a:pt x="8126" y="1852"/>
                    <a:pt x="10295" y="2697"/>
                  </a:cubicBezTo>
                  <a:cubicBezTo>
                    <a:pt x="13581" y="3975"/>
                    <a:pt x="19082" y="10160"/>
                    <a:pt x="19790" y="10959"/>
                  </a:cubicBezTo>
                  <a:lnTo>
                    <a:pt x="20338" y="13470"/>
                  </a:lnTo>
                  <a:lnTo>
                    <a:pt x="18945" y="14155"/>
                  </a:lnTo>
                  <a:cubicBezTo>
                    <a:pt x="18261" y="13128"/>
                    <a:pt x="16024" y="9955"/>
                    <a:pt x="12098" y="6600"/>
                  </a:cubicBezTo>
                  <a:cubicBezTo>
                    <a:pt x="10317" y="5093"/>
                    <a:pt x="5547" y="2537"/>
                    <a:pt x="2762" y="1099"/>
                  </a:cubicBezTo>
                  <a:close/>
                  <a:moveTo>
                    <a:pt x="458" y="1"/>
                  </a:moveTo>
                  <a:cubicBezTo>
                    <a:pt x="271" y="1"/>
                    <a:pt x="109" y="132"/>
                    <a:pt x="46" y="323"/>
                  </a:cubicBezTo>
                  <a:cubicBezTo>
                    <a:pt x="0" y="528"/>
                    <a:pt x="92" y="734"/>
                    <a:pt x="274" y="825"/>
                  </a:cubicBezTo>
                  <a:cubicBezTo>
                    <a:pt x="366" y="871"/>
                    <a:pt x="9085" y="5185"/>
                    <a:pt x="11527" y="7262"/>
                  </a:cubicBezTo>
                  <a:cubicBezTo>
                    <a:pt x="16092" y="11142"/>
                    <a:pt x="18398" y="14908"/>
                    <a:pt x="18420" y="14954"/>
                  </a:cubicBezTo>
                  <a:cubicBezTo>
                    <a:pt x="18489" y="15091"/>
                    <a:pt x="18626" y="15159"/>
                    <a:pt x="18786" y="15159"/>
                  </a:cubicBezTo>
                  <a:cubicBezTo>
                    <a:pt x="18854" y="15159"/>
                    <a:pt x="18923" y="15136"/>
                    <a:pt x="18968" y="15113"/>
                  </a:cubicBezTo>
                  <a:lnTo>
                    <a:pt x="20703" y="14269"/>
                  </a:lnTo>
                  <a:cubicBezTo>
                    <a:pt x="20794" y="14292"/>
                    <a:pt x="20863" y="14292"/>
                    <a:pt x="20954" y="14292"/>
                  </a:cubicBezTo>
                  <a:cubicBezTo>
                    <a:pt x="21182" y="14223"/>
                    <a:pt x="21342" y="13995"/>
                    <a:pt x="21296" y="13767"/>
                  </a:cubicBezTo>
                  <a:lnTo>
                    <a:pt x="20612" y="10663"/>
                  </a:lnTo>
                  <a:cubicBezTo>
                    <a:pt x="20612" y="10594"/>
                    <a:pt x="20566" y="10526"/>
                    <a:pt x="20520" y="10457"/>
                  </a:cubicBezTo>
                  <a:cubicBezTo>
                    <a:pt x="20269" y="10183"/>
                    <a:pt x="14289" y="3336"/>
                    <a:pt x="10614" y="1898"/>
                  </a:cubicBezTo>
                  <a:cubicBezTo>
                    <a:pt x="6962" y="483"/>
                    <a:pt x="776" y="26"/>
                    <a:pt x="503" y="3"/>
                  </a:cubicBezTo>
                  <a:cubicBezTo>
                    <a:pt x="488" y="2"/>
                    <a:pt x="473" y="1"/>
                    <a:pt x="458"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7"/>
            <p:cNvSpPr/>
            <p:nvPr/>
          </p:nvSpPr>
          <p:spPr>
            <a:xfrm>
              <a:off x="5024483" y="4428025"/>
              <a:ext cx="880127" cy="557564"/>
            </a:xfrm>
            <a:custGeom>
              <a:avLst/>
              <a:gdLst/>
              <a:ahLst/>
              <a:cxnLst/>
              <a:rect l="l" t="t" r="r" b="b"/>
              <a:pathLst>
                <a:path w="22917" h="14518" extrusionOk="0">
                  <a:moveTo>
                    <a:pt x="5478" y="1"/>
                  </a:moveTo>
                  <a:lnTo>
                    <a:pt x="0" y="161"/>
                  </a:lnTo>
                  <a:cubicBezTo>
                    <a:pt x="0" y="161"/>
                    <a:pt x="10728" y="4201"/>
                    <a:pt x="13695" y="6278"/>
                  </a:cubicBezTo>
                  <a:cubicBezTo>
                    <a:pt x="17530" y="8994"/>
                    <a:pt x="19516" y="12304"/>
                    <a:pt x="20429" y="13787"/>
                  </a:cubicBezTo>
                  <a:cubicBezTo>
                    <a:pt x="20680" y="14175"/>
                    <a:pt x="20840" y="14427"/>
                    <a:pt x="20954" y="14518"/>
                  </a:cubicBezTo>
                  <a:lnTo>
                    <a:pt x="22688" y="12737"/>
                  </a:lnTo>
                  <a:lnTo>
                    <a:pt x="22917" y="12555"/>
                  </a:lnTo>
                  <a:lnTo>
                    <a:pt x="18169" y="7351"/>
                  </a:lnTo>
                  <a:lnTo>
                    <a:pt x="5478"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7"/>
            <p:cNvSpPr/>
            <p:nvPr/>
          </p:nvSpPr>
          <p:spPr>
            <a:xfrm>
              <a:off x="5006048" y="4411050"/>
              <a:ext cx="917841" cy="591207"/>
            </a:xfrm>
            <a:custGeom>
              <a:avLst/>
              <a:gdLst/>
              <a:ahLst/>
              <a:cxnLst/>
              <a:rect l="l" t="t" r="r" b="b"/>
              <a:pathLst>
                <a:path w="23899" h="15394" extrusionOk="0">
                  <a:moveTo>
                    <a:pt x="5844" y="877"/>
                  </a:moveTo>
                  <a:lnTo>
                    <a:pt x="18375" y="8135"/>
                  </a:lnTo>
                  <a:lnTo>
                    <a:pt x="22780" y="12951"/>
                  </a:lnTo>
                  <a:lnTo>
                    <a:pt x="21479" y="14298"/>
                  </a:lnTo>
                  <a:cubicBezTo>
                    <a:pt x="21411" y="14184"/>
                    <a:pt x="21342" y="14070"/>
                    <a:pt x="21297" y="14001"/>
                  </a:cubicBezTo>
                  <a:lnTo>
                    <a:pt x="21205" y="13864"/>
                  </a:lnTo>
                  <a:cubicBezTo>
                    <a:pt x="20247" y="12289"/>
                    <a:pt x="18238" y="9048"/>
                    <a:pt x="14426" y="6378"/>
                  </a:cubicBezTo>
                  <a:cubicBezTo>
                    <a:pt x="12212" y="4803"/>
                    <a:pt x="5935" y="2246"/>
                    <a:pt x="2648" y="968"/>
                  </a:cubicBezTo>
                  <a:lnTo>
                    <a:pt x="5844" y="877"/>
                  </a:lnTo>
                  <a:close/>
                  <a:moveTo>
                    <a:pt x="5994" y="0"/>
                  </a:moveTo>
                  <a:cubicBezTo>
                    <a:pt x="5974" y="0"/>
                    <a:pt x="5954" y="3"/>
                    <a:pt x="5935" y="9"/>
                  </a:cubicBezTo>
                  <a:lnTo>
                    <a:pt x="457" y="169"/>
                  </a:lnTo>
                  <a:cubicBezTo>
                    <a:pt x="252" y="169"/>
                    <a:pt x="69" y="329"/>
                    <a:pt x="46" y="534"/>
                  </a:cubicBezTo>
                  <a:cubicBezTo>
                    <a:pt x="1" y="740"/>
                    <a:pt x="115" y="945"/>
                    <a:pt x="320" y="1014"/>
                  </a:cubicBezTo>
                  <a:cubicBezTo>
                    <a:pt x="434" y="1059"/>
                    <a:pt x="11048" y="5054"/>
                    <a:pt x="13924" y="7085"/>
                  </a:cubicBezTo>
                  <a:cubicBezTo>
                    <a:pt x="17576" y="9664"/>
                    <a:pt x="19516" y="12814"/>
                    <a:pt x="20452" y="14321"/>
                  </a:cubicBezTo>
                  <a:lnTo>
                    <a:pt x="20543" y="14458"/>
                  </a:lnTo>
                  <a:cubicBezTo>
                    <a:pt x="20840" y="14937"/>
                    <a:pt x="21000" y="15165"/>
                    <a:pt x="21137" y="15302"/>
                  </a:cubicBezTo>
                  <a:cubicBezTo>
                    <a:pt x="21228" y="15371"/>
                    <a:pt x="21320" y="15393"/>
                    <a:pt x="21434" y="15393"/>
                  </a:cubicBezTo>
                  <a:cubicBezTo>
                    <a:pt x="21548" y="15393"/>
                    <a:pt x="21662" y="15348"/>
                    <a:pt x="21730" y="15279"/>
                  </a:cubicBezTo>
                  <a:lnTo>
                    <a:pt x="23488" y="13476"/>
                  </a:lnTo>
                  <a:cubicBezTo>
                    <a:pt x="23511" y="13453"/>
                    <a:pt x="23534" y="13431"/>
                    <a:pt x="23556" y="13408"/>
                  </a:cubicBezTo>
                  <a:cubicBezTo>
                    <a:pt x="23602" y="13385"/>
                    <a:pt x="23648" y="13362"/>
                    <a:pt x="23693" y="13316"/>
                  </a:cubicBezTo>
                  <a:cubicBezTo>
                    <a:pt x="23876" y="13157"/>
                    <a:pt x="23899" y="12883"/>
                    <a:pt x="23716" y="12700"/>
                  </a:cubicBezTo>
                  <a:lnTo>
                    <a:pt x="18969" y="7496"/>
                  </a:lnTo>
                  <a:cubicBezTo>
                    <a:pt x="18946" y="7450"/>
                    <a:pt x="18923" y="7427"/>
                    <a:pt x="18877" y="7405"/>
                  </a:cubicBezTo>
                  <a:lnTo>
                    <a:pt x="6164" y="55"/>
                  </a:lnTo>
                  <a:cubicBezTo>
                    <a:pt x="6113" y="22"/>
                    <a:pt x="6051" y="0"/>
                    <a:pt x="5994" y="0"/>
                  </a:cubicBezTo>
                  <a:close/>
                </a:path>
              </a:pathLst>
            </a:custGeom>
            <a:solidFill>
              <a:srgbClr val="E3D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7"/>
            <p:cNvSpPr/>
            <p:nvPr/>
          </p:nvSpPr>
          <p:spPr>
            <a:xfrm>
              <a:off x="5024483" y="3472624"/>
              <a:ext cx="1963609" cy="1548912"/>
            </a:xfrm>
            <a:custGeom>
              <a:avLst/>
              <a:gdLst/>
              <a:ahLst/>
              <a:cxnLst/>
              <a:rect l="l" t="t" r="r" b="b"/>
              <a:pathLst>
                <a:path w="51129" h="40331" extrusionOk="0">
                  <a:moveTo>
                    <a:pt x="32423" y="1"/>
                  </a:moveTo>
                  <a:cubicBezTo>
                    <a:pt x="28047" y="1"/>
                    <a:pt x="23716" y="478"/>
                    <a:pt x="23716" y="478"/>
                  </a:cubicBezTo>
                  <a:lnTo>
                    <a:pt x="0" y="25038"/>
                  </a:lnTo>
                  <a:cubicBezTo>
                    <a:pt x="0" y="25038"/>
                    <a:pt x="8491" y="25951"/>
                    <a:pt x="15293" y="30698"/>
                  </a:cubicBezTo>
                  <a:cubicBezTo>
                    <a:pt x="22186" y="35515"/>
                    <a:pt x="24492" y="40331"/>
                    <a:pt x="24492" y="40331"/>
                  </a:cubicBezTo>
                  <a:lnTo>
                    <a:pt x="51129" y="9882"/>
                  </a:lnTo>
                  <a:cubicBezTo>
                    <a:pt x="51129" y="9882"/>
                    <a:pt x="48618" y="2623"/>
                    <a:pt x="38483" y="478"/>
                  </a:cubicBezTo>
                  <a:cubicBezTo>
                    <a:pt x="36810" y="120"/>
                    <a:pt x="34611" y="1"/>
                    <a:pt x="32423"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7"/>
            <p:cNvSpPr/>
            <p:nvPr/>
          </p:nvSpPr>
          <p:spPr>
            <a:xfrm>
              <a:off x="5006048" y="3455572"/>
              <a:ext cx="1999595" cy="1582632"/>
            </a:xfrm>
            <a:custGeom>
              <a:avLst/>
              <a:gdLst/>
              <a:ahLst/>
              <a:cxnLst/>
              <a:rect l="l" t="t" r="r" b="b"/>
              <a:pathLst>
                <a:path w="52066" h="41209" extrusionOk="0">
                  <a:moveTo>
                    <a:pt x="32927" y="874"/>
                  </a:moveTo>
                  <a:cubicBezTo>
                    <a:pt x="35081" y="874"/>
                    <a:pt x="37238" y="989"/>
                    <a:pt x="38872" y="1333"/>
                  </a:cubicBezTo>
                  <a:cubicBezTo>
                    <a:pt x="47614" y="3204"/>
                    <a:pt x="50582" y="9025"/>
                    <a:pt x="51107" y="10234"/>
                  </a:cubicBezTo>
                  <a:lnTo>
                    <a:pt x="25063" y="40021"/>
                  </a:lnTo>
                  <a:cubicBezTo>
                    <a:pt x="24218" y="38583"/>
                    <a:pt x="21616" y="34703"/>
                    <a:pt x="16001" y="30800"/>
                  </a:cubicBezTo>
                  <a:cubicBezTo>
                    <a:pt x="10478" y="26920"/>
                    <a:pt x="3744" y="25550"/>
                    <a:pt x="1370" y="25162"/>
                  </a:cubicBezTo>
                  <a:lnTo>
                    <a:pt x="24401" y="1333"/>
                  </a:lnTo>
                  <a:cubicBezTo>
                    <a:pt x="25207" y="1245"/>
                    <a:pt x="29062" y="874"/>
                    <a:pt x="32927" y="874"/>
                  </a:cubicBezTo>
                  <a:close/>
                  <a:moveTo>
                    <a:pt x="32895" y="1"/>
                  </a:moveTo>
                  <a:cubicBezTo>
                    <a:pt x="28613" y="1"/>
                    <a:pt x="24406" y="458"/>
                    <a:pt x="24150" y="488"/>
                  </a:cubicBezTo>
                  <a:cubicBezTo>
                    <a:pt x="24036" y="488"/>
                    <a:pt x="23944" y="534"/>
                    <a:pt x="23876" y="602"/>
                  </a:cubicBezTo>
                  <a:lnTo>
                    <a:pt x="160" y="25185"/>
                  </a:lnTo>
                  <a:cubicBezTo>
                    <a:pt x="46" y="25299"/>
                    <a:pt x="1" y="25482"/>
                    <a:pt x="69" y="25619"/>
                  </a:cubicBezTo>
                  <a:cubicBezTo>
                    <a:pt x="115" y="25778"/>
                    <a:pt x="252" y="25893"/>
                    <a:pt x="434" y="25915"/>
                  </a:cubicBezTo>
                  <a:cubicBezTo>
                    <a:pt x="503" y="25915"/>
                    <a:pt x="8903" y="26874"/>
                    <a:pt x="15522" y="31508"/>
                  </a:cubicBezTo>
                  <a:cubicBezTo>
                    <a:pt x="22210" y="36187"/>
                    <a:pt x="24561" y="40912"/>
                    <a:pt x="24584" y="40957"/>
                  </a:cubicBezTo>
                  <a:cubicBezTo>
                    <a:pt x="24652" y="41094"/>
                    <a:pt x="24766" y="41186"/>
                    <a:pt x="24926" y="41208"/>
                  </a:cubicBezTo>
                  <a:lnTo>
                    <a:pt x="24972" y="41208"/>
                  </a:lnTo>
                  <a:cubicBezTo>
                    <a:pt x="25109" y="41208"/>
                    <a:pt x="25223" y="41140"/>
                    <a:pt x="25291" y="41049"/>
                  </a:cubicBezTo>
                  <a:lnTo>
                    <a:pt x="51928" y="10622"/>
                  </a:lnTo>
                  <a:cubicBezTo>
                    <a:pt x="52042" y="10486"/>
                    <a:pt x="52065" y="10326"/>
                    <a:pt x="52020" y="10189"/>
                  </a:cubicBezTo>
                  <a:cubicBezTo>
                    <a:pt x="51905" y="9869"/>
                    <a:pt x="49326" y="2679"/>
                    <a:pt x="39055" y="488"/>
                  </a:cubicBezTo>
                  <a:cubicBezTo>
                    <a:pt x="37337" y="123"/>
                    <a:pt x="35106" y="1"/>
                    <a:pt x="32895" y="1"/>
                  </a:cubicBezTo>
                  <a:close/>
                </a:path>
              </a:pathLst>
            </a:custGeom>
            <a:solidFill>
              <a:srgbClr val="EA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7"/>
            <p:cNvSpPr/>
            <p:nvPr/>
          </p:nvSpPr>
          <p:spPr>
            <a:xfrm>
              <a:off x="4996409" y="4407555"/>
              <a:ext cx="842452" cy="585062"/>
            </a:xfrm>
            <a:custGeom>
              <a:avLst/>
              <a:gdLst/>
              <a:ahLst/>
              <a:cxnLst/>
              <a:rect l="l" t="t" r="r" b="b"/>
              <a:pathLst>
                <a:path w="21936" h="15234" extrusionOk="0">
                  <a:moveTo>
                    <a:pt x="501" y="0"/>
                  </a:moveTo>
                  <a:cubicBezTo>
                    <a:pt x="325" y="0"/>
                    <a:pt x="162" y="108"/>
                    <a:pt x="92" y="283"/>
                  </a:cubicBezTo>
                  <a:cubicBezTo>
                    <a:pt x="1" y="511"/>
                    <a:pt x="115" y="762"/>
                    <a:pt x="343" y="854"/>
                  </a:cubicBezTo>
                  <a:cubicBezTo>
                    <a:pt x="457" y="899"/>
                    <a:pt x="11071" y="4894"/>
                    <a:pt x="13947" y="6925"/>
                  </a:cubicBezTo>
                  <a:cubicBezTo>
                    <a:pt x="17599" y="9504"/>
                    <a:pt x="19562" y="12654"/>
                    <a:pt x="20498" y="14161"/>
                  </a:cubicBezTo>
                  <a:cubicBezTo>
                    <a:pt x="20840" y="14731"/>
                    <a:pt x="21000" y="14982"/>
                    <a:pt x="21160" y="15142"/>
                  </a:cubicBezTo>
                  <a:cubicBezTo>
                    <a:pt x="21251" y="15211"/>
                    <a:pt x="21342" y="15233"/>
                    <a:pt x="21456" y="15233"/>
                  </a:cubicBezTo>
                  <a:cubicBezTo>
                    <a:pt x="21571" y="15233"/>
                    <a:pt x="21685" y="15188"/>
                    <a:pt x="21776" y="15096"/>
                  </a:cubicBezTo>
                  <a:cubicBezTo>
                    <a:pt x="21936" y="14914"/>
                    <a:pt x="21913" y="14640"/>
                    <a:pt x="21753" y="14480"/>
                  </a:cubicBezTo>
                  <a:cubicBezTo>
                    <a:pt x="21662" y="14412"/>
                    <a:pt x="21456" y="14047"/>
                    <a:pt x="21228" y="13704"/>
                  </a:cubicBezTo>
                  <a:cubicBezTo>
                    <a:pt x="20269" y="12129"/>
                    <a:pt x="18261" y="8888"/>
                    <a:pt x="14449" y="6217"/>
                  </a:cubicBezTo>
                  <a:cubicBezTo>
                    <a:pt x="11482" y="4118"/>
                    <a:pt x="1096" y="192"/>
                    <a:pt x="663" y="32"/>
                  </a:cubicBezTo>
                  <a:cubicBezTo>
                    <a:pt x="609" y="10"/>
                    <a:pt x="554" y="0"/>
                    <a:pt x="501" y="0"/>
                  </a:cubicBezTo>
                  <a:close/>
                </a:path>
              </a:pathLst>
            </a:custGeom>
            <a:solidFill>
              <a:srgbClr val="C9B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7"/>
            <p:cNvSpPr/>
            <p:nvPr/>
          </p:nvSpPr>
          <p:spPr>
            <a:xfrm>
              <a:off x="5006932" y="4417425"/>
              <a:ext cx="977446" cy="620778"/>
            </a:xfrm>
            <a:custGeom>
              <a:avLst/>
              <a:gdLst/>
              <a:ahLst/>
              <a:cxnLst/>
              <a:rect l="l" t="t" r="r" b="b"/>
              <a:pathLst>
                <a:path w="25451" h="16164" extrusionOk="0">
                  <a:moveTo>
                    <a:pt x="455" y="1"/>
                  </a:moveTo>
                  <a:cubicBezTo>
                    <a:pt x="226" y="1"/>
                    <a:pt x="45" y="156"/>
                    <a:pt x="23" y="391"/>
                  </a:cubicBezTo>
                  <a:cubicBezTo>
                    <a:pt x="1" y="619"/>
                    <a:pt x="160" y="848"/>
                    <a:pt x="411" y="870"/>
                  </a:cubicBezTo>
                  <a:cubicBezTo>
                    <a:pt x="480" y="870"/>
                    <a:pt x="8857" y="1829"/>
                    <a:pt x="15499" y="6463"/>
                  </a:cubicBezTo>
                  <a:cubicBezTo>
                    <a:pt x="22187" y="11142"/>
                    <a:pt x="24538" y="15867"/>
                    <a:pt x="24561" y="15912"/>
                  </a:cubicBezTo>
                  <a:cubicBezTo>
                    <a:pt x="24629" y="16072"/>
                    <a:pt x="24789" y="16163"/>
                    <a:pt x="24949" y="16163"/>
                  </a:cubicBezTo>
                  <a:cubicBezTo>
                    <a:pt x="25017" y="16163"/>
                    <a:pt x="25086" y="16141"/>
                    <a:pt x="25131" y="16118"/>
                  </a:cubicBezTo>
                  <a:cubicBezTo>
                    <a:pt x="25359" y="16004"/>
                    <a:pt x="25451" y="15752"/>
                    <a:pt x="25337" y="15524"/>
                  </a:cubicBezTo>
                  <a:cubicBezTo>
                    <a:pt x="25245" y="15342"/>
                    <a:pt x="22894" y="10571"/>
                    <a:pt x="15978" y="5755"/>
                  </a:cubicBezTo>
                  <a:cubicBezTo>
                    <a:pt x="9176" y="985"/>
                    <a:pt x="594" y="3"/>
                    <a:pt x="503" y="3"/>
                  </a:cubicBezTo>
                  <a:cubicBezTo>
                    <a:pt x="487" y="2"/>
                    <a:pt x="471" y="1"/>
                    <a:pt x="455"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7"/>
            <p:cNvSpPr/>
            <p:nvPr/>
          </p:nvSpPr>
          <p:spPr>
            <a:xfrm>
              <a:off x="5081437" y="3464520"/>
              <a:ext cx="1616505" cy="910967"/>
            </a:xfrm>
            <a:custGeom>
              <a:avLst/>
              <a:gdLst/>
              <a:ahLst/>
              <a:cxnLst/>
              <a:rect l="l" t="t" r="r" b="b"/>
              <a:pathLst>
                <a:path w="42091" h="23720" extrusionOk="0">
                  <a:moveTo>
                    <a:pt x="26139" y="1"/>
                  </a:moveTo>
                  <a:cubicBezTo>
                    <a:pt x="22622" y="1"/>
                    <a:pt x="19767" y="118"/>
                    <a:pt x="19767" y="118"/>
                  </a:cubicBezTo>
                  <a:lnTo>
                    <a:pt x="1" y="23719"/>
                  </a:lnTo>
                  <a:cubicBezTo>
                    <a:pt x="4520" y="20661"/>
                    <a:pt x="28190" y="3725"/>
                    <a:pt x="42091" y="2446"/>
                  </a:cubicBezTo>
                  <a:cubicBezTo>
                    <a:pt x="40653" y="1716"/>
                    <a:pt x="38963" y="1100"/>
                    <a:pt x="37000" y="689"/>
                  </a:cubicBezTo>
                  <a:cubicBezTo>
                    <a:pt x="34407" y="135"/>
                    <a:pt x="29895" y="1"/>
                    <a:pt x="26139"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7"/>
            <p:cNvSpPr/>
            <p:nvPr/>
          </p:nvSpPr>
          <p:spPr>
            <a:xfrm>
              <a:off x="5063041" y="3447545"/>
              <a:ext cx="1652452" cy="944609"/>
            </a:xfrm>
            <a:custGeom>
              <a:avLst/>
              <a:gdLst/>
              <a:ahLst/>
              <a:cxnLst/>
              <a:rect l="l" t="t" r="r" b="b"/>
              <a:pathLst>
                <a:path w="43027" h="24596" extrusionOk="0">
                  <a:moveTo>
                    <a:pt x="26672" y="878"/>
                  </a:moveTo>
                  <a:cubicBezTo>
                    <a:pt x="30397" y="878"/>
                    <a:pt x="34844" y="1010"/>
                    <a:pt x="37388" y="1542"/>
                  </a:cubicBezTo>
                  <a:cubicBezTo>
                    <a:pt x="38644" y="1816"/>
                    <a:pt x="39853" y="2181"/>
                    <a:pt x="40995" y="2637"/>
                  </a:cubicBezTo>
                  <a:cubicBezTo>
                    <a:pt x="28715" y="4623"/>
                    <a:pt x="10500" y="16766"/>
                    <a:pt x="2854" y="21993"/>
                  </a:cubicBezTo>
                  <a:lnTo>
                    <a:pt x="20452" y="994"/>
                  </a:lnTo>
                  <a:cubicBezTo>
                    <a:pt x="21153" y="963"/>
                    <a:pt x="23680" y="878"/>
                    <a:pt x="26672" y="878"/>
                  </a:cubicBezTo>
                  <a:close/>
                  <a:moveTo>
                    <a:pt x="26731" y="0"/>
                  </a:moveTo>
                  <a:cubicBezTo>
                    <a:pt x="23294" y="0"/>
                    <a:pt x="20464" y="116"/>
                    <a:pt x="20224" y="126"/>
                  </a:cubicBezTo>
                  <a:cubicBezTo>
                    <a:pt x="20109" y="126"/>
                    <a:pt x="19995" y="195"/>
                    <a:pt x="19904" y="286"/>
                  </a:cubicBezTo>
                  <a:lnTo>
                    <a:pt x="137" y="23865"/>
                  </a:lnTo>
                  <a:cubicBezTo>
                    <a:pt x="0" y="24047"/>
                    <a:pt x="0" y="24276"/>
                    <a:pt x="160" y="24435"/>
                  </a:cubicBezTo>
                  <a:cubicBezTo>
                    <a:pt x="229" y="24527"/>
                    <a:pt x="366" y="24595"/>
                    <a:pt x="480" y="24595"/>
                  </a:cubicBezTo>
                  <a:cubicBezTo>
                    <a:pt x="571" y="24595"/>
                    <a:pt x="639" y="24572"/>
                    <a:pt x="731" y="24504"/>
                  </a:cubicBezTo>
                  <a:cubicBezTo>
                    <a:pt x="1050" y="24276"/>
                    <a:pt x="1507" y="23979"/>
                    <a:pt x="2055" y="23614"/>
                  </a:cubicBezTo>
                  <a:cubicBezTo>
                    <a:pt x="8925" y="18866"/>
                    <a:pt x="29879" y="4486"/>
                    <a:pt x="42615" y="3322"/>
                  </a:cubicBezTo>
                  <a:cubicBezTo>
                    <a:pt x="42798" y="3299"/>
                    <a:pt x="42958" y="3139"/>
                    <a:pt x="43003" y="2957"/>
                  </a:cubicBezTo>
                  <a:cubicBezTo>
                    <a:pt x="43026" y="2774"/>
                    <a:pt x="42935" y="2569"/>
                    <a:pt x="42775" y="2477"/>
                  </a:cubicBezTo>
                  <a:cubicBezTo>
                    <a:pt x="41177" y="1701"/>
                    <a:pt x="39442" y="1085"/>
                    <a:pt x="37571" y="697"/>
                  </a:cubicBezTo>
                  <a:cubicBezTo>
                    <a:pt x="34951" y="137"/>
                    <a:pt x="30480" y="0"/>
                    <a:pt x="26731"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7"/>
            <p:cNvSpPr/>
            <p:nvPr/>
          </p:nvSpPr>
          <p:spPr>
            <a:xfrm>
              <a:off x="4767630" y="3505383"/>
              <a:ext cx="646087" cy="230161"/>
            </a:xfrm>
            <a:custGeom>
              <a:avLst/>
              <a:gdLst/>
              <a:ahLst/>
              <a:cxnLst/>
              <a:rect l="l" t="t" r="r" b="b"/>
              <a:pathLst>
                <a:path w="16823" h="5993" extrusionOk="0">
                  <a:moveTo>
                    <a:pt x="2637" y="0"/>
                  </a:moveTo>
                  <a:cubicBezTo>
                    <a:pt x="1773" y="0"/>
                    <a:pt x="1015" y="88"/>
                    <a:pt x="365" y="264"/>
                  </a:cubicBezTo>
                  <a:cubicBezTo>
                    <a:pt x="137" y="332"/>
                    <a:pt x="0" y="583"/>
                    <a:pt x="69" y="812"/>
                  </a:cubicBezTo>
                  <a:cubicBezTo>
                    <a:pt x="125" y="1000"/>
                    <a:pt x="290" y="1126"/>
                    <a:pt x="475" y="1126"/>
                  </a:cubicBezTo>
                  <a:cubicBezTo>
                    <a:pt x="514" y="1126"/>
                    <a:pt x="554" y="1120"/>
                    <a:pt x="594" y="1108"/>
                  </a:cubicBezTo>
                  <a:cubicBezTo>
                    <a:pt x="1176" y="954"/>
                    <a:pt x="1860" y="877"/>
                    <a:pt x="2646" y="877"/>
                  </a:cubicBezTo>
                  <a:cubicBezTo>
                    <a:pt x="3954" y="877"/>
                    <a:pt x="5541" y="1091"/>
                    <a:pt x="7396" y="1519"/>
                  </a:cubicBezTo>
                  <a:cubicBezTo>
                    <a:pt x="12737" y="2752"/>
                    <a:pt x="15407" y="5057"/>
                    <a:pt x="15978" y="5833"/>
                  </a:cubicBezTo>
                  <a:cubicBezTo>
                    <a:pt x="16069" y="5947"/>
                    <a:pt x="16206" y="5993"/>
                    <a:pt x="16320" y="5993"/>
                  </a:cubicBezTo>
                  <a:cubicBezTo>
                    <a:pt x="16412" y="5993"/>
                    <a:pt x="16503" y="5970"/>
                    <a:pt x="16594" y="5902"/>
                  </a:cubicBezTo>
                  <a:cubicBezTo>
                    <a:pt x="16777" y="5765"/>
                    <a:pt x="16822" y="5491"/>
                    <a:pt x="16686" y="5308"/>
                  </a:cubicBezTo>
                  <a:cubicBezTo>
                    <a:pt x="15773" y="4076"/>
                    <a:pt x="12600" y="1839"/>
                    <a:pt x="7601" y="675"/>
                  </a:cubicBezTo>
                  <a:cubicBezTo>
                    <a:pt x="5677" y="225"/>
                    <a:pt x="4020" y="0"/>
                    <a:pt x="263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7"/>
            <p:cNvSpPr/>
            <p:nvPr/>
          </p:nvSpPr>
          <p:spPr>
            <a:xfrm>
              <a:off x="4624725" y="3689420"/>
              <a:ext cx="645242" cy="230238"/>
            </a:xfrm>
            <a:custGeom>
              <a:avLst/>
              <a:gdLst/>
              <a:ahLst/>
              <a:cxnLst/>
              <a:rect l="l" t="t" r="r" b="b"/>
              <a:pathLst>
                <a:path w="16801" h="5995" extrusionOk="0">
                  <a:moveTo>
                    <a:pt x="2646" y="0"/>
                  </a:moveTo>
                  <a:cubicBezTo>
                    <a:pt x="1774" y="0"/>
                    <a:pt x="1012" y="88"/>
                    <a:pt x="366" y="265"/>
                  </a:cubicBezTo>
                  <a:cubicBezTo>
                    <a:pt x="138" y="311"/>
                    <a:pt x="1" y="562"/>
                    <a:pt x="46" y="790"/>
                  </a:cubicBezTo>
                  <a:cubicBezTo>
                    <a:pt x="106" y="989"/>
                    <a:pt x="304" y="1118"/>
                    <a:pt x="505" y="1118"/>
                  </a:cubicBezTo>
                  <a:cubicBezTo>
                    <a:pt x="535" y="1118"/>
                    <a:pt x="565" y="1116"/>
                    <a:pt x="594" y="1110"/>
                  </a:cubicBezTo>
                  <a:cubicBezTo>
                    <a:pt x="1165" y="948"/>
                    <a:pt x="1841" y="869"/>
                    <a:pt x="2620" y="869"/>
                  </a:cubicBezTo>
                  <a:cubicBezTo>
                    <a:pt x="3927" y="869"/>
                    <a:pt x="5523" y="1092"/>
                    <a:pt x="7396" y="1521"/>
                  </a:cubicBezTo>
                  <a:cubicBezTo>
                    <a:pt x="12714" y="2753"/>
                    <a:pt x="15385" y="5036"/>
                    <a:pt x="15956" y="5812"/>
                  </a:cubicBezTo>
                  <a:cubicBezTo>
                    <a:pt x="16047" y="5926"/>
                    <a:pt x="16184" y="5994"/>
                    <a:pt x="16321" y="5994"/>
                  </a:cubicBezTo>
                  <a:cubicBezTo>
                    <a:pt x="16412" y="5994"/>
                    <a:pt x="16503" y="5949"/>
                    <a:pt x="16572" y="5903"/>
                  </a:cubicBezTo>
                  <a:cubicBezTo>
                    <a:pt x="16777" y="5766"/>
                    <a:pt x="16800" y="5492"/>
                    <a:pt x="16663" y="5287"/>
                  </a:cubicBezTo>
                  <a:cubicBezTo>
                    <a:pt x="15750" y="4054"/>
                    <a:pt x="12577" y="1817"/>
                    <a:pt x="7579" y="653"/>
                  </a:cubicBezTo>
                  <a:cubicBezTo>
                    <a:pt x="5677" y="220"/>
                    <a:pt x="4024" y="0"/>
                    <a:pt x="2646"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7"/>
            <p:cNvSpPr/>
            <p:nvPr/>
          </p:nvSpPr>
          <p:spPr>
            <a:xfrm>
              <a:off x="4480975" y="3872689"/>
              <a:ext cx="646087" cy="230161"/>
            </a:xfrm>
            <a:custGeom>
              <a:avLst/>
              <a:gdLst/>
              <a:ahLst/>
              <a:cxnLst/>
              <a:rect l="l" t="t" r="r" b="b"/>
              <a:pathLst>
                <a:path w="16823" h="5993" extrusionOk="0">
                  <a:moveTo>
                    <a:pt x="2627" y="0"/>
                  </a:moveTo>
                  <a:cubicBezTo>
                    <a:pt x="1762" y="0"/>
                    <a:pt x="1006" y="88"/>
                    <a:pt x="366" y="264"/>
                  </a:cubicBezTo>
                  <a:cubicBezTo>
                    <a:pt x="137" y="332"/>
                    <a:pt x="0" y="560"/>
                    <a:pt x="69" y="811"/>
                  </a:cubicBezTo>
                  <a:cubicBezTo>
                    <a:pt x="106" y="1000"/>
                    <a:pt x="284" y="1126"/>
                    <a:pt x="473" y="1126"/>
                  </a:cubicBezTo>
                  <a:cubicBezTo>
                    <a:pt x="513" y="1126"/>
                    <a:pt x="554" y="1120"/>
                    <a:pt x="594" y="1108"/>
                  </a:cubicBezTo>
                  <a:cubicBezTo>
                    <a:pt x="1167" y="954"/>
                    <a:pt x="1850" y="877"/>
                    <a:pt x="2636" y="877"/>
                  </a:cubicBezTo>
                  <a:cubicBezTo>
                    <a:pt x="3945" y="877"/>
                    <a:pt x="5541" y="1091"/>
                    <a:pt x="7396" y="1519"/>
                  </a:cubicBezTo>
                  <a:cubicBezTo>
                    <a:pt x="12737" y="2752"/>
                    <a:pt x="15407" y="5034"/>
                    <a:pt x="15978" y="5810"/>
                  </a:cubicBezTo>
                  <a:cubicBezTo>
                    <a:pt x="16069" y="5924"/>
                    <a:pt x="16183" y="5993"/>
                    <a:pt x="16320" y="5993"/>
                  </a:cubicBezTo>
                  <a:cubicBezTo>
                    <a:pt x="16412" y="5993"/>
                    <a:pt x="16503" y="5970"/>
                    <a:pt x="16594" y="5901"/>
                  </a:cubicBezTo>
                  <a:cubicBezTo>
                    <a:pt x="16777" y="5765"/>
                    <a:pt x="16823" y="5491"/>
                    <a:pt x="16686" y="5308"/>
                  </a:cubicBezTo>
                  <a:cubicBezTo>
                    <a:pt x="15773" y="4075"/>
                    <a:pt x="12600" y="1839"/>
                    <a:pt x="7601" y="674"/>
                  </a:cubicBezTo>
                  <a:cubicBezTo>
                    <a:pt x="5677" y="225"/>
                    <a:pt x="4012" y="0"/>
                    <a:pt x="262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7"/>
            <p:cNvSpPr/>
            <p:nvPr/>
          </p:nvSpPr>
          <p:spPr>
            <a:xfrm>
              <a:off x="4911380" y="3322192"/>
              <a:ext cx="646087" cy="230161"/>
            </a:xfrm>
            <a:custGeom>
              <a:avLst/>
              <a:gdLst/>
              <a:ahLst/>
              <a:cxnLst/>
              <a:rect l="l" t="t" r="r" b="b"/>
              <a:pathLst>
                <a:path w="16823" h="5993" extrusionOk="0">
                  <a:moveTo>
                    <a:pt x="2628" y="0"/>
                  </a:moveTo>
                  <a:cubicBezTo>
                    <a:pt x="1762" y="0"/>
                    <a:pt x="1007" y="88"/>
                    <a:pt x="366" y="263"/>
                  </a:cubicBezTo>
                  <a:cubicBezTo>
                    <a:pt x="138" y="332"/>
                    <a:pt x="1" y="560"/>
                    <a:pt x="69" y="788"/>
                  </a:cubicBezTo>
                  <a:cubicBezTo>
                    <a:pt x="108" y="1003"/>
                    <a:pt x="298" y="1118"/>
                    <a:pt x="494" y="1118"/>
                  </a:cubicBezTo>
                  <a:cubicBezTo>
                    <a:pt x="528" y="1118"/>
                    <a:pt x="561" y="1115"/>
                    <a:pt x="594" y="1108"/>
                  </a:cubicBezTo>
                  <a:cubicBezTo>
                    <a:pt x="1168" y="954"/>
                    <a:pt x="1847" y="877"/>
                    <a:pt x="2630" y="877"/>
                  </a:cubicBezTo>
                  <a:cubicBezTo>
                    <a:pt x="3935" y="877"/>
                    <a:pt x="5527" y="1091"/>
                    <a:pt x="7396" y="1519"/>
                  </a:cubicBezTo>
                  <a:cubicBezTo>
                    <a:pt x="12737" y="2751"/>
                    <a:pt x="15385" y="5034"/>
                    <a:pt x="15978" y="5810"/>
                  </a:cubicBezTo>
                  <a:cubicBezTo>
                    <a:pt x="16047" y="5924"/>
                    <a:pt x="16184" y="5993"/>
                    <a:pt x="16321" y="5993"/>
                  </a:cubicBezTo>
                  <a:cubicBezTo>
                    <a:pt x="16412" y="5993"/>
                    <a:pt x="16503" y="5970"/>
                    <a:pt x="16572" y="5901"/>
                  </a:cubicBezTo>
                  <a:cubicBezTo>
                    <a:pt x="16777" y="5764"/>
                    <a:pt x="16823" y="5490"/>
                    <a:pt x="16663" y="5285"/>
                  </a:cubicBezTo>
                  <a:cubicBezTo>
                    <a:pt x="15773" y="4075"/>
                    <a:pt x="12600" y="1815"/>
                    <a:pt x="7601" y="674"/>
                  </a:cubicBezTo>
                  <a:cubicBezTo>
                    <a:pt x="5677" y="225"/>
                    <a:pt x="4012" y="0"/>
                    <a:pt x="262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7"/>
            <p:cNvSpPr/>
            <p:nvPr/>
          </p:nvSpPr>
          <p:spPr>
            <a:xfrm>
              <a:off x="5005165" y="3420278"/>
              <a:ext cx="883661" cy="1030598"/>
            </a:xfrm>
            <a:custGeom>
              <a:avLst/>
              <a:gdLst/>
              <a:ahLst/>
              <a:cxnLst/>
              <a:rect l="l" t="t" r="r" b="b"/>
              <a:pathLst>
                <a:path w="23009" h="26835" extrusionOk="0">
                  <a:moveTo>
                    <a:pt x="22529" y="0"/>
                  </a:moveTo>
                  <a:cubicBezTo>
                    <a:pt x="22412" y="0"/>
                    <a:pt x="22292" y="46"/>
                    <a:pt x="22210" y="129"/>
                  </a:cubicBezTo>
                  <a:cubicBezTo>
                    <a:pt x="22050" y="311"/>
                    <a:pt x="6050" y="17179"/>
                    <a:pt x="138" y="26150"/>
                  </a:cubicBezTo>
                  <a:cubicBezTo>
                    <a:pt x="1" y="26355"/>
                    <a:pt x="47" y="26629"/>
                    <a:pt x="252" y="26766"/>
                  </a:cubicBezTo>
                  <a:cubicBezTo>
                    <a:pt x="320" y="26812"/>
                    <a:pt x="412" y="26834"/>
                    <a:pt x="503" y="26834"/>
                  </a:cubicBezTo>
                  <a:cubicBezTo>
                    <a:pt x="640" y="26834"/>
                    <a:pt x="777" y="26766"/>
                    <a:pt x="868" y="26629"/>
                  </a:cubicBezTo>
                  <a:cubicBezTo>
                    <a:pt x="6734" y="17704"/>
                    <a:pt x="22689" y="905"/>
                    <a:pt x="22849" y="745"/>
                  </a:cubicBezTo>
                  <a:cubicBezTo>
                    <a:pt x="23009" y="563"/>
                    <a:pt x="23009" y="289"/>
                    <a:pt x="22826" y="129"/>
                  </a:cubicBezTo>
                  <a:cubicBezTo>
                    <a:pt x="22749" y="41"/>
                    <a:pt x="22640" y="0"/>
                    <a:pt x="22529"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7"/>
            <p:cNvSpPr/>
            <p:nvPr/>
          </p:nvSpPr>
          <p:spPr>
            <a:xfrm>
              <a:off x="6468242" y="3946119"/>
              <a:ext cx="346298" cy="366268"/>
            </a:xfrm>
            <a:custGeom>
              <a:avLst/>
              <a:gdLst/>
              <a:ahLst/>
              <a:cxnLst/>
              <a:rect l="l" t="t" r="r" b="b"/>
              <a:pathLst>
                <a:path w="9017" h="9537" extrusionOk="0">
                  <a:moveTo>
                    <a:pt x="8277" y="0"/>
                  </a:moveTo>
                  <a:cubicBezTo>
                    <a:pt x="8101" y="0"/>
                    <a:pt x="7926" y="69"/>
                    <a:pt x="7807" y="200"/>
                  </a:cubicBezTo>
                  <a:lnTo>
                    <a:pt x="251" y="8440"/>
                  </a:lnTo>
                  <a:cubicBezTo>
                    <a:pt x="0" y="8714"/>
                    <a:pt x="23" y="9125"/>
                    <a:pt x="274" y="9376"/>
                  </a:cubicBezTo>
                  <a:cubicBezTo>
                    <a:pt x="411" y="9490"/>
                    <a:pt x="571" y="9536"/>
                    <a:pt x="731" y="9536"/>
                  </a:cubicBezTo>
                  <a:cubicBezTo>
                    <a:pt x="913" y="9536"/>
                    <a:pt x="1073" y="9468"/>
                    <a:pt x="1210" y="9331"/>
                  </a:cubicBezTo>
                  <a:lnTo>
                    <a:pt x="8765" y="1091"/>
                  </a:lnTo>
                  <a:cubicBezTo>
                    <a:pt x="9016" y="840"/>
                    <a:pt x="8993" y="406"/>
                    <a:pt x="8720" y="178"/>
                  </a:cubicBezTo>
                  <a:cubicBezTo>
                    <a:pt x="8600" y="58"/>
                    <a:pt x="8438" y="0"/>
                    <a:pt x="827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7"/>
            <p:cNvSpPr/>
            <p:nvPr/>
          </p:nvSpPr>
          <p:spPr>
            <a:xfrm>
              <a:off x="6815385" y="3824375"/>
              <a:ext cx="110491" cy="110184"/>
            </a:xfrm>
            <a:custGeom>
              <a:avLst/>
              <a:gdLst/>
              <a:ahLst/>
              <a:cxnLst/>
              <a:rect l="l" t="t" r="r" b="b"/>
              <a:pathLst>
                <a:path w="2877" h="2869" extrusionOk="0">
                  <a:moveTo>
                    <a:pt x="2159" y="0"/>
                  </a:moveTo>
                  <a:cubicBezTo>
                    <a:pt x="1979" y="0"/>
                    <a:pt x="1800" y="75"/>
                    <a:pt x="1666" y="221"/>
                  </a:cubicBezTo>
                  <a:lnTo>
                    <a:pt x="228" y="1773"/>
                  </a:lnTo>
                  <a:cubicBezTo>
                    <a:pt x="0" y="2047"/>
                    <a:pt x="0" y="2457"/>
                    <a:pt x="274" y="2709"/>
                  </a:cubicBezTo>
                  <a:cubicBezTo>
                    <a:pt x="388" y="2823"/>
                    <a:pt x="548" y="2868"/>
                    <a:pt x="708" y="2868"/>
                  </a:cubicBezTo>
                  <a:cubicBezTo>
                    <a:pt x="890" y="2868"/>
                    <a:pt x="1073" y="2800"/>
                    <a:pt x="1187" y="2663"/>
                  </a:cubicBezTo>
                  <a:lnTo>
                    <a:pt x="2625" y="1111"/>
                  </a:lnTo>
                  <a:cubicBezTo>
                    <a:pt x="2876" y="837"/>
                    <a:pt x="2853" y="426"/>
                    <a:pt x="2602" y="175"/>
                  </a:cubicBezTo>
                  <a:cubicBezTo>
                    <a:pt x="2474" y="58"/>
                    <a:pt x="2316" y="0"/>
                    <a:pt x="2159"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7"/>
            <p:cNvSpPr/>
            <p:nvPr/>
          </p:nvSpPr>
          <p:spPr>
            <a:xfrm>
              <a:off x="5937024" y="4783617"/>
              <a:ext cx="98202" cy="119593"/>
            </a:xfrm>
            <a:custGeom>
              <a:avLst/>
              <a:gdLst/>
              <a:ahLst/>
              <a:cxnLst/>
              <a:rect l="l" t="t" r="r" b="b"/>
              <a:pathLst>
                <a:path w="2557" h="3114" extrusionOk="0">
                  <a:moveTo>
                    <a:pt x="729" y="1"/>
                  </a:moveTo>
                  <a:cubicBezTo>
                    <a:pt x="607" y="1"/>
                    <a:pt x="482" y="34"/>
                    <a:pt x="365" y="100"/>
                  </a:cubicBezTo>
                  <a:cubicBezTo>
                    <a:pt x="69" y="306"/>
                    <a:pt x="0" y="717"/>
                    <a:pt x="183" y="1013"/>
                  </a:cubicBezTo>
                  <a:cubicBezTo>
                    <a:pt x="548" y="1584"/>
                    <a:pt x="913" y="2177"/>
                    <a:pt x="1210" y="2771"/>
                  </a:cubicBezTo>
                  <a:cubicBezTo>
                    <a:pt x="1347" y="2999"/>
                    <a:pt x="1575" y="3113"/>
                    <a:pt x="1803" y="3113"/>
                  </a:cubicBezTo>
                  <a:cubicBezTo>
                    <a:pt x="1895" y="3113"/>
                    <a:pt x="2009" y="3090"/>
                    <a:pt x="2100" y="3045"/>
                  </a:cubicBezTo>
                  <a:cubicBezTo>
                    <a:pt x="2420" y="2885"/>
                    <a:pt x="2557" y="2474"/>
                    <a:pt x="2374" y="2155"/>
                  </a:cubicBezTo>
                  <a:cubicBezTo>
                    <a:pt x="2054" y="1515"/>
                    <a:pt x="1666" y="899"/>
                    <a:pt x="1278" y="306"/>
                  </a:cubicBezTo>
                  <a:cubicBezTo>
                    <a:pt x="1148" y="102"/>
                    <a:pt x="943" y="1"/>
                    <a:pt x="72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7"/>
            <p:cNvSpPr/>
            <p:nvPr/>
          </p:nvSpPr>
          <p:spPr>
            <a:xfrm>
              <a:off x="5563574" y="4484672"/>
              <a:ext cx="369110" cy="269488"/>
            </a:xfrm>
            <a:custGeom>
              <a:avLst/>
              <a:gdLst/>
              <a:ahLst/>
              <a:cxnLst/>
              <a:rect l="l" t="t" r="r" b="b"/>
              <a:pathLst>
                <a:path w="9611" h="7017" extrusionOk="0">
                  <a:moveTo>
                    <a:pt x="731" y="1"/>
                  </a:moveTo>
                  <a:cubicBezTo>
                    <a:pt x="443" y="1"/>
                    <a:pt x="189" y="188"/>
                    <a:pt x="115" y="466"/>
                  </a:cubicBezTo>
                  <a:cubicBezTo>
                    <a:pt x="1" y="831"/>
                    <a:pt x="206" y="1174"/>
                    <a:pt x="548" y="1288"/>
                  </a:cubicBezTo>
                  <a:cubicBezTo>
                    <a:pt x="594" y="1311"/>
                    <a:pt x="4794" y="2589"/>
                    <a:pt x="8400" y="6789"/>
                  </a:cubicBezTo>
                  <a:cubicBezTo>
                    <a:pt x="8514" y="6926"/>
                    <a:pt x="8697" y="7017"/>
                    <a:pt x="8880" y="7017"/>
                  </a:cubicBezTo>
                  <a:cubicBezTo>
                    <a:pt x="9039" y="7017"/>
                    <a:pt x="9199" y="6948"/>
                    <a:pt x="9313" y="6857"/>
                  </a:cubicBezTo>
                  <a:cubicBezTo>
                    <a:pt x="9587" y="6606"/>
                    <a:pt x="9610" y="6195"/>
                    <a:pt x="9382" y="5921"/>
                  </a:cubicBezTo>
                  <a:cubicBezTo>
                    <a:pt x="5524" y="1448"/>
                    <a:pt x="1119" y="78"/>
                    <a:pt x="936" y="32"/>
                  </a:cubicBezTo>
                  <a:cubicBezTo>
                    <a:pt x="868" y="11"/>
                    <a:pt x="799" y="1"/>
                    <a:pt x="731"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7"/>
            <p:cNvSpPr/>
            <p:nvPr/>
          </p:nvSpPr>
          <p:spPr>
            <a:xfrm>
              <a:off x="6745257" y="4426374"/>
              <a:ext cx="1201846" cy="572388"/>
            </a:xfrm>
            <a:custGeom>
              <a:avLst/>
              <a:gdLst/>
              <a:ahLst/>
              <a:cxnLst/>
              <a:rect l="l" t="t" r="r" b="b"/>
              <a:pathLst>
                <a:path w="31294" h="14904" extrusionOk="0">
                  <a:moveTo>
                    <a:pt x="6744" y="1"/>
                  </a:moveTo>
                  <a:cubicBezTo>
                    <a:pt x="6617" y="1"/>
                    <a:pt x="6491" y="7"/>
                    <a:pt x="6368" y="21"/>
                  </a:cubicBezTo>
                  <a:cubicBezTo>
                    <a:pt x="5935" y="90"/>
                    <a:pt x="5569" y="204"/>
                    <a:pt x="5227" y="318"/>
                  </a:cubicBezTo>
                  <a:cubicBezTo>
                    <a:pt x="4852" y="443"/>
                    <a:pt x="4495" y="549"/>
                    <a:pt x="4089" y="549"/>
                  </a:cubicBezTo>
                  <a:cubicBezTo>
                    <a:pt x="4050" y="549"/>
                    <a:pt x="4011" y="548"/>
                    <a:pt x="3972" y="546"/>
                  </a:cubicBezTo>
                  <a:cubicBezTo>
                    <a:pt x="3858" y="523"/>
                    <a:pt x="3584" y="478"/>
                    <a:pt x="3310" y="432"/>
                  </a:cubicBezTo>
                  <a:cubicBezTo>
                    <a:pt x="2550" y="291"/>
                    <a:pt x="1888" y="186"/>
                    <a:pt x="1370" y="186"/>
                  </a:cubicBezTo>
                  <a:cubicBezTo>
                    <a:pt x="801" y="186"/>
                    <a:pt x="407" y="313"/>
                    <a:pt x="251" y="660"/>
                  </a:cubicBezTo>
                  <a:lnTo>
                    <a:pt x="548" y="797"/>
                  </a:lnTo>
                  <a:lnTo>
                    <a:pt x="251" y="706"/>
                  </a:lnTo>
                  <a:lnTo>
                    <a:pt x="388" y="752"/>
                  </a:lnTo>
                  <a:lnTo>
                    <a:pt x="228" y="706"/>
                  </a:lnTo>
                  <a:lnTo>
                    <a:pt x="228" y="706"/>
                  </a:lnTo>
                  <a:cubicBezTo>
                    <a:pt x="0" y="1413"/>
                    <a:pt x="982" y="2075"/>
                    <a:pt x="2351" y="2943"/>
                  </a:cubicBezTo>
                  <a:cubicBezTo>
                    <a:pt x="2579" y="3080"/>
                    <a:pt x="2808" y="3217"/>
                    <a:pt x="2922" y="3308"/>
                  </a:cubicBezTo>
                  <a:cubicBezTo>
                    <a:pt x="3287" y="3582"/>
                    <a:pt x="3470" y="3924"/>
                    <a:pt x="3698" y="4312"/>
                  </a:cubicBezTo>
                  <a:cubicBezTo>
                    <a:pt x="3858" y="4609"/>
                    <a:pt x="4063" y="4951"/>
                    <a:pt x="4360" y="5294"/>
                  </a:cubicBezTo>
                  <a:cubicBezTo>
                    <a:pt x="5136" y="6184"/>
                    <a:pt x="6642" y="6777"/>
                    <a:pt x="6711" y="6800"/>
                  </a:cubicBezTo>
                  <a:lnTo>
                    <a:pt x="27299" y="14721"/>
                  </a:lnTo>
                  <a:cubicBezTo>
                    <a:pt x="27413" y="14766"/>
                    <a:pt x="27938" y="14903"/>
                    <a:pt x="28372" y="14903"/>
                  </a:cubicBezTo>
                  <a:lnTo>
                    <a:pt x="28555" y="14903"/>
                  </a:lnTo>
                  <a:cubicBezTo>
                    <a:pt x="29171" y="14812"/>
                    <a:pt x="29741" y="14378"/>
                    <a:pt x="30084" y="13716"/>
                  </a:cubicBezTo>
                  <a:cubicBezTo>
                    <a:pt x="30244" y="13374"/>
                    <a:pt x="30472" y="12758"/>
                    <a:pt x="30609" y="12392"/>
                  </a:cubicBezTo>
                  <a:cubicBezTo>
                    <a:pt x="30769" y="12004"/>
                    <a:pt x="30997" y="11388"/>
                    <a:pt x="31111" y="11046"/>
                  </a:cubicBezTo>
                  <a:cubicBezTo>
                    <a:pt x="31294" y="10315"/>
                    <a:pt x="31179" y="9608"/>
                    <a:pt x="30769" y="9128"/>
                  </a:cubicBezTo>
                  <a:cubicBezTo>
                    <a:pt x="30495" y="8786"/>
                    <a:pt x="29856" y="8489"/>
                    <a:pt x="29696" y="8398"/>
                  </a:cubicBezTo>
                  <a:lnTo>
                    <a:pt x="9130" y="500"/>
                  </a:lnTo>
                  <a:cubicBezTo>
                    <a:pt x="9069" y="480"/>
                    <a:pt x="7851" y="1"/>
                    <a:pt x="6744" y="1"/>
                  </a:cubicBezTo>
                  <a:close/>
                </a:path>
              </a:pathLst>
            </a:custGeom>
            <a:solidFill>
              <a:srgbClr val="4B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7"/>
            <p:cNvSpPr/>
            <p:nvPr/>
          </p:nvSpPr>
          <p:spPr>
            <a:xfrm>
              <a:off x="6745257" y="4450838"/>
              <a:ext cx="1179917" cy="547924"/>
            </a:xfrm>
            <a:custGeom>
              <a:avLst/>
              <a:gdLst/>
              <a:ahLst/>
              <a:cxnLst/>
              <a:rect l="l" t="t" r="r" b="b"/>
              <a:pathLst>
                <a:path w="30723" h="14267" extrusionOk="0">
                  <a:moveTo>
                    <a:pt x="274" y="0"/>
                  </a:moveTo>
                  <a:cubicBezTo>
                    <a:pt x="274" y="0"/>
                    <a:pt x="251" y="23"/>
                    <a:pt x="251" y="23"/>
                  </a:cubicBezTo>
                  <a:lnTo>
                    <a:pt x="548" y="160"/>
                  </a:lnTo>
                  <a:lnTo>
                    <a:pt x="251" y="69"/>
                  </a:lnTo>
                  <a:lnTo>
                    <a:pt x="388" y="115"/>
                  </a:lnTo>
                  <a:lnTo>
                    <a:pt x="228" y="69"/>
                  </a:lnTo>
                  <a:lnTo>
                    <a:pt x="228" y="69"/>
                  </a:lnTo>
                  <a:cubicBezTo>
                    <a:pt x="0" y="776"/>
                    <a:pt x="982" y="1438"/>
                    <a:pt x="2351" y="2306"/>
                  </a:cubicBezTo>
                  <a:cubicBezTo>
                    <a:pt x="2579" y="2443"/>
                    <a:pt x="2808" y="2580"/>
                    <a:pt x="2922" y="2671"/>
                  </a:cubicBezTo>
                  <a:cubicBezTo>
                    <a:pt x="3287" y="2945"/>
                    <a:pt x="3470" y="3287"/>
                    <a:pt x="3698" y="3675"/>
                  </a:cubicBezTo>
                  <a:cubicBezTo>
                    <a:pt x="3858" y="3972"/>
                    <a:pt x="4063" y="4314"/>
                    <a:pt x="4360" y="4657"/>
                  </a:cubicBezTo>
                  <a:cubicBezTo>
                    <a:pt x="5136" y="5547"/>
                    <a:pt x="6642" y="6140"/>
                    <a:pt x="6711" y="6163"/>
                  </a:cubicBezTo>
                  <a:lnTo>
                    <a:pt x="27299" y="14084"/>
                  </a:lnTo>
                  <a:cubicBezTo>
                    <a:pt x="27413" y="14129"/>
                    <a:pt x="27938" y="14266"/>
                    <a:pt x="28372" y="14266"/>
                  </a:cubicBezTo>
                  <a:lnTo>
                    <a:pt x="28555" y="14266"/>
                  </a:lnTo>
                  <a:cubicBezTo>
                    <a:pt x="29171" y="14175"/>
                    <a:pt x="29741" y="13741"/>
                    <a:pt x="30084" y="13079"/>
                  </a:cubicBezTo>
                  <a:cubicBezTo>
                    <a:pt x="30244" y="12737"/>
                    <a:pt x="30472" y="12121"/>
                    <a:pt x="30609" y="11733"/>
                  </a:cubicBezTo>
                  <a:cubicBezTo>
                    <a:pt x="30654" y="11664"/>
                    <a:pt x="30677" y="11573"/>
                    <a:pt x="30723" y="11482"/>
                  </a:cubicBezTo>
                  <a:lnTo>
                    <a:pt x="2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7"/>
            <p:cNvSpPr/>
            <p:nvPr/>
          </p:nvSpPr>
          <p:spPr>
            <a:xfrm>
              <a:off x="6952106" y="4431213"/>
              <a:ext cx="112258" cy="225668"/>
            </a:xfrm>
            <a:custGeom>
              <a:avLst/>
              <a:gdLst/>
              <a:ahLst/>
              <a:cxnLst/>
              <a:rect l="l" t="t" r="r" b="b"/>
              <a:pathLst>
                <a:path w="2923" h="5876" extrusionOk="0">
                  <a:moveTo>
                    <a:pt x="2418" y="1"/>
                  </a:moveTo>
                  <a:cubicBezTo>
                    <a:pt x="2243" y="1"/>
                    <a:pt x="2079" y="108"/>
                    <a:pt x="2010" y="283"/>
                  </a:cubicBezTo>
                  <a:lnTo>
                    <a:pt x="92" y="5282"/>
                  </a:lnTo>
                  <a:cubicBezTo>
                    <a:pt x="1" y="5510"/>
                    <a:pt x="115" y="5761"/>
                    <a:pt x="343" y="5853"/>
                  </a:cubicBezTo>
                  <a:cubicBezTo>
                    <a:pt x="389" y="5875"/>
                    <a:pt x="435" y="5875"/>
                    <a:pt x="480" y="5875"/>
                  </a:cubicBezTo>
                  <a:cubicBezTo>
                    <a:pt x="663" y="5875"/>
                    <a:pt x="823" y="5784"/>
                    <a:pt x="891" y="5601"/>
                  </a:cubicBezTo>
                  <a:lnTo>
                    <a:pt x="2831" y="603"/>
                  </a:lnTo>
                  <a:cubicBezTo>
                    <a:pt x="2923" y="374"/>
                    <a:pt x="2808" y="123"/>
                    <a:pt x="2580" y="32"/>
                  </a:cubicBezTo>
                  <a:cubicBezTo>
                    <a:pt x="2527" y="11"/>
                    <a:pt x="2472"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7"/>
            <p:cNvSpPr/>
            <p:nvPr/>
          </p:nvSpPr>
          <p:spPr>
            <a:xfrm>
              <a:off x="7156383" y="4510097"/>
              <a:ext cx="117481" cy="240569"/>
            </a:xfrm>
            <a:custGeom>
              <a:avLst/>
              <a:gdLst/>
              <a:ahLst/>
              <a:cxnLst/>
              <a:rect l="l" t="t" r="r" b="b"/>
              <a:pathLst>
                <a:path w="3059" h="6264" extrusionOk="0">
                  <a:moveTo>
                    <a:pt x="2577" y="1"/>
                  </a:moveTo>
                  <a:cubicBezTo>
                    <a:pt x="2402" y="1"/>
                    <a:pt x="2238" y="109"/>
                    <a:pt x="2169" y="283"/>
                  </a:cubicBezTo>
                  <a:lnTo>
                    <a:pt x="91" y="5670"/>
                  </a:lnTo>
                  <a:cubicBezTo>
                    <a:pt x="0" y="5898"/>
                    <a:pt x="114" y="6150"/>
                    <a:pt x="343" y="6241"/>
                  </a:cubicBezTo>
                  <a:cubicBezTo>
                    <a:pt x="388" y="6241"/>
                    <a:pt x="457" y="6264"/>
                    <a:pt x="502" y="6264"/>
                  </a:cubicBezTo>
                  <a:cubicBezTo>
                    <a:pt x="685" y="6264"/>
                    <a:pt x="845" y="6150"/>
                    <a:pt x="913" y="5990"/>
                  </a:cubicBezTo>
                  <a:lnTo>
                    <a:pt x="2990" y="580"/>
                  </a:lnTo>
                  <a:cubicBezTo>
                    <a:pt x="3059" y="375"/>
                    <a:pt x="2967" y="124"/>
                    <a:pt x="2739" y="32"/>
                  </a:cubicBezTo>
                  <a:cubicBezTo>
                    <a:pt x="2686" y="11"/>
                    <a:pt x="2631" y="1"/>
                    <a:pt x="2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7"/>
            <p:cNvSpPr/>
            <p:nvPr/>
          </p:nvSpPr>
          <p:spPr>
            <a:xfrm>
              <a:off x="7738449" y="4731885"/>
              <a:ext cx="117481" cy="240569"/>
            </a:xfrm>
            <a:custGeom>
              <a:avLst/>
              <a:gdLst/>
              <a:ahLst/>
              <a:cxnLst/>
              <a:rect l="l" t="t" r="r" b="b"/>
              <a:pathLst>
                <a:path w="3059" h="6264" extrusionOk="0">
                  <a:moveTo>
                    <a:pt x="2554" y="1"/>
                  </a:moveTo>
                  <a:cubicBezTo>
                    <a:pt x="2379" y="1"/>
                    <a:pt x="2216" y="108"/>
                    <a:pt x="2146" y="283"/>
                  </a:cubicBezTo>
                  <a:lnTo>
                    <a:pt x="69" y="5670"/>
                  </a:lnTo>
                  <a:cubicBezTo>
                    <a:pt x="0" y="5898"/>
                    <a:pt x="91" y="6149"/>
                    <a:pt x="320" y="6218"/>
                  </a:cubicBezTo>
                  <a:cubicBezTo>
                    <a:pt x="388" y="6241"/>
                    <a:pt x="434" y="6263"/>
                    <a:pt x="480" y="6263"/>
                  </a:cubicBezTo>
                  <a:cubicBezTo>
                    <a:pt x="662" y="6263"/>
                    <a:pt x="822" y="6149"/>
                    <a:pt x="890" y="5967"/>
                  </a:cubicBezTo>
                  <a:lnTo>
                    <a:pt x="2967" y="580"/>
                  </a:lnTo>
                  <a:cubicBezTo>
                    <a:pt x="3059" y="352"/>
                    <a:pt x="2945" y="101"/>
                    <a:pt x="2716" y="32"/>
                  </a:cubicBezTo>
                  <a:cubicBezTo>
                    <a:pt x="2663" y="11"/>
                    <a:pt x="2608" y="1"/>
                    <a:pt x="2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7"/>
            <p:cNvSpPr/>
            <p:nvPr/>
          </p:nvSpPr>
          <p:spPr>
            <a:xfrm>
              <a:off x="7273825" y="4629152"/>
              <a:ext cx="465507" cy="221443"/>
            </a:xfrm>
            <a:custGeom>
              <a:avLst/>
              <a:gdLst/>
              <a:ahLst/>
              <a:cxnLst/>
              <a:rect l="l" t="t" r="r" b="b"/>
              <a:pathLst>
                <a:path w="12121" h="5766" extrusionOk="0">
                  <a:moveTo>
                    <a:pt x="1611" y="870"/>
                  </a:moveTo>
                  <a:cubicBezTo>
                    <a:pt x="2470" y="870"/>
                    <a:pt x="4163" y="1158"/>
                    <a:pt x="6392" y="2022"/>
                  </a:cubicBezTo>
                  <a:cubicBezTo>
                    <a:pt x="9336" y="3164"/>
                    <a:pt x="10934" y="4396"/>
                    <a:pt x="11071" y="4830"/>
                  </a:cubicBezTo>
                  <a:cubicBezTo>
                    <a:pt x="10977" y="4880"/>
                    <a:pt x="10787" y="4909"/>
                    <a:pt x="10511" y="4909"/>
                  </a:cubicBezTo>
                  <a:cubicBezTo>
                    <a:pt x="9652" y="4909"/>
                    <a:pt x="7959" y="4621"/>
                    <a:pt x="5730" y="3757"/>
                  </a:cubicBezTo>
                  <a:cubicBezTo>
                    <a:pt x="2785" y="2616"/>
                    <a:pt x="1188" y="1383"/>
                    <a:pt x="1051" y="950"/>
                  </a:cubicBezTo>
                  <a:cubicBezTo>
                    <a:pt x="1145" y="900"/>
                    <a:pt x="1335" y="870"/>
                    <a:pt x="1611" y="870"/>
                  </a:cubicBezTo>
                  <a:close/>
                  <a:moveTo>
                    <a:pt x="1635" y="1"/>
                  </a:moveTo>
                  <a:cubicBezTo>
                    <a:pt x="838" y="1"/>
                    <a:pt x="374" y="210"/>
                    <a:pt x="206" y="630"/>
                  </a:cubicBezTo>
                  <a:cubicBezTo>
                    <a:pt x="1" y="1201"/>
                    <a:pt x="457" y="1863"/>
                    <a:pt x="1621" y="2661"/>
                  </a:cubicBezTo>
                  <a:cubicBezTo>
                    <a:pt x="2580" y="3323"/>
                    <a:pt x="3927" y="3985"/>
                    <a:pt x="5410" y="4556"/>
                  </a:cubicBezTo>
                  <a:cubicBezTo>
                    <a:pt x="6894" y="5127"/>
                    <a:pt x="8355" y="5537"/>
                    <a:pt x="9496" y="5697"/>
                  </a:cubicBezTo>
                  <a:cubicBezTo>
                    <a:pt x="9861" y="5743"/>
                    <a:pt x="10181" y="5766"/>
                    <a:pt x="10455" y="5766"/>
                  </a:cubicBezTo>
                  <a:cubicBezTo>
                    <a:pt x="11254" y="5766"/>
                    <a:pt x="11733" y="5560"/>
                    <a:pt x="11893" y="5149"/>
                  </a:cubicBezTo>
                  <a:cubicBezTo>
                    <a:pt x="12121" y="4579"/>
                    <a:pt x="11664" y="3894"/>
                    <a:pt x="10500" y="3118"/>
                  </a:cubicBezTo>
                  <a:cubicBezTo>
                    <a:pt x="9542" y="2456"/>
                    <a:pt x="8195" y="1794"/>
                    <a:pt x="6711" y="1201"/>
                  </a:cubicBezTo>
                  <a:cubicBezTo>
                    <a:pt x="5228" y="630"/>
                    <a:pt x="3767" y="242"/>
                    <a:pt x="2626" y="82"/>
                  </a:cubicBezTo>
                  <a:cubicBezTo>
                    <a:pt x="2251" y="28"/>
                    <a:pt x="1921" y="1"/>
                    <a:pt x="1635" y="1"/>
                  </a:cubicBezTo>
                  <a:close/>
                </a:path>
              </a:pathLst>
            </a:custGeom>
            <a:solidFill>
              <a:srgbClr val="4B3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7"/>
            <p:cNvSpPr/>
            <p:nvPr/>
          </p:nvSpPr>
          <p:spPr>
            <a:xfrm>
              <a:off x="6989820" y="4447343"/>
              <a:ext cx="118364" cy="240223"/>
            </a:xfrm>
            <a:custGeom>
              <a:avLst/>
              <a:gdLst/>
              <a:ahLst/>
              <a:cxnLst/>
              <a:rect l="l" t="t" r="r" b="b"/>
              <a:pathLst>
                <a:path w="3082" h="6255" extrusionOk="0">
                  <a:moveTo>
                    <a:pt x="2589" y="1"/>
                  </a:moveTo>
                  <a:cubicBezTo>
                    <a:pt x="2409" y="1"/>
                    <a:pt x="2240" y="95"/>
                    <a:pt x="2169" y="274"/>
                  </a:cubicBezTo>
                  <a:lnTo>
                    <a:pt x="92" y="5661"/>
                  </a:lnTo>
                  <a:cubicBezTo>
                    <a:pt x="0" y="5889"/>
                    <a:pt x="114" y="6140"/>
                    <a:pt x="343" y="6231"/>
                  </a:cubicBezTo>
                  <a:cubicBezTo>
                    <a:pt x="388" y="6254"/>
                    <a:pt x="457" y="6254"/>
                    <a:pt x="503" y="6254"/>
                  </a:cubicBezTo>
                  <a:cubicBezTo>
                    <a:pt x="685" y="6254"/>
                    <a:pt x="845" y="6163"/>
                    <a:pt x="913" y="5980"/>
                  </a:cubicBezTo>
                  <a:lnTo>
                    <a:pt x="2990" y="594"/>
                  </a:lnTo>
                  <a:cubicBezTo>
                    <a:pt x="3082" y="365"/>
                    <a:pt x="2968" y="114"/>
                    <a:pt x="2739" y="23"/>
                  </a:cubicBezTo>
                  <a:cubicBezTo>
                    <a:pt x="2690" y="8"/>
                    <a:pt x="2639" y="1"/>
                    <a:pt x="2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7"/>
            <p:cNvSpPr/>
            <p:nvPr/>
          </p:nvSpPr>
          <p:spPr>
            <a:xfrm>
              <a:off x="6762770" y="4376370"/>
              <a:ext cx="1201001" cy="572427"/>
            </a:xfrm>
            <a:custGeom>
              <a:avLst/>
              <a:gdLst/>
              <a:ahLst/>
              <a:cxnLst/>
              <a:rect l="l" t="t" r="r" b="b"/>
              <a:pathLst>
                <a:path w="31272" h="14905" extrusionOk="0">
                  <a:moveTo>
                    <a:pt x="6758" y="1"/>
                  </a:moveTo>
                  <a:cubicBezTo>
                    <a:pt x="6626" y="1"/>
                    <a:pt x="6496" y="7"/>
                    <a:pt x="6369" y="22"/>
                  </a:cubicBezTo>
                  <a:cubicBezTo>
                    <a:pt x="5912" y="68"/>
                    <a:pt x="5547" y="205"/>
                    <a:pt x="5228" y="296"/>
                  </a:cubicBezTo>
                  <a:cubicBezTo>
                    <a:pt x="4859" y="432"/>
                    <a:pt x="4524" y="534"/>
                    <a:pt x="4152" y="534"/>
                  </a:cubicBezTo>
                  <a:cubicBezTo>
                    <a:pt x="4086" y="534"/>
                    <a:pt x="4018" y="531"/>
                    <a:pt x="3949" y="524"/>
                  </a:cubicBezTo>
                  <a:cubicBezTo>
                    <a:pt x="3835" y="524"/>
                    <a:pt x="3561" y="479"/>
                    <a:pt x="3287" y="433"/>
                  </a:cubicBezTo>
                  <a:cubicBezTo>
                    <a:pt x="2517" y="290"/>
                    <a:pt x="1852" y="179"/>
                    <a:pt x="1335" y="179"/>
                  </a:cubicBezTo>
                  <a:cubicBezTo>
                    <a:pt x="780" y="179"/>
                    <a:pt x="394" y="307"/>
                    <a:pt x="229" y="661"/>
                  </a:cubicBezTo>
                  <a:lnTo>
                    <a:pt x="526" y="798"/>
                  </a:lnTo>
                  <a:lnTo>
                    <a:pt x="526" y="798"/>
                  </a:lnTo>
                  <a:lnTo>
                    <a:pt x="229" y="684"/>
                  </a:lnTo>
                  <a:lnTo>
                    <a:pt x="229" y="684"/>
                  </a:lnTo>
                  <a:lnTo>
                    <a:pt x="366" y="752"/>
                  </a:lnTo>
                  <a:lnTo>
                    <a:pt x="206" y="707"/>
                  </a:lnTo>
                  <a:lnTo>
                    <a:pt x="206" y="707"/>
                  </a:lnTo>
                  <a:cubicBezTo>
                    <a:pt x="1" y="1414"/>
                    <a:pt x="959" y="2076"/>
                    <a:pt x="2329" y="2921"/>
                  </a:cubicBezTo>
                  <a:cubicBezTo>
                    <a:pt x="2580" y="3081"/>
                    <a:pt x="2785" y="3218"/>
                    <a:pt x="2899" y="3286"/>
                  </a:cubicBezTo>
                  <a:cubicBezTo>
                    <a:pt x="3265" y="3583"/>
                    <a:pt x="3447" y="3925"/>
                    <a:pt x="3675" y="4313"/>
                  </a:cubicBezTo>
                  <a:cubicBezTo>
                    <a:pt x="3858" y="4610"/>
                    <a:pt x="4041" y="4952"/>
                    <a:pt x="4337" y="5295"/>
                  </a:cubicBezTo>
                  <a:cubicBezTo>
                    <a:pt x="5113" y="6185"/>
                    <a:pt x="6620" y="6756"/>
                    <a:pt x="6688" y="6801"/>
                  </a:cubicBezTo>
                  <a:lnTo>
                    <a:pt x="27277" y="14722"/>
                  </a:lnTo>
                  <a:cubicBezTo>
                    <a:pt x="27391" y="14744"/>
                    <a:pt x="27916" y="14904"/>
                    <a:pt x="28350" y="14904"/>
                  </a:cubicBezTo>
                  <a:lnTo>
                    <a:pt x="28532" y="14904"/>
                  </a:lnTo>
                  <a:cubicBezTo>
                    <a:pt x="29149" y="14813"/>
                    <a:pt x="29719" y="14356"/>
                    <a:pt x="30062" y="13694"/>
                  </a:cubicBezTo>
                  <a:cubicBezTo>
                    <a:pt x="30221" y="13375"/>
                    <a:pt x="30450" y="12759"/>
                    <a:pt x="30587" y="12371"/>
                  </a:cubicBezTo>
                  <a:cubicBezTo>
                    <a:pt x="30746" y="12005"/>
                    <a:pt x="30997" y="11389"/>
                    <a:pt x="31089" y="11024"/>
                  </a:cubicBezTo>
                  <a:cubicBezTo>
                    <a:pt x="31271" y="10316"/>
                    <a:pt x="31157" y="9609"/>
                    <a:pt x="30746" y="9129"/>
                  </a:cubicBezTo>
                  <a:cubicBezTo>
                    <a:pt x="30472" y="8787"/>
                    <a:pt x="29833" y="8467"/>
                    <a:pt x="29674" y="8399"/>
                  </a:cubicBezTo>
                  <a:lnTo>
                    <a:pt x="9108" y="479"/>
                  </a:lnTo>
                  <a:cubicBezTo>
                    <a:pt x="9067" y="458"/>
                    <a:pt x="7861" y="1"/>
                    <a:pt x="6758" y="1"/>
                  </a:cubicBezTo>
                  <a:close/>
                </a:path>
              </a:pathLst>
            </a:custGeom>
            <a:solidFill>
              <a:srgbClr val="ED8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7"/>
            <p:cNvSpPr/>
            <p:nvPr/>
          </p:nvSpPr>
          <p:spPr>
            <a:xfrm>
              <a:off x="6762770" y="4399989"/>
              <a:ext cx="1179072" cy="548807"/>
            </a:xfrm>
            <a:custGeom>
              <a:avLst/>
              <a:gdLst/>
              <a:ahLst/>
              <a:cxnLst/>
              <a:rect l="l" t="t" r="r" b="b"/>
              <a:pathLst>
                <a:path w="30701" h="14290" extrusionOk="0">
                  <a:moveTo>
                    <a:pt x="252" y="1"/>
                  </a:moveTo>
                  <a:cubicBezTo>
                    <a:pt x="252" y="23"/>
                    <a:pt x="252" y="23"/>
                    <a:pt x="229" y="46"/>
                  </a:cubicBezTo>
                  <a:lnTo>
                    <a:pt x="526" y="183"/>
                  </a:lnTo>
                  <a:lnTo>
                    <a:pt x="526" y="183"/>
                  </a:lnTo>
                  <a:lnTo>
                    <a:pt x="229" y="69"/>
                  </a:lnTo>
                  <a:lnTo>
                    <a:pt x="229" y="69"/>
                  </a:lnTo>
                  <a:lnTo>
                    <a:pt x="366" y="137"/>
                  </a:lnTo>
                  <a:lnTo>
                    <a:pt x="206" y="92"/>
                  </a:lnTo>
                  <a:lnTo>
                    <a:pt x="206" y="92"/>
                  </a:lnTo>
                  <a:cubicBezTo>
                    <a:pt x="1" y="799"/>
                    <a:pt x="959" y="1461"/>
                    <a:pt x="2329" y="2306"/>
                  </a:cubicBezTo>
                  <a:cubicBezTo>
                    <a:pt x="2580" y="2466"/>
                    <a:pt x="2785" y="2603"/>
                    <a:pt x="2899" y="2671"/>
                  </a:cubicBezTo>
                  <a:cubicBezTo>
                    <a:pt x="3265" y="2968"/>
                    <a:pt x="3447" y="3310"/>
                    <a:pt x="3675" y="3698"/>
                  </a:cubicBezTo>
                  <a:cubicBezTo>
                    <a:pt x="3858" y="3995"/>
                    <a:pt x="4041" y="4337"/>
                    <a:pt x="4337" y="4680"/>
                  </a:cubicBezTo>
                  <a:cubicBezTo>
                    <a:pt x="5113" y="5570"/>
                    <a:pt x="6620" y="6141"/>
                    <a:pt x="6688" y="6186"/>
                  </a:cubicBezTo>
                  <a:lnTo>
                    <a:pt x="27277" y="14107"/>
                  </a:lnTo>
                  <a:cubicBezTo>
                    <a:pt x="27391" y="14129"/>
                    <a:pt x="27916" y="14289"/>
                    <a:pt x="28350" y="14289"/>
                  </a:cubicBezTo>
                  <a:lnTo>
                    <a:pt x="28532" y="14289"/>
                  </a:lnTo>
                  <a:cubicBezTo>
                    <a:pt x="29149" y="14198"/>
                    <a:pt x="29719" y="13741"/>
                    <a:pt x="30062" y="13079"/>
                  </a:cubicBezTo>
                  <a:cubicBezTo>
                    <a:pt x="30221" y="12760"/>
                    <a:pt x="30450" y="12144"/>
                    <a:pt x="30587" y="11756"/>
                  </a:cubicBezTo>
                  <a:cubicBezTo>
                    <a:pt x="30632" y="11687"/>
                    <a:pt x="30655" y="11596"/>
                    <a:pt x="30701" y="11504"/>
                  </a:cubicBezTo>
                  <a:lnTo>
                    <a:pt x="2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7"/>
            <p:cNvSpPr/>
            <p:nvPr/>
          </p:nvSpPr>
          <p:spPr>
            <a:xfrm>
              <a:off x="6968774" y="4381248"/>
              <a:ext cx="112258" cy="225668"/>
            </a:xfrm>
            <a:custGeom>
              <a:avLst/>
              <a:gdLst/>
              <a:ahLst/>
              <a:cxnLst/>
              <a:rect l="l" t="t" r="r" b="b"/>
              <a:pathLst>
                <a:path w="2923" h="5876" extrusionOk="0">
                  <a:moveTo>
                    <a:pt x="2418" y="1"/>
                  </a:moveTo>
                  <a:cubicBezTo>
                    <a:pt x="2243" y="1"/>
                    <a:pt x="2079" y="108"/>
                    <a:pt x="2009" y="283"/>
                  </a:cubicBezTo>
                  <a:lnTo>
                    <a:pt x="92" y="5282"/>
                  </a:lnTo>
                  <a:cubicBezTo>
                    <a:pt x="1" y="5510"/>
                    <a:pt x="115" y="5761"/>
                    <a:pt x="343" y="5852"/>
                  </a:cubicBezTo>
                  <a:cubicBezTo>
                    <a:pt x="389" y="5875"/>
                    <a:pt x="434" y="5875"/>
                    <a:pt x="503" y="5875"/>
                  </a:cubicBezTo>
                  <a:cubicBezTo>
                    <a:pt x="662" y="5875"/>
                    <a:pt x="822" y="5761"/>
                    <a:pt x="891" y="5601"/>
                  </a:cubicBezTo>
                  <a:lnTo>
                    <a:pt x="2831" y="580"/>
                  </a:lnTo>
                  <a:cubicBezTo>
                    <a:pt x="2922" y="352"/>
                    <a:pt x="2808" y="101"/>
                    <a:pt x="2580" y="32"/>
                  </a:cubicBezTo>
                  <a:cubicBezTo>
                    <a:pt x="2526" y="11"/>
                    <a:pt x="2472" y="1"/>
                    <a:pt x="2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7"/>
            <p:cNvSpPr/>
            <p:nvPr/>
          </p:nvSpPr>
          <p:spPr>
            <a:xfrm>
              <a:off x="7173012" y="4459709"/>
              <a:ext cx="118403" cy="240991"/>
            </a:xfrm>
            <a:custGeom>
              <a:avLst/>
              <a:gdLst/>
              <a:ahLst/>
              <a:cxnLst/>
              <a:rect l="l" t="t" r="r" b="b"/>
              <a:pathLst>
                <a:path w="3083" h="6275" extrusionOk="0">
                  <a:moveTo>
                    <a:pt x="2604" y="1"/>
                  </a:moveTo>
                  <a:cubicBezTo>
                    <a:pt x="2419" y="1"/>
                    <a:pt x="2243" y="107"/>
                    <a:pt x="2169" y="272"/>
                  </a:cubicBezTo>
                  <a:lnTo>
                    <a:pt x="92" y="5681"/>
                  </a:lnTo>
                  <a:cubicBezTo>
                    <a:pt x="1" y="5887"/>
                    <a:pt x="115" y="6138"/>
                    <a:pt x="343" y="6229"/>
                  </a:cubicBezTo>
                  <a:cubicBezTo>
                    <a:pt x="389" y="6252"/>
                    <a:pt x="457" y="6275"/>
                    <a:pt x="503" y="6275"/>
                  </a:cubicBezTo>
                  <a:cubicBezTo>
                    <a:pt x="686" y="6275"/>
                    <a:pt x="845" y="6160"/>
                    <a:pt x="914" y="5978"/>
                  </a:cubicBezTo>
                  <a:lnTo>
                    <a:pt x="2991" y="591"/>
                  </a:lnTo>
                  <a:cubicBezTo>
                    <a:pt x="3082" y="363"/>
                    <a:pt x="2968" y="112"/>
                    <a:pt x="2740" y="20"/>
                  </a:cubicBezTo>
                  <a:cubicBezTo>
                    <a:pt x="2695" y="7"/>
                    <a:pt x="2649" y="1"/>
                    <a:pt x="2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7"/>
            <p:cNvSpPr/>
            <p:nvPr/>
          </p:nvSpPr>
          <p:spPr>
            <a:xfrm>
              <a:off x="7755078" y="4681037"/>
              <a:ext cx="117519" cy="240569"/>
            </a:xfrm>
            <a:custGeom>
              <a:avLst/>
              <a:gdLst/>
              <a:ahLst/>
              <a:cxnLst/>
              <a:rect l="l" t="t" r="r" b="b"/>
              <a:pathLst>
                <a:path w="3060" h="6264" extrusionOk="0">
                  <a:moveTo>
                    <a:pt x="2555" y="1"/>
                  </a:moveTo>
                  <a:cubicBezTo>
                    <a:pt x="2380" y="1"/>
                    <a:pt x="2216" y="109"/>
                    <a:pt x="2146" y="283"/>
                  </a:cubicBezTo>
                  <a:lnTo>
                    <a:pt x="69" y="5670"/>
                  </a:lnTo>
                  <a:cubicBezTo>
                    <a:pt x="1" y="5898"/>
                    <a:pt x="115" y="6149"/>
                    <a:pt x="320" y="6241"/>
                  </a:cubicBezTo>
                  <a:cubicBezTo>
                    <a:pt x="389" y="6264"/>
                    <a:pt x="435" y="6264"/>
                    <a:pt x="480" y="6264"/>
                  </a:cubicBezTo>
                  <a:cubicBezTo>
                    <a:pt x="663" y="6264"/>
                    <a:pt x="823" y="6172"/>
                    <a:pt x="891" y="5990"/>
                  </a:cubicBezTo>
                  <a:lnTo>
                    <a:pt x="2968" y="603"/>
                  </a:lnTo>
                  <a:cubicBezTo>
                    <a:pt x="3059" y="375"/>
                    <a:pt x="2945" y="124"/>
                    <a:pt x="2717" y="32"/>
                  </a:cubicBezTo>
                  <a:cubicBezTo>
                    <a:pt x="2664" y="11"/>
                    <a:pt x="2609" y="1"/>
                    <a:pt x="2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7"/>
            <p:cNvSpPr/>
            <p:nvPr/>
          </p:nvSpPr>
          <p:spPr>
            <a:xfrm>
              <a:off x="7290493" y="4578842"/>
              <a:ext cx="465507" cy="221789"/>
            </a:xfrm>
            <a:custGeom>
              <a:avLst/>
              <a:gdLst/>
              <a:ahLst/>
              <a:cxnLst/>
              <a:rect l="l" t="t" r="r" b="b"/>
              <a:pathLst>
                <a:path w="12121" h="5775" extrusionOk="0">
                  <a:moveTo>
                    <a:pt x="1625" y="869"/>
                  </a:moveTo>
                  <a:cubicBezTo>
                    <a:pt x="2489" y="869"/>
                    <a:pt x="4175" y="1172"/>
                    <a:pt x="6392" y="2031"/>
                  </a:cubicBezTo>
                  <a:cubicBezTo>
                    <a:pt x="9336" y="3173"/>
                    <a:pt x="10934" y="4382"/>
                    <a:pt x="11071" y="4816"/>
                  </a:cubicBezTo>
                  <a:cubicBezTo>
                    <a:pt x="10975" y="4872"/>
                    <a:pt x="10780" y="4905"/>
                    <a:pt x="10496" y="4905"/>
                  </a:cubicBezTo>
                  <a:cubicBezTo>
                    <a:pt x="9632" y="4905"/>
                    <a:pt x="7946" y="4602"/>
                    <a:pt x="5730" y="3743"/>
                  </a:cubicBezTo>
                  <a:cubicBezTo>
                    <a:pt x="2785" y="2625"/>
                    <a:pt x="1187" y="1392"/>
                    <a:pt x="1050" y="959"/>
                  </a:cubicBezTo>
                  <a:cubicBezTo>
                    <a:pt x="1146" y="902"/>
                    <a:pt x="1342" y="869"/>
                    <a:pt x="1625" y="869"/>
                  </a:cubicBezTo>
                  <a:close/>
                  <a:moveTo>
                    <a:pt x="1698" y="0"/>
                  </a:moveTo>
                  <a:cubicBezTo>
                    <a:pt x="872" y="0"/>
                    <a:pt x="378" y="210"/>
                    <a:pt x="206" y="639"/>
                  </a:cubicBezTo>
                  <a:cubicBezTo>
                    <a:pt x="0" y="1210"/>
                    <a:pt x="457" y="1872"/>
                    <a:pt x="1621" y="2670"/>
                  </a:cubicBezTo>
                  <a:cubicBezTo>
                    <a:pt x="2580" y="3332"/>
                    <a:pt x="3926" y="3994"/>
                    <a:pt x="5410" y="4565"/>
                  </a:cubicBezTo>
                  <a:cubicBezTo>
                    <a:pt x="6894" y="5136"/>
                    <a:pt x="8355" y="5546"/>
                    <a:pt x="9496" y="5706"/>
                  </a:cubicBezTo>
                  <a:cubicBezTo>
                    <a:pt x="9861" y="5752"/>
                    <a:pt x="10181" y="5775"/>
                    <a:pt x="10454" y="5775"/>
                  </a:cubicBezTo>
                  <a:cubicBezTo>
                    <a:pt x="11276" y="5775"/>
                    <a:pt x="11733" y="5569"/>
                    <a:pt x="11915" y="5136"/>
                  </a:cubicBezTo>
                  <a:cubicBezTo>
                    <a:pt x="12121" y="4565"/>
                    <a:pt x="11664" y="3903"/>
                    <a:pt x="10500" y="3104"/>
                  </a:cubicBezTo>
                  <a:cubicBezTo>
                    <a:pt x="9541" y="2465"/>
                    <a:pt x="8195" y="1780"/>
                    <a:pt x="6711" y="1210"/>
                  </a:cubicBezTo>
                  <a:cubicBezTo>
                    <a:pt x="5227" y="639"/>
                    <a:pt x="3767" y="228"/>
                    <a:pt x="2625" y="68"/>
                  </a:cubicBezTo>
                  <a:cubicBezTo>
                    <a:pt x="2280" y="23"/>
                    <a:pt x="1971" y="0"/>
                    <a:pt x="1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7"/>
            <p:cNvSpPr/>
            <p:nvPr/>
          </p:nvSpPr>
          <p:spPr>
            <a:xfrm>
              <a:off x="7007333" y="4397032"/>
              <a:ext cx="117519" cy="240569"/>
            </a:xfrm>
            <a:custGeom>
              <a:avLst/>
              <a:gdLst/>
              <a:ahLst/>
              <a:cxnLst/>
              <a:rect l="l" t="t" r="r" b="b"/>
              <a:pathLst>
                <a:path w="3060" h="6264" extrusionOk="0">
                  <a:moveTo>
                    <a:pt x="2555" y="0"/>
                  </a:moveTo>
                  <a:cubicBezTo>
                    <a:pt x="2380" y="0"/>
                    <a:pt x="2216" y="108"/>
                    <a:pt x="2146" y="283"/>
                  </a:cubicBezTo>
                  <a:lnTo>
                    <a:pt x="69" y="5670"/>
                  </a:lnTo>
                  <a:cubicBezTo>
                    <a:pt x="1" y="5898"/>
                    <a:pt x="92" y="6149"/>
                    <a:pt x="320" y="6240"/>
                  </a:cubicBezTo>
                  <a:cubicBezTo>
                    <a:pt x="389" y="6263"/>
                    <a:pt x="435" y="6263"/>
                    <a:pt x="480" y="6263"/>
                  </a:cubicBezTo>
                  <a:cubicBezTo>
                    <a:pt x="663" y="6263"/>
                    <a:pt x="823" y="6149"/>
                    <a:pt x="891" y="5989"/>
                  </a:cubicBezTo>
                  <a:lnTo>
                    <a:pt x="2968" y="603"/>
                  </a:lnTo>
                  <a:cubicBezTo>
                    <a:pt x="3059" y="374"/>
                    <a:pt x="2945" y="123"/>
                    <a:pt x="2717" y="32"/>
                  </a:cubicBezTo>
                  <a:cubicBezTo>
                    <a:pt x="2664" y="10"/>
                    <a:pt x="2609" y="0"/>
                    <a:pt x="2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7"/>
            <p:cNvSpPr/>
            <p:nvPr/>
          </p:nvSpPr>
          <p:spPr>
            <a:xfrm>
              <a:off x="5390021" y="641100"/>
              <a:ext cx="575076" cy="1212407"/>
            </a:xfrm>
            <a:custGeom>
              <a:avLst/>
              <a:gdLst/>
              <a:ahLst/>
              <a:cxnLst/>
              <a:rect l="l" t="t" r="r" b="b"/>
              <a:pathLst>
                <a:path w="14974" h="31569" extrusionOk="0">
                  <a:moveTo>
                    <a:pt x="14974" y="1"/>
                  </a:moveTo>
                  <a:lnTo>
                    <a:pt x="10819" y="4840"/>
                  </a:lnTo>
                  <a:lnTo>
                    <a:pt x="0" y="30062"/>
                  </a:lnTo>
                  <a:lnTo>
                    <a:pt x="3698" y="31568"/>
                  </a:lnTo>
                  <a:lnTo>
                    <a:pt x="14471" y="6392"/>
                  </a:lnTo>
                  <a:lnTo>
                    <a:pt x="149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7"/>
            <p:cNvSpPr/>
            <p:nvPr/>
          </p:nvSpPr>
          <p:spPr>
            <a:xfrm>
              <a:off x="5382110" y="633189"/>
              <a:ext cx="591744" cy="1222930"/>
            </a:xfrm>
            <a:custGeom>
              <a:avLst/>
              <a:gdLst/>
              <a:ahLst/>
              <a:cxnLst/>
              <a:rect l="l" t="t" r="r" b="b"/>
              <a:pathLst>
                <a:path w="15408" h="31843" extrusionOk="0">
                  <a:moveTo>
                    <a:pt x="15175" y="0"/>
                  </a:moveTo>
                  <a:cubicBezTo>
                    <a:pt x="15118" y="0"/>
                    <a:pt x="15064" y="26"/>
                    <a:pt x="15020" y="70"/>
                  </a:cubicBezTo>
                  <a:lnTo>
                    <a:pt x="10866" y="4886"/>
                  </a:lnTo>
                  <a:cubicBezTo>
                    <a:pt x="10843" y="4909"/>
                    <a:pt x="10843" y="4932"/>
                    <a:pt x="10820" y="4954"/>
                  </a:cubicBezTo>
                  <a:lnTo>
                    <a:pt x="1" y="30176"/>
                  </a:lnTo>
                  <a:lnTo>
                    <a:pt x="412" y="30359"/>
                  </a:lnTo>
                  <a:lnTo>
                    <a:pt x="11208" y="5160"/>
                  </a:lnTo>
                  <a:lnTo>
                    <a:pt x="14906" y="869"/>
                  </a:lnTo>
                  <a:lnTo>
                    <a:pt x="14472" y="6552"/>
                  </a:lnTo>
                  <a:lnTo>
                    <a:pt x="3698" y="31683"/>
                  </a:lnTo>
                  <a:lnTo>
                    <a:pt x="4109" y="31843"/>
                  </a:lnTo>
                  <a:lnTo>
                    <a:pt x="14883" y="6689"/>
                  </a:lnTo>
                  <a:cubicBezTo>
                    <a:pt x="14906" y="6666"/>
                    <a:pt x="14906" y="6644"/>
                    <a:pt x="14906" y="6621"/>
                  </a:cubicBezTo>
                  <a:lnTo>
                    <a:pt x="15408" y="230"/>
                  </a:lnTo>
                  <a:cubicBezTo>
                    <a:pt x="15408" y="138"/>
                    <a:pt x="15362" y="47"/>
                    <a:pt x="15271" y="24"/>
                  </a:cubicBezTo>
                  <a:cubicBezTo>
                    <a:pt x="15239" y="8"/>
                    <a:pt x="15206" y="0"/>
                    <a:pt x="15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7"/>
            <p:cNvSpPr/>
            <p:nvPr/>
          </p:nvSpPr>
          <p:spPr>
            <a:xfrm>
              <a:off x="5810787" y="641100"/>
              <a:ext cx="154311" cy="249901"/>
            </a:xfrm>
            <a:custGeom>
              <a:avLst/>
              <a:gdLst/>
              <a:ahLst/>
              <a:cxnLst/>
              <a:rect l="l" t="t" r="r" b="b"/>
              <a:pathLst>
                <a:path w="4018" h="6507" extrusionOk="0">
                  <a:moveTo>
                    <a:pt x="4018" y="1"/>
                  </a:moveTo>
                  <a:lnTo>
                    <a:pt x="23" y="4657"/>
                  </a:lnTo>
                  <a:lnTo>
                    <a:pt x="69" y="4771"/>
                  </a:lnTo>
                  <a:cubicBezTo>
                    <a:pt x="0" y="5159"/>
                    <a:pt x="229" y="5593"/>
                    <a:pt x="571" y="5776"/>
                  </a:cubicBezTo>
                  <a:cubicBezTo>
                    <a:pt x="699" y="5832"/>
                    <a:pt x="841" y="5859"/>
                    <a:pt x="983" y="5859"/>
                  </a:cubicBezTo>
                  <a:cubicBezTo>
                    <a:pt x="1247" y="5859"/>
                    <a:pt x="1511" y="5763"/>
                    <a:pt x="1689" y="5570"/>
                  </a:cubicBezTo>
                  <a:lnTo>
                    <a:pt x="1689" y="5570"/>
                  </a:lnTo>
                  <a:cubicBezTo>
                    <a:pt x="1575" y="5821"/>
                    <a:pt x="1667" y="6118"/>
                    <a:pt x="1872" y="6278"/>
                  </a:cubicBezTo>
                  <a:cubicBezTo>
                    <a:pt x="2077" y="6460"/>
                    <a:pt x="2351" y="6506"/>
                    <a:pt x="2625" y="6506"/>
                  </a:cubicBezTo>
                  <a:cubicBezTo>
                    <a:pt x="2899" y="6483"/>
                    <a:pt x="3150" y="6392"/>
                    <a:pt x="3401" y="6301"/>
                  </a:cubicBezTo>
                  <a:lnTo>
                    <a:pt x="3538" y="6278"/>
                  </a:lnTo>
                  <a:lnTo>
                    <a:pt x="4018" y="1"/>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7"/>
            <p:cNvSpPr/>
            <p:nvPr/>
          </p:nvSpPr>
          <p:spPr>
            <a:xfrm>
              <a:off x="5802875" y="633189"/>
              <a:ext cx="170979" cy="265686"/>
            </a:xfrm>
            <a:custGeom>
              <a:avLst/>
              <a:gdLst/>
              <a:ahLst/>
              <a:cxnLst/>
              <a:rect l="l" t="t" r="r" b="b"/>
              <a:pathLst>
                <a:path w="4452" h="6918" extrusionOk="0">
                  <a:moveTo>
                    <a:pt x="3950" y="869"/>
                  </a:moveTo>
                  <a:lnTo>
                    <a:pt x="3539" y="6301"/>
                  </a:lnTo>
                  <a:cubicBezTo>
                    <a:pt x="3288" y="6392"/>
                    <a:pt x="3059" y="6461"/>
                    <a:pt x="2808" y="6484"/>
                  </a:cubicBezTo>
                  <a:cubicBezTo>
                    <a:pt x="2779" y="6487"/>
                    <a:pt x="2749" y="6488"/>
                    <a:pt x="2720" y="6488"/>
                  </a:cubicBezTo>
                  <a:cubicBezTo>
                    <a:pt x="2523" y="6488"/>
                    <a:pt x="2334" y="6423"/>
                    <a:pt x="2215" y="6324"/>
                  </a:cubicBezTo>
                  <a:cubicBezTo>
                    <a:pt x="2078" y="6210"/>
                    <a:pt x="2032" y="6004"/>
                    <a:pt x="2101" y="5867"/>
                  </a:cubicBezTo>
                  <a:cubicBezTo>
                    <a:pt x="2146" y="5776"/>
                    <a:pt x="2101" y="5662"/>
                    <a:pt x="2010" y="5594"/>
                  </a:cubicBezTo>
                  <a:cubicBezTo>
                    <a:pt x="1987" y="5571"/>
                    <a:pt x="1941" y="5548"/>
                    <a:pt x="1895" y="5548"/>
                  </a:cubicBezTo>
                  <a:cubicBezTo>
                    <a:pt x="1827" y="5548"/>
                    <a:pt x="1781" y="5571"/>
                    <a:pt x="1736" y="5616"/>
                  </a:cubicBezTo>
                  <a:cubicBezTo>
                    <a:pt x="1601" y="5766"/>
                    <a:pt x="1399" y="5846"/>
                    <a:pt x="1198" y="5846"/>
                  </a:cubicBezTo>
                  <a:cubicBezTo>
                    <a:pt x="1092" y="5846"/>
                    <a:pt x="986" y="5824"/>
                    <a:pt x="891" y="5776"/>
                  </a:cubicBezTo>
                  <a:cubicBezTo>
                    <a:pt x="617" y="5639"/>
                    <a:pt x="457" y="5320"/>
                    <a:pt x="503" y="5000"/>
                  </a:cubicBezTo>
                  <a:cubicBezTo>
                    <a:pt x="503" y="4977"/>
                    <a:pt x="503" y="4932"/>
                    <a:pt x="480" y="4886"/>
                  </a:cubicBezTo>
                  <a:lnTo>
                    <a:pt x="3950" y="869"/>
                  </a:lnTo>
                  <a:close/>
                  <a:moveTo>
                    <a:pt x="4219" y="0"/>
                  </a:moveTo>
                  <a:cubicBezTo>
                    <a:pt x="4162" y="0"/>
                    <a:pt x="4108" y="26"/>
                    <a:pt x="4064" y="70"/>
                  </a:cubicBezTo>
                  <a:lnTo>
                    <a:pt x="69" y="4703"/>
                  </a:lnTo>
                  <a:cubicBezTo>
                    <a:pt x="1" y="4772"/>
                    <a:pt x="1" y="4863"/>
                    <a:pt x="24" y="4954"/>
                  </a:cubicBezTo>
                  <a:lnTo>
                    <a:pt x="69" y="5000"/>
                  </a:lnTo>
                  <a:cubicBezTo>
                    <a:pt x="1" y="5479"/>
                    <a:pt x="275" y="5959"/>
                    <a:pt x="686" y="6164"/>
                  </a:cubicBezTo>
                  <a:cubicBezTo>
                    <a:pt x="840" y="6247"/>
                    <a:pt x="1012" y="6287"/>
                    <a:pt x="1184" y="6287"/>
                  </a:cubicBezTo>
                  <a:cubicBezTo>
                    <a:pt x="1343" y="6287"/>
                    <a:pt x="1502" y="6253"/>
                    <a:pt x="1644" y="6187"/>
                  </a:cubicBezTo>
                  <a:cubicBezTo>
                    <a:pt x="1690" y="6370"/>
                    <a:pt x="1804" y="6529"/>
                    <a:pt x="1941" y="6666"/>
                  </a:cubicBezTo>
                  <a:cubicBezTo>
                    <a:pt x="2146" y="6826"/>
                    <a:pt x="2420" y="6917"/>
                    <a:pt x="2740" y="6917"/>
                  </a:cubicBezTo>
                  <a:lnTo>
                    <a:pt x="2854" y="6917"/>
                  </a:lnTo>
                  <a:cubicBezTo>
                    <a:pt x="3151" y="6895"/>
                    <a:pt x="3425" y="6803"/>
                    <a:pt x="3630" y="6712"/>
                  </a:cubicBezTo>
                  <a:lnTo>
                    <a:pt x="3767" y="6689"/>
                  </a:lnTo>
                  <a:cubicBezTo>
                    <a:pt x="3881" y="6689"/>
                    <a:pt x="3950" y="6598"/>
                    <a:pt x="3950" y="6507"/>
                  </a:cubicBezTo>
                  <a:lnTo>
                    <a:pt x="4452" y="230"/>
                  </a:lnTo>
                  <a:cubicBezTo>
                    <a:pt x="4452" y="138"/>
                    <a:pt x="4406" y="47"/>
                    <a:pt x="4315" y="24"/>
                  </a:cubicBezTo>
                  <a:cubicBezTo>
                    <a:pt x="4283" y="8"/>
                    <a:pt x="4250" y="0"/>
                    <a:pt x="4219" y="0"/>
                  </a:cubicBez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7"/>
            <p:cNvSpPr/>
            <p:nvPr/>
          </p:nvSpPr>
          <p:spPr>
            <a:xfrm>
              <a:off x="5494329" y="883935"/>
              <a:ext cx="381362" cy="832812"/>
            </a:xfrm>
            <a:custGeom>
              <a:avLst/>
              <a:gdLst/>
              <a:ahLst/>
              <a:cxnLst/>
              <a:rect l="l" t="t" r="r" b="b"/>
              <a:pathLst>
                <a:path w="9930" h="21685" extrusionOk="0">
                  <a:moveTo>
                    <a:pt x="9131" y="0"/>
                  </a:moveTo>
                  <a:lnTo>
                    <a:pt x="0" y="21342"/>
                  </a:lnTo>
                  <a:lnTo>
                    <a:pt x="822" y="21684"/>
                  </a:lnTo>
                  <a:lnTo>
                    <a:pt x="9929" y="343"/>
                  </a:lnTo>
                  <a:lnTo>
                    <a:pt x="91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7"/>
            <p:cNvSpPr/>
            <p:nvPr/>
          </p:nvSpPr>
          <p:spPr>
            <a:xfrm>
              <a:off x="5891437" y="641100"/>
              <a:ext cx="73661" cy="114869"/>
            </a:xfrm>
            <a:custGeom>
              <a:avLst/>
              <a:gdLst/>
              <a:ahLst/>
              <a:cxnLst/>
              <a:rect l="l" t="t" r="r" b="b"/>
              <a:pathLst>
                <a:path w="1918" h="2991" extrusionOk="0">
                  <a:moveTo>
                    <a:pt x="1918" y="1"/>
                  </a:moveTo>
                  <a:lnTo>
                    <a:pt x="0" y="2238"/>
                  </a:lnTo>
                  <a:lnTo>
                    <a:pt x="69" y="2352"/>
                  </a:lnTo>
                  <a:cubicBezTo>
                    <a:pt x="69" y="2352"/>
                    <a:pt x="617" y="2900"/>
                    <a:pt x="1507" y="2968"/>
                  </a:cubicBezTo>
                  <a:lnTo>
                    <a:pt x="1689" y="2991"/>
                  </a:lnTo>
                  <a:lnTo>
                    <a:pt x="19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7"/>
            <p:cNvSpPr/>
            <p:nvPr/>
          </p:nvSpPr>
          <p:spPr>
            <a:xfrm>
              <a:off x="5372470" y="1660292"/>
              <a:ext cx="225322" cy="209845"/>
            </a:xfrm>
            <a:custGeom>
              <a:avLst/>
              <a:gdLst/>
              <a:ahLst/>
              <a:cxnLst/>
              <a:rect l="l" t="t" r="r" b="b"/>
              <a:pathLst>
                <a:path w="5867" h="5464" extrusionOk="0">
                  <a:moveTo>
                    <a:pt x="1986" y="1104"/>
                  </a:moveTo>
                  <a:lnTo>
                    <a:pt x="4840" y="2314"/>
                  </a:lnTo>
                  <a:lnTo>
                    <a:pt x="3927" y="4460"/>
                  </a:lnTo>
                  <a:lnTo>
                    <a:pt x="1028" y="3295"/>
                  </a:lnTo>
                  <a:lnTo>
                    <a:pt x="1986" y="1104"/>
                  </a:lnTo>
                  <a:close/>
                  <a:moveTo>
                    <a:pt x="1764" y="0"/>
                  </a:moveTo>
                  <a:cubicBezTo>
                    <a:pt x="1732" y="0"/>
                    <a:pt x="1699" y="3"/>
                    <a:pt x="1667" y="9"/>
                  </a:cubicBezTo>
                  <a:cubicBezTo>
                    <a:pt x="1553" y="54"/>
                    <a:pt x="1439" y="146"/>
                    <a:pt x="1370" y="260"/>
                  </a:cubicBezTo>
                  <a:lnTo>
                    <a:pt x="46" y="3364"/>
                  </a:lnTo>
                  <a:cubicBezTo>
                    <a:pt x="1" y="3455"/>
                    <a:pt x="1" y="3592"/>
                    <a:pt x="46" y="3706"/>
                  </a:cubicBezTo>
                  <a:cubicBezTo>
                    <a:pt x="92" y="3798"/>
                    <a:pt x="183" y="3889"/>
                    <a:pt x="297" y="3935"/>
                  </a:cubicBezTo>
                  <a:lnTo>
                    <a:pt x="3995" y="5418"/>
                  </a:lnTo>
                  <a:cubicBezTo>
                    <a:pt x="4041" y="5441"/>
                    <a:pt x="4086" y="5464"/>
                    <a:pt x="4155" y="5464"/>
                  </a:cubicBezTo>
                  <a:cubicBezTo>
                    <a:pt x="4315" y="5464"/>
                    <a:pt x="4474" y="5350"/>
                    <a:pt x="4543" y="5190"/>
                  </a:cubicBezTo>
                  <a:lnTo>
                    <a:pt x="5821" y="2245"/>
                  </a:lnTo>
                  <a:cubicBezTo>
                    <a:pt x="5867" y="2131"/>
                    <a:pt x="5867" y="1994"/>
                    <a:pt x="5821" y="1880"/>
                  </a:cubicBezTo>
                  <a:cubicBezTo>
                    <a:pt x="5753" y="1766"/>
                    <a:pt x="5661" y="1675"/>
                    <a:pt x="5524" y="1652"/>
                  </a:cubicBezTo>
                  <a:lnTo>
                    <a:pt x="5365" y="1606"/>
                  </a:lnTo>
                  <a:lnTo>
                    <a:pt x="2260" y="260"/>
                  </a:lnTo>
                  <a:lnTo>
                    <a:pt x="2055" y="100"/>
                  </a:lnTo>
                  <a:cubicBezTo>
                    <a:pt x="1968" y="30"/>
                    <a:pt x="1867" y="0"/>
                    <a:pt x="17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7"/>
            <p:cNvSpPr/>
            <p:nvPr/>
          </p:nvSpPr>
          <p:spPr>
            <a:xfrm>
              <a:off x="5375965" y="-105877"/>
              <a:ext cx="937812" cy="658492"/>
            </a:xfrm>
            <a:custGeom>
              <a:avLst/>
              <a:gdLst/>
              <a:ahLst/>
              <a:cxnLst/>
              <a:rect l="l" t="t" r="r" b="b"/>
              <a:pathLst>
                <a:path w="24419" h="17146" extrusionOk="0">
                  <a:moveTo>
                    <a:pt x="23878" y="1"/>
                  </a:moveTo>
                  <a:cubicBezTo>
                    <a:pt x="23058" y="1"/>
                    <a:pt x="18509" y="242"/>
                    <a:pt x="10364" y="5117"/>
                  </a:cubicBezTo>
                  <a:cubicBezTo>
                    <a:pt x="3105" y="9499"/>
                    <a:pt x="1" y="14589"/>
                    <a:pt x="1" y="14589"/>
                  </a:cubicBezTo>
                  <a:lnTo>
                    <a:pt x="2489" y="17145"/>
                  </a:lnTo>
                  <a:cubicBezTo>
                    <a:pt x="2489" y="17145"/>
                    <a:pt x="6986" y="11667"/>
                    <a:pt x="11596" y="8563"/>
                  </a:cubicBezTo>
                  <a:cubicBezTo>
                    <a:pt x="18438" y="3965"/>
                    <a:pt x="23520" y="3036"/>
                    <a:pt x="24104" y="3036"/>
                  </a:cubicBezTo>
                  <a:cubicBezTo>
                    <a:pt x="24125" y="3036"/>
                    <a:pt x="24141" y="3037"/>
                    <a:pt x="24150" y="3039"/>
                  </a:cubicBezTo>
                  <a:cubicBezTo>
                    <a:pt x="24152" y="3040"/>
                    <a:pt x="24154" y="3040"/>
                    <a:pt x="24156" y="3040"/>
                  </a:cubicBezTo>
                  <a:cubicBezTo>
                    <a:pt x="24418" y="3040"/>
                    <a:pt x="24013" y="4"/>
                    <a:pt x="24013" y="4"/>
                  </a:cubicBezTo>
                  <a:cubicBezTo>
                    <a:pt x="24013" y="4"/>
                    <a:pt x="23968" y="1"/>
                    <a:pt x="23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7"/>
            <p:cNvSpPr/>
            <p:nvPr/>
          </p:nvSpPr>
          <p:spPr>
            <a:xfrm>
              <a:off x="5366326" y="-114557"/>
              <a:ext cx="955555" cy="675045"/>
            </a:xfrm>
            <a:custGeom>
              <a:avLst/>
              <a:gdLst/>
              <a:ahLst/>
              <a:cxnLst/>
              <a:rect l="l" t="t" r="r" b="b"/>
              <a:pathLst>
                <a:path w="24881" h="17577" extrusionOk="0">
                  <a:moveTo>
                    <a:pt x="24082" y="435"/>
                  </a:moveTo>
                  <a:cubicBezTo>
                    <a:pt x="24219" y="1508"/>
                    <a:pt x="24310" y="2695"/>
                    <a:pt x="24264" y="3037"/>
                  </a:cubicBezTo>
                  <a:cubicBezTo>
                    <a:pt x="23237" y="3151"/>
                    <a:pt x="18307" y="4201"/>
                    <a:pt x="11733" y="8607"/>
                  </a:cubicBezTo>
                  <a:cubicBezTo>
                    <a:pt x="7625" y="11368"/>
                    <a:pt x="3562" y="16048"/>
                    <a:pt x="2717" y="17029"/>
                  </a:cubicBezTo>
                  <a:lnTo>
                    <a:pt x="526" y="14769"/>
                  </a:lnTo>
                  <a:cubicBezTo>
                    <a:pt x="1097" y="13925"/>
                    <a:pt x="4269" y="9428"/>
                    <a:pt x="10729" y="5525"/>
                  </a:cubicBezTo>
                  <a:cubicBezTo>
                    <a:pt x="18604" y="800"/>
                    <a:pt x="23146" y="458"/>
                    <a:pt x="24082" y="435"/>
                  </a:cubicBezTo>
                  <a:close/>
                  <a:moveTo>
                    <a:pt x="24163" y="0"/>
                  </a:moveTo>
                  <a:cubicBezTo>
                    <a:pt x="23357" y="0"/>
                    <a:pt x="18793" y="194"/>
                    <a:pt x="10523" y="5160"/>
                  </a:cubicBezTo>
                  <a:cubicBezTo>
                    <a:pt x="3265" y="9520"/>
                    <a:pt x="92" y="14632"/>
                    <a:pt x="69" y="14701"/>
                  </a:cubicBezTo>
                  <a:cubicBezTo>
                    <a:pt x="1" y="14769"/>
                    <a:pt x="24" y="14884"/>
                    <a:pt x="92" y="14952"/>
                  </a:cubicBezTo>
                  <a:lnTo>
                    <a:pt x="2580" y="17508"/>
                  </a:lnTo>
                  <a:cubicBezTo>
                    <a:pt x="2603" y="17554"/>
                    <a:pt x="2671" y="17577"/>
                    <a:pt x="2740" y="17577"/>
                  </a:cubicBezTo>
                  <a:cubicBezTo>
                    <a:pt x="2808" y="17577"/>
                    <a:pt x="2854" y="17554"/>
                    <a:pt x="2900" y="17508"/>
                  </a:cubicBezTo>
                  <a:cubicBezTo>
                    <a:pt x="2945" y="17440"/>
                    <a:pt x="7442" y="12030"/>
                    <a:pt x="11961" y="8972"/>
                  </a:cubicBezTo>
                  <a:cubicBezTo>
                    <a:pt x="18616" y="4506"/>
                    <a:pt x="23698" y="3469"/>
                    <a:pt x="24321" y="3469"/>
                  </a:cubicBezTo>
                  <a:cubicBezTo>
                    <a:pt x="24335" y="3469"/>
                    <a:pt x="24346" y="3470"/>
                    <a:pt x="24356" y="3471"/>
                  </a:cubicBezTo>
                  <a:cubicBezTo>
                    <a:pt x="24368" y="3475"/>
                    <a:pt x="24382" y="3477"/>
                    <a:pt x="24397" y="3477"/>
                  </a:cubicBezTo>
                  <a:cubicBezTo>
                    <a:pt x="24464" y="3477"/>
                    <a:pt x="24546" y="3440"/>
                    <a:pt x="24584" y="3402"/>
                  </a:cubicBezTo>
                  <a:cubicBezTo>
                    <a:pt x="24675" y="3334"/>
                    <a:pt x="24880" y="3151"/>
                    <a:pt x="24492" y="207"/>
                  </a:cubicBezTo>
                  <a:cubicBezTo>
                    <a:pt x="24470" y="93"/>
                    <a:pt x="24401" y="24"/>
                    <a:pt x="24287" y="1"/>
                  </a:cubicBezTo>
                  <a:cubicBezTo>
                    <a:pt x="24273" y="1"/>
                    <a:pt x="24231" y="0"/>
                    <a:pt x="24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7"/>
            <p:cNvSpPr/>
            <p:nvPr/>
          </p:nvSpPr>
          <p:spPr>
            <a:xfrm>
              <a:off x="5428580" y="-35634"/>
              <a:ext cx="879282" cy="588249"/>
            </a:xfrm>
            <a:custGeom>
              <a:avLst/>
              <a:gdLst/>
              <a:ahLst/>
              <a:cxnLst/>
              <a:rect l="l" t="t" r="r" b="b"/>
              <a:pathLst>
                <a:path w="22895" h="15317" extrusionOk="0">
                  <a:moveTo>
                    <a:pt x="22849" y="1"/>
                  </a:moveTo>
                  <a:cubicBezTo>
                    <a:pt x="20475" y="571"/>
                    <a:pt x="15316" y="1964"/>
                    <a:pt x="11231" y="4338"/>
                  </a:cubicBezTo>
                  <a:cubicBezTo>
                    <a:pt x="5638" y="7602"/>
                    <a:pt x="1507" y="12304"/>
                    <a:pt x="1" y="14175"/>
                  </a:cubicBezTo>
                  <a:lnTo>
                    <a:pt x="1119" y="15316"/>
                  </a:lnTo>
                  <a:cubicBezTo>
                    <a:pt x="1119" y="15316"/>
                    <a:pt x="5616" y="9838"/>
                    <a:pt x="10226" y="6734"/>
                  </a:cubicBezTo>
                  <a:cubicBezTo>
                    <a:pt x="17068" y="2136"/>
                    <a:pt x="22150" y="1207"/>
                    <a:pt x="22734" y="1207"/>
                  </a:cubicBezTo>
                  <a:cubicBezTo>
                    <a:pt x="22755" y="1207"/>
                    <a:pt x="22771" y="1208"/>
                    <a:pt x="22780" y="1210"/>
                  </a:cubicBezTo>
                  <a:cubicBezTo>
                    <a:pt x="22782" y="1211"/>
                    <a:pt x="22785" y="1211"/>
                    <a:pt x="22787" y="1211"/>
                  </a:cubicBezTo>
                  <a:cubicBezTo>
                    <a:pt x="22894" y="1211"/>
                    <a:pt x="22893" y="650"/>
                    <a:pt x="22849" y="1"/>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7"/>
            <p:cNvSpPr/>
            <p:nvPr/>
          </p:nvSpPr>
          <p:spPr>
            <a:xfrm>
              <a:off x="5418940" y="-43853"/>
              <a:ext cx="898562" cy="604341"/>
            </a:xfrm>
            <a:custGeom>
              <a:avLst/>
              <a:gdLst/>
              <a:ahLst/>
              <a:cxnLst/>
              <a:rect l="l" t="t" r="r" b="b"/>
              <a:pathLst>
                <a:path w="23397" h="15736" extrusionOk="0">
                  <a:moveTo>
                    <a:pt x="22894" y="489"/>
                  </a:moveTo>
                  <a:cubicBezTo>
                    <a:pt x="22917" y="899"/>
                    <a:pt x="22917" y="1105"/>
                    <a:pt x="22894" y="1196"/>
                  </a:cubicBezTo>
                  <a:cubicBezTo>
                    <a:pt x="21867" y="1310"/>
                    <a:pt x="16937" y="2360"/>
                    <a:pt x="10363" y="6766"/>
                  </a:cubicBezTo>
                  <a:cubicBezTo>
                    <a:pt x="6255" y="9527"/>
                    <a:pt x="2192" y="14207"/>
                    <a:pt x="1347" y="15188"/>
                  </a:cubicBezTo>
                  <a:lnTo>
                    <a:pt x="548" y="14366"/>
                  </a:lnTo>
                  <a:cubicBezTo>
                    <a:pt x="2146" y="12426"/>
                    <a:pt x="6163" y="7907"/>
                    <a:pt x="11596" y="4734"/>
                  </a:cubicBezTo>
                  <a:cubicBezTo>
                    <a:pt x="15453" y="2497"/>
                    <a:pt x="20224" y="1128"/>
                    <a:pt x="22894" y="489"/>
                  </a:cubicBezTo>
                  <a:close/>
                  <a:moveTo>
                    <a:pt x="23095" y="0"/>
                  </a:moveTo>
                  <a:cubicBezTo>
                    <a:pt x="23080" y="0"/>
                    <a:pt x="23066" y="3"/>
                    <a:pt x="23054" y="9"/>
                  </a:cubicBezTo>
                  <a:cubicBezTo>
                    <a:pt x="20406" y="626"/>
                    <a:pt x="15408" y="2018"/>
                    <a:pt x="11390" y="4369"/>
                  </a:cubicBezTo>
                  <a:cubicBezTo>
                    <a:pt x="5752" y="7656"/>
                    <a:pt x="1598" y="12358"/>
                    <a:pt x="69" y="14229"/>
                  </a:cubicBezTo>
                  <a:cubicBezTo>
                    <a:pt x="0" y="14321"/>
                    <a:pt x="23" y="14458"/>
                    <a:pt x="92" y="14526"/>
                  </a:cubicBezTo>
                  <a:lnTo>
                    <a:pt x="1210" y="15667"/>
                  </a:lnTo>
                  <a:cubicBezTo>
                    <a:pt x="1233" y="15713"/>
                    <a:pt x="1301" y="15736"/>
                    <a:pt x="1370" y="15736"/>
                  </a:cubicBezTo>
                  <a:cubicBezTo>
                    <a:pt x="1438" y="15736"/>
                    <a:pt x="1484" y="15713"/>
                    <a:pt x="1530" y="15667"/>
                  </a:cubicBezTo>
                  <a:cubicBezTo>
                    <a:pt x="1575" y="15599"/>
                    <a:pt x="6072" y="10189"/>
                    <a:pt x="10591" y="7131"/>
                  </a:cubicBezTo>
                  <a:cubicBezTo>
                    <a:pt x="17246" y="2665"/>
                    <a:pt x="22328" y="1628"/>
                    <a:pt x="22951" y="1628"/>
                  </a:cubicBezTo>
                  <a:cubicBezTo>
                    <a:pt x="22965" y="1628"/>
                    <a:pt x="22976" y="1629"/>
                    <a:pt x="22986" y="1630"/>
                  </a:cubicBezTo>
                  <a:cubicBezTo>
                    <a:pt x="23004" y="1636"/>
                    <a:pt x="23024" y="1639"/>
                    <a:pt x="23045" y="1639"/>
                  </a:cubicBezTo>
                  <a:cubicBezTo>
                    <a:pt x="23101" y="1639"/>
                    <a:pt x="23164" y="1618"/>
                    <a:pt x="23214" y="1584"/>
                  </a:cubicBezTo>
                  <a:cubicBezTo>
                    <a:pt x="23328" y="1470"/>
                    <a:pt x="23396" y="1333"/>
                    <a:pt x="23305" y="215"/>
                  </a:cubicBezTo>
                  <a:cubicBezTo>
                    <a:pt x="23305" y="146"/>
                    <a:pt x="23282" y="78"/>
                    <a:pt x="23214" y="55"/>
                  </a:cubicBezTo>
                  <a:cubicBezTo>
                    <a:pt x="23180" y="22"/>
                    <a:pt x="23135" y="0"/>
                    <a:pt x="2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7"/>
            <p:cNvSpPr/>
            <p:nvPr/>
          </p:nvSpPr>
          <p:spPr>
            <a:xfrm>
              <a:off x="5335678" y="454413"/>
              <a:ext cx="135877" cy="141138"/>
            </a:xfrm>
            <a:custGeom>
              <a:avLst/>
              <a:gdLst/>
              <a:ahLst/>
              <a:cxnLst/>
              <a:rect l="l" t="t" r="r" b="b"/>
              <a:pathLst>
                <a:path w="3538" h="3675" extrusionOk="0">
                  <a:moveTo>
                    <a:pt x="1050" y="0"/>
                  </a:moveTo>
                  <a:lnTo>
                    <a:pt x="0" y="1370"/>
                  </a:lnTo>
                  <a:lnTo>
                    <a:pt x="2511" y="3675"/>
                  </a:lnTo>
                  <a:lnTo>
                    <a:pt x="3538" y="2556"/>
                  </a:lnTo>
                  <a:lnTo>
                    <a:pt x="1050" y="0"/>
                  </a:lnTo>
                  <a:close/>
                </a:path>
              </a:pathLst>
            </a:custGeom>
            <a:solidFill>
              <a:srgbClr val="81C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7"/>
            <p:cNvSpPr/>
            <p:nvPr/>
          </p:nvSpPr>
          <p:spPr>
            <a:xfrm>
              <a:off x="5326000" y="445849"/>
              <a:ext cx="154350" cy="157614"/>
            </a:xfrm>
            <a:custGeom>
              <a:avLst/>
              <a:gdLst/>
              <a:ahLst/>
              <a:cxnLst/>
              <a:rect l="l" t="t" r="r" b="b"/>
              <a:pathLst>
                <a:path w="4019" h="4104" extrusionOk="0">
                  <a:moveTo>
                    <a:pt x="1294" y="1"/>
                  </a:moveTo>
                  <a:cubicBezTo>
                    <a:pt x="1227" y="1"/>
                    <a:pt x="1161" y="31"/>
                    <a:pt x="1119" y="86"/>
                  </a:cubicBezTo>
                  <a:lnTo>
                    <a:pt x="69" y="1456"/>
                  </a:lnTo>
                  <a:cubicBezTo>
                    <a:pt x="1" y="1547"/>
                    <a:pt x="24" y="1661"/>
                    <a:pt x="92" y="1752"/>
                  </a:cubicBezTo>
                  <a:lnTo>
                    <a:pt x="2603" y="4058"/>
                  </a:lnTo>
                  <a:cubicBezTo>
                    <a:pt x="2649" y="4081"/>
                    <a:pt x="2694" y="4103"/>
                    <a:pt x="2763" y="4103"/>
                  </a:cubicBezTo>
                  <a:cubicBezTo>
                    <a:pt x="2831" y="4103"/>
                    <a:pt x="2877" y="4081"/>
                    <a:pt x="2923" y="4035"/>
                  </a:cubicBezTo>
                  <a:lnTo>
                    <a:pt x="3950" y="2916"/>
                  </a:lnTo>
                  <a:cubicBezTo>
                    <a:pt x="4018" y="2825"/>
                    <a:pt x="4018" y="2688"/>
                    <a:pt x="3927" y="2620"/>
                  </a:cubicBezTo>
                  <a:cubicBezTo>
                    <a:pt x="3881" y="2574"/>
                    <a:pt x="3824" y="2551"/>
                    <a:pt x="3767" y="2551"/>
                  </a:cubicBezTo>
                  <a:cubicBezTo>
                    <a:pt x="3710" y="2551"/>
                    <a:pt x="3653" y="2574"/>
                    <a:pt x="3607" y="2620"/>
                  </a:cubicBezTo>
                  <a:lnTo>
                    <a:pt x="2740" y="3578"/>
                  </a:lnTo>
                  <a:lnTo>
                    <a:pt x="549" y="1547"/>
                  </a:lnTo>
                  <a:lnTo>
                    <a:pt x="1462" y="337"/>
                  </a:lnTo>
                  <a:cubicBezTo>
                    <a:pt x="1530" y="246"/>
                    <a:pt x="1530" y="109"/>
                    <a:pt x="1416" y="40"/>
                  </a:cubicBezTo>
                  <a:cubicBezTo>
                    <a:pt x="1380" y="13"/>
                    <a:pt x="1337" y="1"/>
                    <a:pt x="1294" y="1"/>
                  </a:cubicBezTo>
                  <a:close/>
                </a:path>
              </a:pathLst>
            </a:custGeom>
            <a:solidFill>
              <a:srgbClr val="81C7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7"/>
            <p:cNvSpPr/>
            <p:nvPr/>
          </p:nvSpPr>
          <p:spPr>
            <a:xfrm>
              <a:off x="5247116" y="506990"/>
              <a:ext cx="184997" cy="185611"/>
            </a:xfrm>
            <a:custGeom>
              <a:avLst/>
              <a:gdLst/>
              <a:ahLst/>
              <a:cxnLst/>
              <a:rect l="l" t="t" r="r" b="b"/>
              <a:pathLst>
                <a:path w="4817" h="4833" extrusionOk="0">
                  <a:moveTo>
                    <a:pt x="2306" y="1"/>
                  </a:moveTo>
                  <a:cubicBezTo>
                    <a:pt x="2306" y="1"/>
                    <a:pt x="1165" y="1416"/>
                    <a:pt x="914" y="1827"/>
                  </a:cubicBezTo>
                  <a:cubicBezTo>
                    <a:pt x="480" y="2580"/>
                    <a:pt x="1" y="3881"/>
                    <a:pt x="959" y="4566"/>
                  </a:cubicBezTo>
                  <a:cubicBezTo>
                    <a:pt x="1216" y="4752"/>
                    <a:pt x="1488" y="4833"/>
                    <a:pt x="1766" y="4833"/>
                  </a:cubicBezTo>
                  <a:cubicBezTo>
                    <a:pt x="2303" y="4833"/>
                    <a:pt x="2859" y="4531"/>
                    <a:pt x="3356" y="4109"/>
                  </a:cubicBezTo>
                  <a:cubicBezTo>
                    <a:pt x="3653" y="3835"/>
                    <a:pt x="4817" y="2306"/>
                    <a:pt x="4817" y="2306"/>
                  </a:cubicBezTo>
                  <a:lnTo>
                    <a:pt x="23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7"/>
            <p:cNvSpPr/>
            <p:nvPr/>
          </p:nvSpPr>
          <p:spPr>
            <a:xfrm>
              <a:off x="5246233" y="498464"/>
              <a:ext cx="195520" cy="202279"/>
            </a:xfrm>
            <a:custGeom>
              <a:avLst/>
              <a:gdLst/>
              <a:ahLst/>
              <a:cxnLst/>
              <a:rect l="l" t="t" r="r" b="b"/>
              <a:pathLst>
                <a:path w="5091" h="5267" extrusionOk="0">
                  <a:moveTo>
                    <a:pt x="2342" y="0"/>
                  </a:moveTo>
                  <a:cubicBezTo>
                    <a:pt x="2274" y="0"/>
                    <a:pt x="2202" y="30"/>
                    <a:pt x="2146" y="86"/>
                  </a:cubicBezTo>
                  <a:cubicBezTo>
                    <a:pt x="2101" y="131"/>
                    <a:pt x="1005" y="1524"/>
                    <a:pt x="754" y="1957"/>
                  </a:cubicBezTo>
                  <a:cubicBezTo>
                    <a:pt x="1" y="3258"/>
                    <a:pt x="24" y="4377"/>
                    <a:pt x="845" y="4970"/>
                  </a:cubicBezTo>
                  <a:cubicBezTo>
                    <a:pt x="1142" y="5176"/>
                    <a:pt x="1462" y="5267"/>
                    <a:pt x="1804" y="5267"/>
                  </a:cubicBezTo>
                  <a:cubicBezTo>
                    <a:pt x="2329" y="5267"/>
                    <a:pt x="2922" y="5016"/>
                    <a:pt x="3516" y="4491"/>
                  </a:cubicBezTo>
                  <a:cubicBezTo>
                    <a:pt x="3835" y="4217"/>
                    <a:pt x="4885" y="2802"/>
                    <a:pt x="5000" y="2642"/>
                  </a:cubicBezTo>
                  <a:cubicBezTo>
                    <a:pt x="5091" y="2551"/>
                    <a:pt x="5068" y="2414"/>
                    <a:pt x="4954" y="2345"/>
                  </a:cubicBezTo>
                  <a:cubicBezTo>
                    <a:pt x="4918" y="2318"/>
                    <a:pt x="4875" y="2305"/>
                    <a:pt x="4832" y="2305"/>
                  </a:cubicBezTo>
                  <a:cubicBezTo>
                    <a:pt x="4765" y="2305"/>
                    <a:pt x="4699" y="2336"/>
                    <a:pt x="4657" y="2391"/>
                  </a:cubicBezTo>
                  <a:cubicBezTo>
                    <a:pt x="4338" y="2802"/>
                    <a:pt x="3470" y="3943"/>
                    <a:pt x="3219" y="4149"/>
                  </a:cubicBezTo>
                  <a:cubicBezTo>
                    <a:pt x="2840" y="4496"/>
                    <a:pt x="2318" y="4833"/>
                    <a:pt x="1791" y="4833"/>
                  </a:cubicBezTo>
                  <a:cubicBezTo>
                    <a:pt x="1557" y="4833"/>
                    <a:pt x="1321" y="4766"/>
                    <a:pt x="1096" y="4605"/>
                  </a:cubicBezTo>
                  <a:cubicBezTo>
                    <a:pt x="206" y="3966"/>
                    <a:pt x="823" y="2688"/>
                    <a:pt x="1119" y="2163"/>
                  </a:cubicBezTo>
                  <a:cubicBezTo>
                    <a:pt x="1370" y="1775"/>
                    <a:pt x="2489" y="360"/>
                    <a:pt x="2489" y="360"/>
                  </a:cubicBezTo>
                  <a:cubicBezTo>
                    <a:pt x="2580" y="245"/>
                    <a:pt x="2557" y="108"/>
                    <a:pt x="2466" y="40"/>
                  </a:cubicBezTo>
                  <a:cubicBezTo>
                    <a:pt x="2430" y="13"/>
                    <a:pt x="2387" y="0"/>
                    <a:pt x="23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7"/>
            <p:cNvSpPr/>
            <p:nvPr/>
          </p:nvSpPr>
          <p:spPr>
            <a:xfrm>
              <a:off x="6265732" y="-105762"/>
              <a:ext cx="269181" cy="119248"/>
            </a:xfrm>
            <a:custGeom>
              <a:avLst/>
              <a:gdLst/>
              <a:ahLst/>
              <a:cxnLst/>
              <a:rect l="l" t="t" r="r" b="b"/>
              <a:pathLst>
                <a:path w="7009" h="3105" extrusionOk="0">
                  <a:moveTo>
                    <a:pt x="845" y="1"/>
                  </a:moveTo>
                  <a:cubicBezTo>
                    <a:pt x="845" y="1"/>
                    <a:pt x="1" y="480"/>
                    <a:pt x="229" y="1735"/>
                  </a:cubicBezTo>
                  <a:cubicBezTo>
                    <a:pt x="412" y="2740"/>
                    <a:pt x="822" y="3105"/>
                    <a:pt x="822" y="3105"/>
                  </a:cubicBezTo>
                  <a:lnTo>
                    <a:pt x="7008" y="389"/>
                  </a:lnTo>
                  <a:lnTo>
                    <a:pt x="845" y="1"/>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7"/>
            <p:cNvSpPr/>
            <p:nvPr/>
          </p:nvSpPr>
          <p:spPr>
            <a:xfrm>
              <a:off x="6256976" y="-114518"/>
              <a:ext cx="286693" cy="135915"/>
            </a:xfrm>
            <a:custGeom>
              <a:avLst/>
              <a:gdLst/>
              <a:ahLst/>
              <a:cxnLst/>
              <a:rect l="l" t="t" r="r" b="b"/>
              <a:pathLst>
                <a:path w="7465" h="3539" extrusionOk="0">
                  <a:moveTo>
                    <a:pt x="1142" y="457"/>
                  </a:moveTo>
                  <a:lnTo>
                    <a:pt x="6323" y="777"/>
                  </a:lnTo>
                  <a:lnTo>
                    <a:pt x="1096" y="3059"/>
                  </a:lnTo>
                  <a:cubicBezTo>
                    <a:pt x="982" y="2899"/>
                    <a:pt x="776" y="2557"/>
                    <a:pt x="662" y="1918"/>
                  </a:cubicBezTo>
                  <a:cubicBezTo>
                    <a:pt x="503" y="1005"/>
                    <a:pt x="982" y="571"/>
                    <a:pt x="1142" y="457"/>
                  </a:cubicBezTo>
                  <a:close/>
                  <a:moveTo>
                    <a:pt x="1096" y="0"/>
                  </a:moveTo>
                  <a:cubicBezTo>
                    <a:pt x="1050" y="0"/>
                    <a:pt x="1005" y="23"/>
                    <a:pt x="982" y="46"/>
                  </a:cubicBezTo>
                  <a:cubicBezTo>
                    <a:pt x="936" y="69"/>
                    <a:pt x="0" y="594"/>
                    <a:pt x="229" y="1986"/>
                  </a:cubicBezTo>
                  <a:cubicBezTo>
                    <a:pt x="434" y="3082"/>
                    <a:pt x="868" y="3470"/>
                    <a:pt x="891" y="3493"/>
                  </a:cubicBezTo>
                  <a:cubicBezTo>
                    <a:pt x="936" y="3538"/>
                    <a:pt x="982" y="3538"/>
                    <a:pt x="1050" y="3538"/>
                  </a:cubicBezTo>
                  <a:lnTo>
                    <a:pt x="1119" y="3538"/>
                  </a:lnTo>
                  <a:lnTo>
                    <a:pt x="7327" y="822"/>
                  </a:lnTo>
                  <a:cubicBezTo>
                    <a:pt x="7419" y="777"/>
                    <a:pt x="7464" y="685"/>
                    <a:pt x="7464" y="594"/>
                  </a:cubicBezTo>
                  <a:cubicBezTo>
                    <a:pt x="7441" y="480"/>
                    <a:pt x="7350" y="411"/>
                    <a:pt x="7259" y="411"/>
                  </a:cubicBezTo>
                  <a:lnTo>
                    <a:pt x="1096" y="0"/>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7"/>
            <p:cNvSpPr/>
            <p:nvPr/>
          </p:nvSpPr>
          <p:spPr>
            <a:xfrm>
              <a:off x="5326000" y="444735"/>
              <a:ext cx="156078" cy="156961"/>
            </a:xfrm>
            <a:custGeom>
              <a:avLst/>
              <a:gdLst/>
              <a:ahLst/>
              <a:cxnLst/>
              <a:rect l="l" t="t" r="r" b="b"/>
              <a:pathLst>
                <a:path w="4064" h="4087" extrusionOk="0">
                  <a:moveTo>
                    <a:pt x="1188" y="1"/>
                  </a:moveTo>
                  <a:lnTo>
                    <a:pt x="1" y="1370"/>
                  </a:lnTo>
                  <a:lnTo>
                    <a:pt x="2923" y="4087"/>
                  </a:lnTo>
                  <a:lnTo>
                    <a:pt x="4064" y="2808"/>
                  </a:lnTo>
                  <a:lnTo>
                    <a:pt x="11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7"/>
            <p:cNvSpPr/>
            <p:nvPr/>
          </p:nvSpPr>
          <p:spPr>
            <a:xfrm>
              <a:off x="6475231" y="-94356"/>
              <a:ext cx="59681" cy="27229"/>
            </a:xfrm>
            <a:custGeom>
              <a:avLst/>
              <a:gdLst/>
              <a:ahLst/>
              <a:cxnLst/>
              <a:rect l="l" t="t" r="r" b="b"/>
              <a:pathLst>
                <a:path w="1554" h="709" extrusionOk="0">
                  <a:moveTo>
                    <a:pt x="1" y="0"/>
                  </a:moveTo>
                  <a:lnTo>
                    <a:pt x="1" y="0"/>
                  </a:lnTo>
                  <a:cubicBezTo>
                    <a:pt x="24" y="229"/>
                    <a:pt x="47" y="480"/>
                    <a:pt x="138" y="708"/>
                  </a:cubicBezTo>
                  <a:lnTo>
                    <a:pt x="1553" y="9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7"/>
            <p:cNvSpPr/>
            <p:nvPr/>
          </p:nvSpPr>
          <p:spPr>
            <a:xfrm>
              <a:off x="5858985" y="2018265"/>
              <a:ext cx="864381" cy="674123"/>
            </a:xfrm>
            <a:custGeom>
              <a:avLst/>
              <a:gdLst/>
              <a:ahLst/>
              <a:cxnLst/>
              <a:rect l="l" t="t" r="r" b="b"/>
              <a:pathLst>
                <a:path w="22507" h="17553" extrusionOk="0">
                  <a:moveTo>
                    <a:pt x="1804" y="0"/>
                  </a:moveTo>
                  <a:cubicBezTo>
                    <a:pt x="663" y="1781"/>
                    <a:pt x="1" y="3881"/>
                    <a:pt x="1" y="6163"/>
                  </a:cubicBezTo>
                  <a:cubicBezTo>
                    <a:pt x="1" y="12440"/>
                    <a:pt x="5114" y="17553"/>
                    <a:pt x="11413" y="17553"/>
                  </a:cubicBezTo>
                  <a:cubicBezTo>
                    <a:pt x="16823" y="17553"/>
                    <a:pt x="21342" y="13787"/>
                    <a:pt x="22506" y="8720"/>
                  </a:cubicBezTo>
                  <a:lnTo>
                    <a:pt x="22506" y="8720"/>
                  </a:lnTo>
                  <a:cubicBezTo>
                    <a:pt x="20475" y="11892"/>
                    <a:pt x="16937" y="13969"/>
                    <a:pt x="12920" y="13969"/>
                  </a:cubicBezTo>
                  <a:cubicBezTo>
                    <a:pt x="6620" y="13969"/>
                    <a:pt x="1507" y="8879"/>
                    <a:pt x="1507" y="2580"/>
                  </a:cubicBezTo>
                  <a:cubicBezTo>
                    <a:pt x="1507" y="1689"/>
                    <a:pt x="1621" y="822"/>
                    <a:pt x="1804" y="0"/>
                  </a:cubicBezTo>
                  <a:close/>
                </a:path>
              </a:pathLst>
            </a:custGeom>
            <a:solidFill>
              <a:srgbClr val="79A2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7"/>
            <p:cNvSpPr/>
            <p:nvPr/>
          </p:nvSpPr>
          <p:spPr>
            <a:xfrm>
              <a:off x="5858985" y="1816639"/>
              <a:ext cx="875788" cy="875749"/>
            </a:xfrm>
            <a:custGeom>
              <a:avLst/>
              <a:gdLst/>
              <a:ahLst/>
              <a:cxnLst/>
              <a:rect l="l" t="t" r="r" b="b"/>
              <a:pathLst>
                <a:path w="22804" h="22803" extrusionOk="0">
                  <a:moveTo>
                    <a:pt x="11413" y="0"/>
                  </a:moveTo>
                  <a:cubicBezTo>
                    <a:pt x="5114" y="0"/>
                    <a:pt x="1" y="5113"/>
                    <a:pt x="1" y="11413"/>
                  </a:cubicBezTo>
                  <a:cubicBezTo>
                    <a:pt x="1" y="17690"/>
                    <a:pt x="5114" y="22803"/>
                    <a:pt x="11413" y="22803"/>
                  </a:cubicBezTo>
                  <a:cubicBezTo>
                    <a:pt x="17713" y="22803"/>
                    <a:pt x="22803" y="17690"/>
                    <a:pt x="22803" y="11413"/>
                  </a:cubicBezTo>
                  <a:cubicBezTo>
                    <a:pt x="22803" y="5113"/>
                    <a:pt x="17713" y="0"/>
                    <a:pt x="11413" y="0"/>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7"/>
            <p:cNvSpPr/>
            <p:nvPr/>
          </p:nvSpPr>
          <p:spPr>
            <a:xfrm>
              <a:off x="6496277" y="2000714"/>
              <a:ext cx="22851" cy="46508"/>
            </a:xfrm>
            <a:custGeom>
              <a:avLst/>
              <a:gdLst/>
              <a:ahLst/>
              <a:cxnLst/>
              <a:rect l="l" t="t" r="r" b="b"/>
              <a:pathLst>
                <a:path w="595" h="1211" extrusionOk="0">
                  <a:moveTo>
                    <a:pt x="297" y="1"/>
                  </a:moveTo>
                  <a:cubicBezTo>
                    <a:pt x="138" y="1"/>
                    <a:pt x="1" y="275"/>
                    <a:pt x="1" y="594"/>
                  </a:cubicBezTo>
                  <a:cubicBezTo>
                    <a:pt x="1" y="937"/>
                    <a:pt x="138" y="1211"/>
                    <a:pt x="297" y="1211"/>
                  </a:cubicBezTo>
                  <a:cubicBezTo>
                    <a:pt x="457" y="1211"/>
                    <a:pt x="594" y="937"/>
                    <a:pt x="594" y="594"/>
                  </a:cubicBezTo>
                  <a:cubicBezTo>
                    <a:pt x="594" y="275"/>
                    <a:pt x="457" y="1"/>
                    <a:pt x="297" y="1"/>
                  </a:cubicBezTo>
                  <a:close/>
                </a:path>
              </a:pathLst>
            </a:custGeom>
            <a:solidFill>
              <a:srgbClr val="4F6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7"/>
            <p:cNvSpPr/>
            <p:nvPr/>
          </p:nvSpPr>
          <p:spPr>
            <a:xfrm>
              <a:off x="6479648" y="1984085"/>
              <a:ext cx="56110" cy="79806"/>
            </a:xfrm>
            <a:custGeom>
              <a:avLst/>
              <a:gdLst/>
              <a:ahLst/>
              <a:cxnLst/>
              <a:rect l="l" t="t" r="r" b="b"/>
              <a:pathLst>
                <a:path w="1461" h="2078" extrusionOk="0">
                  <a:moveTo>
                    <a:pt x="730" y="0"/>
                  </a:moveTo>
                  <a:cubicBezTo>
                    <a:pt x="297" y="0"/>
                    <a:pt x="0" y="434"/>
                    <a:pt x="0" y="1027"/>
                  </a:cubicBezTo>
                  <a:cubicBezTo>
                    <a:pt x="0" y="1644"/>
                    <a:pt x="297" y="2077"/>
                    <a:pt x="730" y="2077"/>
                  </a:cubicBezTo>
                  <a:cubicBezTo>
                    <a:pt x="1141" y="2077"/>
                    <a:pt x="1461" y="1644"/>
                    <a:pt x="1461" y="1027"/>
                  </a:cubicBezTo>
                  <a:cubicBezTo>
                    <a:pt x="1461" y="434"/>
                    <a:pt x="1141" y="0"/>
                    <a:pt x="730" y="0"/>
                  </a:cubicBezTo>
                  <a:close/>
                </a:path>
              </a:pathLst>
            </a:custGeom>
            <a:solidFill>
              <a:srgbClr val="4F6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7"/>
            <p:cNvSpPr/>
            <p:nvPr/>
          </p:nvSpPr>
          <p:spPr>
            <a:xfrm>
              <a:off x="6233318" y="2063852"/>
              <a:ext cx="121014" cy="58760"/>
            </a:xfrm>
            <a:custGeom>
              <a:avLst/>
              <a:gdLst/>
              <a:ahLst/>
              <a:cxnLst/>
              <a:rect l="l" t="t" r="r" b="b"/>
              <a:pathLst>
                <a:path w="3151" h="1530" extrusionOk="0">
                  <a:moveTo>
                    <a:pt x="0" y="0"/>
                  </a:moveTo>
                  <a:cubicBezTo>
                    <a:pt x="0" y="845"/>
                    <a:pt x="708" y="1530"/>
                    <a:pt x="1575" y="1530"/>
                  </a:cubicBezTo>
                  <a:cubicBezTo>
                    <a:pt x="2442" y="1530"/>
                    <a:pt x="3150" y="845"/>
                    <a:pt x="3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7"/>
            <p:cNvSpPr/>
            <p:nvPr/>
          </p:nvSpPr>
          <p:spPr>
            <a:xfrm>
              <a:off x="6080774" y="2000714"/>
              <a:ext cx="22813" cy="46508"/>
            </a:xfrm>
            <a:custGeom>
              <a:avLst/>
              <a:gdLst/>
              <a:ahLst/>
              <a:cxnLst/>
              <a:rect l="l" t="t" r="r" b="b"/>
              <a:pathLst>
                <a:path w="594" h="1211" extrusionOk="0">
                  <a:moveTo>
                    <a:pt x="297" y="1"/>
                  </a:moveTo>
                  <a:cubicBezTo>
                    <a:pt x="137" y="1"/>
                    <a:pt x="1" y="275"/>
                    <a:pt x="1" y="594"/>
                  </a:cubicBezTo>
                  <a:cubicBezTo>
                    <a:pt x="1" y="937"/>
                    <a:pt x="137" y="1211"/>
                    <a:pt x="297" y="1211"/>
                  </a:cubicBezTo>
                  <a:cubicBezTo>
                    <a:pt x="457" y="1211"/>
                    <a:pt x="594" y="937"/>
                    <a:pt x="594" y="594"/>
                  </a:cubicBezTo>
                  <a:cubicBezTo>
                    <a:pt x="594" y="275"/>
                    <a:pt x="457" y="1"/>
                    <a:pt x="297" y="1"/>
                  </a:cubicBezTo>
                  <a:close/>
                </a:path>
              </a:pathLst>
            </a:custGeom>
            <a:solidFill>
              <a:srgbClr val="4F6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7"/>
            <p:cNvSpPr/>
            <p:nvPr/>
          </p:nvSpPr>
          <p:spPr>
            <a:xfrm>
              <a:off x="6064106" y="1984085"/>
              <a:ext cx="56148" cy="79806"/>
            </a:xfrm>
            <a:custGeom>
              <a:avLst/>
              <a:gdLst/>
              <a:ahLst/>
              <a:cxnLst/>
              <a:rect l="l" t="t" r="r" b="b"/>
              <a:pathLst>
                <a:path w="1462" h="2078" extrusionOk="0">
                  <a:moveTo>
                    <a:pt x="731" y="0"/>
                  </a:moveTo>
                  <a:cubicBezTo>
                    <a:pt x="298" y="0"/>
                    <a:pt x="1" y="434"/>
                    <a:pt x="1" y="1027"/>
                  </a:cubicBezTo>
                  <a:cubicBezTo>
                    <a:pt x="1" y="1644"/>
                    <a:pt x="298" y="2077"/>
                    <a:pt x="731" y="2077"/>
                  </a:cubicBezTo>
                  <a:cubicBezTo>
                    <a:pt x="1142" y="2077"/>
                    <a:pt x="1462" y="1644"/>
                    <a:pt x="1462" y="1027"/>
                  </a:cubicBezTo>
                  <a:cubicBezTo>
                    <a:pt x="1462" y="434"/>
                    <a:pt x="1142"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7"/>
            <p:cNvSpPr/>
            <p:nvPr/>
          </p:nvSpPr>
          <p:spPr>
            <a:xfrm>
              <a:off x="6496277" y="2000714"/>
              <a:ext cx="22851" cy="46508"/>
            </a:xfrm>
            <a:custGeom>
              <a:avLst/>
              <a:gdLst/>
              <a:ahLst/>
              <a:cxnLst/>
              <a:rect l="l" t="t" r="r" b="b"/>
              <a:pathLst>
                <a:path w="595" h="1211" extrusionOk="0">
                  <a:moveTo>
                    <a:pt x="297" y="1"/>
                  </a:moveTo>
                  <a:cubicBezTo>
                    <a:pt x="138" y="1"/>
                    <a:pt x="1" y="275"/>
                    <a:pt x="1" y="594"/>
                  </a:cubicBezTo>
                  <a:cubicBezTo>
                    <a:pt x="1" y="937"/>
                    <a:pt x="138" y="1211"/>
                    <a:pt x="297" y="1211"/>
                  </a:cubicBezTo>
                  <a:cubicBezTo>
                    <a:pt x="457" y="1211"/>
                    <a:pt x="594" y="937"/>
                    <a:pt x="594" y="594"/>
                  </a:cubicBezTo>
                  <a:cubicBezTo>
                    <a:pt x="594" y="275"/>
                    <a:pt x="457" y="1"/>
                    <a:pt x="297" y="1"/>
                  </a:cubicBezTo>
                  <a:close/>
                </a:path>
              </a:pathLst>
            </a:custGeom>
            <a:solidFill>
              <a:srgbClr val="4F6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7"/>
            <p:cNvSpPr/>
            <p:nvPr/>
          </p:nvSpPr>
          <p:spPr>
            <a:xfrm>
              <a:off x="6479648" y="1984085"/>
              <a:ext cx="56110" cy="79806"/>
            </a:xfrm>
            <a:custGeom>
              <a:avLst/>
              <a:gdLst/>
              <a:ahLst/>
              <a:cxnLst/>
              <a:rect l="l" t="t" r="r" b="b"/>
              <a:pathLst>
                <a:path w="1461" h="2078" extrusionOk="0">
                  <a:moveTo>
                    <a:pt x="730" y="0"/>
                  </a:moveTo>
                  <a:cubicBezTo>
                    <a:pt x="297" y="0"/>
                    <a:pt x="0" y="434"/>
                    <a:pt x="0" y="1027"/>
                  </a:cubicBezTo>
                  <a:cubicBezTo>
                    <a:pt x="0" y="1644"/>
                    <a:pt x="297" y="2077"/>
                    <a:pt x="730" y="2077"/>
                  </a:cubicBezTo>
                  <a:cubicBezTo>
                    <a:pt x="1141" y="2077"/>
                    <a:pt x="1461" y="1644"/>
                    <a:pt x="1461" y="1027"/>
                  </a:cubicBezTo>
                  <a:cubicBezTo>
                    <a:pt x="1461" y="434"/>
                    <a:pt x="1141" y="0"/>
                    <a:pt x="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7"/>
            <p:cNvSpPr/>
            <p:nvPr/>
          </p:nvSpPr>
          <p:spPr>
            <a:xfrm>
              <a:off x="6266616" y="1855197"/>
              <a:ext cx="213071" cy="102618"/>
            </a:xfrm>
            <a:custGeom>
              <a:avLst/>
              <a:gdLst/>
              <a:ahLst/>
              <a:cxnLst/>
              <a:rect l="l" t="t" r="r" b="b"/>
              <a:pathLst>
                <a:path w="5548" h="2672" extrusionOk="0">
                  <a:moveTo>
                    <a:pt x="640" y="1"/>
                  </a:moveTo>
                  <a:cubicBezTo>
                    <a:pt x="297" y="1"/>
                    <a:pt x="0" y="298"/>
                    <a:pt x="0" y="663"/>
                  </a:cubicBezTo>
                  <a:cubicBezTo>
                    <a:pt x="0" y="1005"/>
                    <a:pt x="297" y="1302"/>
                    <a:pt x="640" y="1302"/>
                  </a:cubicBezTo>
                  <a:cubicBezTo>
                    <a:pt x="1347" y="1302"/>
                    <a:pt x="3356" y="1530"/>
                    <a:pt x="4360" y="2489"/>
                  </a:cubicBezTo>
                  <a:cubicBezTo>
                    <a:pt x="4497" y="2603"/>
                    <a:pt x="4657" y="2671"/>
                    <a:pt x="4817" y="2671"/>
                  </a:cubicBezTo>
                  <a:cubicBezTo>
                    <a:pt x="4999" y="2671"/>
                    <a:pt x="5159" y="2603"/>
                    <a:pt x="5296" y="2466"/>
                  </a:cubicBezTo>
                  <a:cubicBezTo>
                    <a:pt x="5547" y="2215"/>
                    <a:pt x="5524" y="1804"/>
                    <a:pt x="5273" y="1553"/>
                  </a:cubicBezTo>
                  <a:cubicBezTo>
                    <a:pt x="3675" y="24"/>
                    <a:pt x="777" y="1"/>
                    <a:pt x="640" y="1"/>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7"/>
            <p:cNvSpPr/>
            <p:nvPr/>
          </p:nvSpPr>
          <p:spPr>
            <a:xfrm>
              <a:off x="6193838" y="1866181"/>
              <a:ext cx="50887" cy="49542"/>
            </a:xfrm>
            <a:custGeom>
              <a:avLst/>
              <a:gdLst/>
              <a:ahLst/>
              <a:cxnLst/>
              <a:rect l="l" t="t" r="r" b="b"/>
              <a:pathLst>
                <a:path w="1325" h="1290" extrusionOk="0">
                  <a:moveTo>
                    <a:pt x="654" y="0"/>
                  </a:moveTo>
                  <a:cubicBezTo>
                    <a:pt x="486" y="0"/>
                    <a:pt x="321" y="57"/>
                    <a:pt x="206" y="171"/>
                  </a:cubicBezTo>
                  <a:cubicBezTo>
                    <a:pt x="161" y="217"/>
                    <a:pt x="138" y="240"/>
                    <a:pt x="115" y="285"/>
                  </a:cubicBezTo>
                  <a:cubicBezTo>
                    <a:pt x="92" y="308"/>
                    <a:pt x="69" y="354"/>
                    <a:pt x="47" y="400"/>
                  </a:cubicBezTo>
                  <a:cubicBezTo>
                    <a:pt x="47" y="422"/>
                    <a:pt x="24" y="468"/>
                    <a:pt x="24" y="514"/>
                  </a:cubicBezTo>
                  <a:cubicBezTo>
                    <a:pt x="1" y="559"/>
                    <a:pt x="1" y="605"/>
                    <a:pt x="1" y="651"/>
                  </a:cubicBezTo>
                  <a:cubicBezTo>
                    <a:pt x="1" y="673"/>
                    <a:pt x="1" y="719"/>
                    <a:pt x="24" y="765"/>
                  </a:cubicBezTo>
                  <a:cubicBezTo>
                    <a:pt x="24" y="810"/>
                    <a:pt x="47" y="856"/>
                    <a:pt x="47" y="879"/>
                  </a:cubicBezTo>
                  <a:cubicBezTo>
                    <a:pt x="69" y="925"/>
                    <a:pt x="92" y="970"/>
                    <a:pt x="115" y="993"/>
                  </a:cubicBezTo>
                  <a:cubicBezTo>
                    <a:pt x="138" y="1039"/>
                    <a:pt x="161" y="1062"/>
                    <a:pt x="206" y="1107"/>
                  </a:cubicBezTo>
                  <a:cubicBezTo>
                    <a:pt x="229" y="1130"/>
                    <a:pt x="252" y="1153"/>
                    <a:pt x="298" y="1176"/>
                  </a:cubicBezTo>
                  <a:cubicBezTo>
                    <a:pt x="321" y="1198"/>
                    <a:pt x="366" y="1221"/>
                    <a:pt x="412" y="1244"/>
                  </a:cubicBezTo>
                  <a:cubicBezTo>
                    <a:pt x="457" y="1267"/>
                    <a:pt x="480" y="1267"/>
                    <a:pt x="526" y="1290"/>
                  </a:cubicBezTo>
                  <a:lnTo>
                    <a:pt x="663" y="1290"/>
                  </a:lnTo>
                  <a:cubicBezTo>
                    <a:pt x="823" y="1290"/>
                    <a:pt x="1005" y="1221"/>
                    <a:pt x="1119" y="1107"/>
                  </a:cubicBezTo>
                  <a:cubicBezTo>
                    <a:pt x="1142" y="1062"/>
                    <a:pt x="1188" y="1039"/>
                    <a:pt x="1211" y="993"/>
                  </a:cubicBezTo>
                  <a:cubicBezTo>
                    <a:pt x="1234" y="970"/>
                    <a:pt x="1256" y="925"/>
                    <a:pt x="1256" y="879"/>
                  </a:cubicBezTo>
                  <a:cubicBezTo>
                    <a:pt x="1279" y="856"/>
                    <a:pt x="1302" y="810"/>
                    <a:pt x="1302" y="765"/>
                  </a:cubicBezTo>
                  <a:cubicBezTo>
                    <a:pt x="1302" y="719"/>
                    <a:pt x="1325" y="673"/>
                    <a:pt x="1325" y="651"/>
                  </a:cubicBezTo>
                  <a:cubicBezTo>
                    <a:pt x="1325" y="605"/>
                    <a:pt x="1302" y="559"/>
                    <a:pt x="1302" y="514"/>
                  </a:cubicBezTo>
                  <a:cubicBezTo>
                    <a:pt x="1302" y="468"/>
                    <a:pt x="1279" y="422"/>
                    <a:pt x="1256" y="400"/>
                  </a:cubicBezTo>
                  <a:cubicBezTo>
                    <a:pt x="1256" y="354"/>
                    <a:pt x="1234" y="308"/>
                    <a:pt x="1211" y="285"/>
                  </a:cubicBezTo>
                  <a:cubicBezTo>
                    <a:pt x="1188" y="240"/>
                    <a:pt x="1142" y="217"/>
                    <a:pt x="1119" y="171"/>
                  </a:cubicBezTo>
                  <a:cubicBezTo>
                    <a:pt x="994" y="57"/>
                    <a:pt x="823" y="0"/>
                    <a:pt x="654"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7"/>
            <p:cNvSpPr/>
            <p:nvPr/>
          </p:nvSpPr>
          <p:spPr>
            <a:xfrm>
              <a:off x="7921641" y="1759646"/>
              <a:ext cx="1214136" cy="224477"/>
            </a:xfrm>
            <a:custGeom>
              <a:avLst/>
              <a:gdLst/>
              <a:ahLst/>
              <a:cxnLst/>
              <a:rect l="l" t="t" r="r" b="b"/>
              <a:pathLst>
                <a:path w="31614" h="5845" extrusionOk="0">
                  <a:moveTo>
                    <a:pt x="31614" y="1"/>
                  </a:moveTo>
                  <a:lnTo>
                    <a:pt x="6072" y="161"/>
                  </a:lnTo>
                  <a:lnTo>
                    <a:pt x="1" y="5844"/>
                  </a:lnTo>
                  <a:lnTo>
                    <a:pt x="31614" y="2101"/>
                  </a:lnTo>
                  <a:lnTo>
                    <a:pt x="31614" y="1"/>
                  </a:ln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7"/>
            <p:cNvSpPr/>
            <p:nvPr/>
          </p:nvSpPr>
          <p:spPr>
            <a:xfrm>
              <a:off x="7777007" y="1510705"/>
              <a:ext cx="1357041" cy="399758"/>
            </a:xfrm>
            <a:custGeom>
              <a:avLst/>
              <a:gdLst/>
              <a:ahLst/>
              <a:cxnLst/>
              <a:rect l="l" t="t" r="r" b="b"/>
              <a:pathLst>
                <a:path w="35335" h="10409" extrusionOk="0">
                  <a:moveTo>
                    <a:pt x="34581" y="0"/>
                  </a:moveTo>
                  <a:lnTo>
                    <a:pt x="0" y="4406"/>
                  </a:lnTo>
                  <a:lnTo>
                    <a:pt x="777" y="10409"/>
                  </a:lnTo>
                  <a:lnTo>
                    <a:pt x="35334" y="5981"/>
                  </a:lnTo>
                  <a:lnTo>
                    <a:pt x="34581" y="0"/>
                  </a:ln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7"/>
            <p:cNvSpPr/>
            <p:nvPr/>
          </p:nvSpPr>
          <p:spPr>
            <a:xfrm>
              <a:off x="7759456" y="1494037"/>
              <a:ext cx="1392104" cy="433093"/>
            </a:xfrm>
            <a:custGeom>
              <a:avLst/>
              <a:gdLst/>
              <a:ahLst/>
              <a:cxnLst/>
              <a:rect l="l" t="t" r="r" b="b"/>
              <a:pathLst>
                <a:path w="36248" h="11277" extrusionOk="0">
                  <a:moveTo>
                    <a:pt x="34650" y="914"/>
                  </a:moveTo>
                  <a:lnTo>
                    <a:pt x="35312" y="6049"/>
                  </a:lnTo>
                  <a:lnTo>
                    <a:pt x="1599" y="10341"/>
                  </a:lnTo>
                  <a:lnTo>
                    <a:pt x="960" y="5228"/>
                  </a:lnTo>
                  <a:lnTo>
                    <a:pt x="34650" y="914"/>
                  </a:lnTo>
                  <a:close/>
                  <a:moveTo>
                    <a:pt x="34969" y="1"/>
                  </a:moveTo>
                  <a:lnTo>
                    <a:pt x="412" y="4406"/>
                  </a:lnTo>
                  <a:cubicBezTo>
                    <a:pt x="184" y="4452"/>
                    <a:pt x="1" y="4657"/>
                    <a:pt x="47" y="4908"/>
                  </a:cubicBezTo>
                  <a:lnTo>
                    <a:pt x="800" y="10888"/>
                  </a:lnTo>
                  <a:cubicBezTo>
                    <a:pt x="823" y="11003"/>
                    <a:pt x="868" y="11117"/>
                    <a:pt x="960" y="11185"/>
                  </a:cubicBezTo>
                  <a:cubicBezTo>
                    <a:pt x="1051" y="11231"/>
                    <a:pt x="1142" y="11276"/>
                    <a:pt x="1234" y="11276"/>
                  </a:cubicBezTo>
                  <a:lnTo>
                    <a:pt x="1279" y="11276"/>
                  </a:lnTo>
                  <a:lnTo>
                    <a:pt x="35860" y="6848"/>
                  </a:lnTo>
                  <a:cubicBezTo>
                    <a:pt x="36088" y="6826"/>
                    <a:pt x="36248" y="6620"/>
                    <a:pt x="36225" y="6369"/>
                  </a:cubicBezTo>
                  <a:lnTo>
                    <a:pt x="35472" y="389"/>
                  </a:lnTo>
                  <a:cubicBezTo>
                    <a:pt x="35449" y="275"/>
                    <a:pt x="35380" y="161"/>
                    <a:pt x="35289" y="92"/>
                  </a:cubicBezTo>
                  <a:cubicBezTo>
                    <a:pt x="35198" y="24"/>
                    <a:pt x="35083" y="1"/>
                    <a:pt x="34969"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7"/>
            <p:cNvSpPr/>
            <p:nvPr/>
          </p:nvSpPr>
          <p:spPr>
            <a:xfrm>
              <a:off x="8995483" y="1505366"/>
              <a:ext cx="41247" cy="80766"/>
            </a:xfrm>
            <a:custGeom>
              <a:avLst/>
              <a:gdLst/>
              <a:ahLst/>
              <a:cxnLst/>
              <a:rect l="l" t="t" r="r" b="b"/>
              <a:pathLst>
                <a:path w="1074" h="2103" extrusionOk="0">
                  <a:moveTo>
                    <a:pt x="450" y="1"/>
                  </a:moveTo>
                  <a:cubicBezTo>
                    <a:pt x="437" y="1"/>
                    <a:pt x="424" y="1"/>
                    <a:pt x="412" y="3"/>
                  </a:cubicBezTo>
                  <a:cubicBezTo>
                    <a:pt x="160" y="48"/>
                    <a:pt x="1" y="254"/>
                    <a:pt x="23" y="505"/>
                  </a:cubicBezTo>
                  <a:lnTo>
                    <a:pt x="183" y="1737"/>
                  </a:lnTo>
                  <a:cubicBezTo>
                    <a:pt x="206" y="1943"/>
                    <a:pt x="412" y="2102"/>
                    <a:pt x="617" y="2102"/>
                  </a:cubicBezTo>
                  <a:lnTo>
                    <a:pt x="685" y="2102"/>
                  </a:lnTo>
                  <a:cubicBezTo>
                    <a:pt x="914" y="2080"/>
                    <a:pt x="1073" y="1851"/>
                    <a:pt x="1051" y="1623"/>
                  </a:cubicBezTo>
                  <a:lnTo>
                    <a:pt x="891" y="391"/>
                  </a:lnTo>
                  <a:cubicBezTo>
                    <a:pt x="869" y="175"/>
                    <a:pt x="665" y="1"/>
                    <a:pt x="45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7"/>
            <p:cNvSpPr/>
            <p:nvPr/>
          </p:nvSpPr>
          <p:spPr>
            <a:xfrm>
              <a:off x="8956924" y="1645621"/>
              <a:ext cx="48237" cy="130731"/>
            </a:xfrm>
            <a:custGeom>
              <a:avLst/>
              <a:gdLst/>
              <a:ahLst/>
              <a:cxnLst/>
              <a:rect l="l" t="t" r="r" b="b"/>
              <a:pathLst>
                <a:path w="1256" h="3404" extrusionOk="0">
                  <a:moveTo>
                    <a:pt x="458" y="0"/>
                  </a:moveTo>
                  <a:cubicBezTo>
                    <a:pt x="443" y="0"/>
                    <a:pt x="427" y="1"/>
                    <a:pt x="411" y="3"/>
                  </a:cubicBezTo>
                  <a:cubicBezTo>
                    <a:pt x="183" y="48"/>
                    <a:pt x="0" y="254"/>
                    <a:pt x="23" y="505"/>
                  </a:cubicBezTo>
                  <a:lnTo>
                    <a:pt x="366" y="3016"/>
                  </a:lnTo>
                  <a:cubicBezTo>
                    <a:pt x="388" y="3244"/>
                    <a:pt x="571" y="3404"/>
                    <a:pt x="799" y="3404"/>
                  </a:cubicBezTo>
                  <a:lnTo>
                    <a:pt x="845" y="3404"/>
                  </a:lnTo>
                  <a:cubicBezTo>
                    <a:pt x="1073" y="3358"/>
                    <a:pt x="1256" y="3152"/>
                    <a:pt x="1233" y="2901"/>
                  </a:cubicBezTo>
                  <a:lnTo>
                    <a:pt x="891" y="391"/>
                  </a:lnTo>
                  <a:cubicBezTo>
                    <a:pt x="869" y="155"/>
                    <a:pt x="688" y="0"/>
                    <a:pt x="458"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7"/>
            <p:cNvSpPr/>
            <p:nvPr/>
          </p:nvSpPr>
          <p:spPr>
            <a:xfrm>
              <a:off x="7871676" y="1649116"/>
              <a:ext cx="42130" cy="80766"/>
            </a:xfrm>
            <a:custGeom>
              <a:avLst/>
              <a:gdLst/>
              <a:ahLst/>
              <a:cxnLst/>
              <a:rect l="l" t="t" r="r" b="b"/>
              <a:pathLst>
                <a:path w="1097" h="2103" extrusionOk="0">
                  <a:moveTo>
                    <a:pt x="459" y="1"/>
                  </a:moveTo>
                  <a:cubicBezTo>
                    <a:pt x="443" y="1"/>
                    <a:pt x="427" y="1"/>
                    <a:pt x="411" y="3"/>
                  </a:cubicBezTo>
                  <a:cubicBezTo>
                    <a:pt x="183" y="26"/>
                    <a:pt x="1" y="254"/>
                    <a:pt x="46" y="482"/>
                  </a:cubicBezTo>
                  <a:lnTo>
                    <a:pt x="183" y="1715"/>
                  </a:lnTo>
                  <a:cubicBezTo>
                    <a:pt x="229" y="1943"/>
                    <a:pt x="411" y="2103"/>
                    <a:pt x="617" y="2103"/>
                  </a:cubicBezTo>
                  <a:lnTo>
                    <a:pt x="685" y="2103"/>
                  </a:lnTo>
                  <a:cubicBezTo>
                    <a:pt x="914" y="2057"/>
                    <a:pt x="1096" y="1852"/>
                    <a:pt x="1051" y="1601"/>
                  </a:cubicBezTo>
                  <a:lnTo>
                    <a:pt x="891" y="391"/>
                  </a:lnTo>
                  <a:cubicBezTo>
                    <a:pt x="869" y="156"/>
                    <a:pt x="688" y="1"/>
                    <a:pt x="459"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7"/>
            <p:cNvSpPr/>
            <p:nvPr/>
          </p:nvSpPr>
          <p:spPr>
            <a:xfrm>
              <a:off x="7974255" y="1635982"/>
              <a:ext cx="41209" cy="80766"/>
            </a:xfrm>
            <a:custGeom>
              <a:avLst/>
              <a:gdLst/>
              <a:ahLst/>
              <a:cxnLst/>
              <a:rect l="l" t="t" r="r" b="b"/>
              <a:pathLst>
                <a:path w="1073" h="2103" extrusionOk="0">
                  <a:moveTo>
                    <a:pt x="454" y="0"/>
                  </a:moveTo>
                  <a:cubicBezTo>
                    <a:pt x="440" y="0"/>
                    <a:pt x="426" y="1"/>
                    <a:pt x="411" y="2"/>
                  </a:cubicBezTo>
                  <a:cubicBezTo>
                    <a:pt x="160" y="25"/>
                    <a:pt x="0" y="254"/>
                    <a:pt x="23" y="505"/>
                  </a:cubicBezTo>
                  <a:lnTo>
                    <a:pt x="183" y="1714"/>
                  </a:lnTo>
                  <a:cubicBezTo>
                    <a:pt x="206" y="1943"/>
                    <a:pt x="388" y="2102"/>
                    <a:pt x="616" y="2102"/>
                  </a:cubicBezTo>
                  <a:lnTo>
                    <a:pt x="662" y="2102"/>
                  </a:lnTo>
                  <a:cubicBezTo>
                    <a:pt x="913" y="2057"/>
                    <a:pt x="1073" y="1851"/>
                    <a:pt x="1050" y="1600"/>
                  </a:cubicBezTo>
                  <a:lnTo>
                    <a:pt x="890" y="391"/>
                  </a:lnTo>
                  <a:cubicBezTo>
                    <a:pt x="869" y="155"/>
                    <a:pt x="667" y="0"/>
                    <a:pt x="45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7"/>
            <p:cNvSpPr/>
            <p:nvPr/>
          </p:nvSpPr>
          <p:spPr>
            <a:xfrm>
              <a:off x="8075913" y="1622809"/>
              <a:ext cx="42130" cy="80804"/>
            </a:xfrm>
            <a:custGeom>
              <a:avLst/>
              <a:gdLst/>
              <a:ahLst/>
              <a:cxnLst/>
              <a:rect l="l" t="t" r="r" b="b"/>
              <a:pathLst>
                <a:path w="1097" h="2104" extrusionOk="0">
                  <a:moveTo>
                    <a:pt x="459" y="1"/>
                  </a:moveTo>
                  <a:cubicBezTo>
                    <a:pt x="443" y="1"/>
                    <a:pt x="428" y="2"/>
                    <a:pt x="412" y="3"/>
                  </a:cubicBezTo>
                  <a:cubicBezTo>
                    <a:pt x="184" y="49"/>
                    <a:pt x="1" y="254"/>
                    <a:pt x="47" y="505"/>
                  </a:cubicBezTo>
                  <a:lnTo>
                    <a:pt x="184" y="1715"/>
                  </a:lnTo>
                  <a:cubicBezTo>
                    <a:pt x="229" y="1943"/>
                    <a:pt x="412" y="2103"/>
                    <a:pt x="617" y="2103"/>
                  </a:cubicBezTo>
                  <a:lnTo>
                    <a:pt x="686" y="2103"/>
                  </a:lnTo>
                  <a:cubicBezTo>
                    <a:pt x="914" y="2080"/>
                    <a:pt x="1097" y="1852"/>
                    <a:pt x="1051" y="1624"/>
                  </a:cubicBezTo>
                  <a:lnTo>
                    <a:pt x="914" y="391"/>
                  </a:lnTo>
                  <a:cubicBezTo>
                    <a:pt x="871" y="156"/>
                    <a:pt x="688" y="1"/>
                    <a:pt x="459"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7"/>
            <p:cNvSpPr/>
            <p:nvPr/>
          </p:nvSpPr>
          <p:spPr>
            <a:xfrm>
              <a:off x="8178493" y="1609674"/>
              <a:ext cx="41247" cy="80766"/>
            </a:xfrm>
            <a:custGeom>
              <a:avLst/>
              <a:gdLst/>
              <a:ahLst/>
              <a:cxnLst/>
              <a:rect l="l" t="t" r="r" b="b"/>
              <a:pathLst>
                <a:path w="1074" h="2103" extrusionOk="0">
                  <a:moveTo>
                    <a:pt x="455" y="1"/>
                  </a:moveTo>
                  <a:cubicBezTo>
                    <a:pt x="440" y="1"/>
                    <a:pt x="426" y="1"/>
                    <a:pt x="411" y="3"/>
                  </a:cubicBezTo>
                  <a:cubicBezTo>
                    <a:pt x="160" y="48"/>
                    <a:pt x="0" y="254"/>
                    <a:pt x="23" y="505"/>
                  </a:cubicBezTo>
                  <a:lnTo>
                    <a:pt x="183" y="1737"/>
                  </a:lnTo>
                  <a:cubicBezTo>
                    <a:pt x="206" y="1943"/>
                    <a:pt x="389" y="2103"/>
                    <a:pt x="617" y="2103"/>
                  </a:cubicBezTo>
                  <a:lnTo>
                    <a:pt x="662" y="2103"/>
                  </a:lnTo>
                  <a:cubicBezTo>
                    <a:pt x="913" y="2080"/>
                    <a:pt x="1073" y="1852"/>
                    <a:pt x="1050" y="1623"/>
                  </a:cubicBezTo>
                  <a:lnTo>
                    <a:pt x="891" y="391"/>
                  </a:lnTo>
                  <a:cubicBezTo>
                    <a:pt x="869" y="156"/>
                    <a:pt x="668" y="1"/>
                    <a:pt x="455"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7"/>
            <p:cNvSpPr/>
            <p:nvPr/>
          </p:nvSpPr>
          <p:spPr>
            <a:xfrm>
              <a:off x="8280190" y="1597231"/>
              <a:ext cx="42092" cy="80074"/>
            </a:xfrm>
            <a:custGeom>
              <a:avLst/>
              <a:gdLst/>
              <a:ahLst/>
              <a:cxnLst/>
              <a:rect l="l" t="t" r="r" b="b"/>
              <a:pathLst>
                <a:path w="1096" h="2085" extrusionOk="0">
                  <a:moveTo>
                    <a:pt x="488" y="0"/>
                  </a:moveTo>
                  <a:cubicBezTo>
                    <a:pt x="463" y="0"/>
                    <a:pt x="437" y="2"/>
                    <a:pt x="411" y="7"/>
                  </a:cubicBezTo>
                  <a:cubicBezTo>
                    <a:pt x="183" y="30"/>
                    <a:pt x="0" y="235"/>
                    <a:pt x="46" y="487"/>
                  </a:cubicBezTo>
                  <a:lnTo>
                    <a:pt x="183" y="1719"/>
                  </a:lnTo>
                  <a:cubicBezTo>
                    <a:pt x="228" y="1925"/>
                    <a:pt x="411" y="2084"/>
                    <a:pt x="617" y="2084"/>
                  </a:cubicBezTo>
                  <a:lnTo>
                    <a:pt x="685" y="2084"/>
                  </a:lnTo>
                  <a:cubicBezTo>
                    <a:pt x="913" y="2061"/>
                    <a:pt x="1096" y="1833"/>
                    <a:pt x="1050" y="1605"/>
                  </a:cubicBezTo>
                  <a:lnTo>
                    <a:pt x="913" y="372"/>
                  </a:lnTo>
                  <a:cubicBezTo>
                    <a:pt x="872" y="168"/>
                    <a:pt x="703" y="0"/>
                    <a:pt x="488"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7"/>
            <p:cNvSpPr/>
            <p:nvPr/>
          </p:nvSpPr>
          <p:spPr>
            <a:xfrm>
              <a:off x="8382731" y="1584058"/>
              <a:ext cx="41247" cy="80958"/>
            </a:xfrm>
            <a:custGeom>
              <a:avLst/>
              <a:gdLst/>
              <a:ahLst/>
              <a:cxnLst/>
              <a:rect l="l" t="t" r="r" b="b"/>
              <a:pathLst>
                <a:path w="1074" h="2108" extrusionOk="0">
                  <a:moveTo>
                    <a:pt x="483" y="1"/>
                  </a:moveTo>
                  <a:cubicBezTo>
                    <a:pt x="459" y="1"/>
                    <a:pt x="435" y="3"/>
                    <a:pt x="412" y="8"/>
                  </a:cubicBezTo>
                  <a:cubicBezTo>
                    <a:pt x="161" y="31"/>
                    <a:pt x="1" y="259"/>
                    <a:pt x="24" y="487"/>
                  </a:cubicBezTo>
                  <a:lnTo>
                    <a:pt x="183" y="1720"/>
                  </a:lnTo>
                  <a:cubicBezTo>
                    <a:pt x="206" y="1925"/>
                    <a:pt x="389" y="2108"/>
                    <a:pt x="617" y="2108"/>
                  </a:cubicBezTo>
                  <a:cubicBezTo>
                    <a:pt x="640" y="2108"/>
                    <a:pt x="663" y="2085"/>
                    <a:pt x="663" y="2085"/>
                  </a:cubicBezTo>
                  <a:cubicBezTo>
                    <a:pt x="914" y="2062"/>
                    <a:pt x="1074" y="1834"/>
                    <a:pt x="1051" y="1606"/>
                  </a:cubicBezTo>
                  <a:lnTo>
                    <a:pt x="891" y="373"/>
                  </a:lnTo>
                  <a:cubicBezTo>
                    <a:pt x="871" y="169"/>
                    <a:pt x="685" y="1"/>
                    <a:pt x="48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7"/>
            <p:cNvSpPr/>
            <p:nvPr/>
          </p:nvSpPr>
          <p:spPr>
            <a:xfrm>
              <a:off x="8484427" y="1570924"/>
              <a:ext cx="42130" cy="80958"/>
            </a:xfrm>
            <a:custGeom>
              <a:avLst/>
              <a:gdLst/>
              <a:ahLst/>
              <a:cxnLst/>
              <a:rect l="l" t="t" r="r" b="b"/>
              <a:pathLst>
                <a:path w="1097" h="2108" extrusionOk="0">
                  <a:moveTo>
                    <a:pt x="488" y="0"/>
                  </a:moveTo>
                  <a:cubicBezTo>
                    <a:pt x="463" y="0"/>
                    <a:pt x="438" y="3"/>
                    <a:pt x="411" y="7"/>
                  </a:cubicBezTo>
                  <a:cubicBezTo>
                    <a:pt x="183" y="30"/>
                    <a:pt x="1" y="259"/>
                    <a:pt x="46" y="487"/>
                  </a:cubicBezTo>
                  <a:lnTo>
                    <a:pt x="206" y="1719"/>
                  </a:lnTo>
                  <a:cubicBezTo>
                    <a:pt x="229" y="1948"/>
                    <a:pt x="411" y="2107"/>
                    <a:pt x="640" y="2107"/>
                  </a:cubicBezTo>
                  <a:cubicBezTo>
                    <a:pt x="640" y="2107"/>
                    <a:pt x="662" y="2107"/>
                    <a:pt x="685" y="2085"/>
                  </a:cubicBezTo>
                  <a:cubicBezTo>
                    <a:pt x="914" y="2062"/>
                    <a:pt x="1096" y="1856"/>
                    <a:pt x="1073" y="1605"/>
                  </a:cubicBezTo>
                  <a:lnTo>
                    <a:pt x="914" y="373"/>
                  </a:lnTo>
                  <a:cubicBezTo>
                    <a:pt x="873" y="168"/>
                    <a:pt x="704" y="0"/>
                    <a:pt x="488"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7"/>
            <p:cNvSpPr/>
            <p:nvPr/>
          </p:nvSpPr>
          <p:spPr>
            <a:xfrm>
              <a:off x="8587007" y="1557943"/>
              <a:ext cx="41209" cy="80766"/>
            </a:xfrm>
            <a:custGeom>
              <a:avLst/>
              <a:gdLst/>
              <a:ahLst/>
              <a:cxnLst/>
              <a:rect l="l" t="t" r="r" b="b"/>
              <a:pathLst>
                <a:path w="1073" h="2103" extrusionOk="0">
                  <a:moveTo>
                    <a:pt x="455" y="1"/>
                  </a:moveTo>
                  <a:cubicBezTo>
                    <a:pt x="440" y="1"/>
                    <a:pt x="425" y="2"/>
                    <a:pt x="411" y="3"/>
                  </a:cubicBezTo>
                  <a:cubicBezTo>
                    <a:pt x="160" y="26"/>
                    <a:pt x="0" y="254"/>
                    <a:pt x="23" y="482"/>
                  </a:cubicBezTo>
                  <a:lnTo>
                    <a:pt x="183" y="1715"/>
                  </a:lnTo>
                  <a:cubicBezTo>
                    <a:pt x="206" y="1943"/>
                    <a:pt x="411" y="2103"/>
                    <a:pt x="616" y="2103"/>
                  </a:cubicBezTo>
                  <a:lnTo>
                    <a:pt x="662" y="2103"/>
                  </a:lnTo>
                  <a:cubicBezTo>
                    <a:pt x="913" y="2057"/>
                    <a:pt x="1073" y="1852"/>
                    <a:pt x="1050" y="1601"/>
                  </a:cubicBezTo>
                  <a:lnTo>
                    <a:pt x="890" y="368"/>
                  </a:lnTo>
                  <a:cubicBezTo>
                    <a:pt x="869" y="155"/>
                    <a:pt x="667" y="1"/>
                    <a:pt x="455"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7"/>
            <p:cNvSpPr/>
            <p:nvPr/>
          </p:nvSpPr>
          <p:spPr>
            <a:xfrm>
              <a:off x="8688665" y="1544808"/>
              <a:ext cx="42130" cy="80766"/>
            </a:xfrm>
            <a:custGeom>
              <a:avLst/>
              <a:gdLst/>
              <a:ahLst/>
              <a:cxnLst/>
              <a:rect l="l" t="t" r="r" b="b"/>
              <a:pathLst>
                <a:path w="1097" h="2103" extrusionOk="0">
                  <a:moveTo>
                    <a:pt x="459" y="1"/>
                  </a:moveTo>
                  <a:cubicBezTo>
                    <a:pt x="443" y="1"/>
                    <a:pt x="428" y="1"/>
                    <a:pt x="412" y="3"/>
                  </a:cubicBezTo>
                  <a:cubicBezTo>
                    <a:pt x="183" y="25"/>
                    <a:pt x="1" y="254"/>
                    <a:pt x="46" y="482"/>
                  </a:cubicBezTo>
                  <a:lnTo>
                    <a:pt x="206" y="1715"/>
                  </a:lnTo>
                  <a:cubicBezTo>
                    <a:pt x="229" y="1943"/>
                    <a:pt x="412" y="2103"/>
                    <a:pt x="640" y="2103"/>
                  </a:cubicBezTo>
                  <a:lnTo>
                    <a:pt x="686" y="2103"/>
                  </a:lnTo>
                  <a:cubicBezTo>
                    <a:pt x="914" y="2057"/>
                    <a:pt x="1096" y="1852"/>
                    <a:pt x="1074" y="1600"/>
                  </a:cubicBezTo>
                  <a:lnTo>
                    <a:pt x="914" y="391"/>
                  </a:lnTo>
                  <a:cubicBezTo>
                    <a:pt x="871" y="156"/>
                    <a:pt x="688" y="1"/>
                    <a:pt x="459"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7"/>
            <p:cNvSpPr/>
            <p:nvPr/>
          </p:nvSpPr>
          <p:spPr>
            <a:xfrm>
              <a:off x="8791245" y="1531674"/>
              <a:ext cx="41247" cy="80766"/>
            </a:xfrm>
            <a:custGeom>
              <a:avLst/>
              <a:gdLst/>
              <a:ahLst/>
              <a:cxnLst/>
              <a:rect l="l" t="t" r="r" b="b"/>
              <a:pathLst>
                <a:path w="1074" h="2103" extrusionOk="0">
                  <a:moveTo>
                    <a:pt x="455" y="0"/>
                  </a:moveTo>
                  <a:cubicBezTo>
                    <a:pt x="440" y="0"/>
                    <a:pt x="426" y="1"/>
                    <a:pt x="411" y="2"/>
                  </a:cubicBezTo>
                  <a:cubicBezTo>
                    <a:pt x="160" y="48"/>
                    <a:pt x="0" y="253"/>
                    <a:pt x="23" y="504"/>
                  </a:cubicBezTo>
                  <a:lnTo>
                    <a:pt x="183" y="1714"/>
                  </a:lnTo>
                  <a:cubicBezTo>
                    <a:pt x="206" y="1942"/>
                    <a:pt x="411" y="2102"/>
                    <a:pt x="617" y="2102"/>
                  </a:cubicBezTo>
                  <a:lnTo>
                    <a:pt x="685" y="2102"/>
                  </a:lnTo>
                  <a:cubicBezTo>
                    <a:pt x="913" y="2079"/>
                    <a:pt x="1073" y="1851"/>
                    <a:pt x="1050" y="1600"/>
                  </a:cubicBezTo>
                  <a:lnTo>
                    <a:pt x="891" y="390"/>
                  </a:lnTo>
                  <a:cubicBezTo>
                    <a:pt x="869" y="155"/>
                    <a:pt x="668" y="0"/>
                    <a:pt x="45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7"/>
            <p:cNvSpPr/>
            <p:nvPr/>
          </p:nvSpPr>
          <p:spPr>
            <a:xfrm>
              <a:off x="8892941" y="1518501"/>
              <a:ext cx="42092" cy="80766"/>
            </a:xfrm>
            <a:custGeom>
              <a:avLst/>
              <a:gdLst/>
              <a:ahLst/>
              <a:cxnLst/>
              <a:rect l="l" t="t" r="r" b="b"/>
              <a:pathLst>
                <a:path w="1096" h="2103" extrusionOk="0">
                  <a:moveTo>
                    <a:pt x="458" y="1"/>
                  </a:moveTo>
                  <a:cubicBezTo>
                    <a:pt x="443" y="1"/>
                    <a:pt x="427" y="1"/>
                    <a:pt x="411" y="3"/>
                  </a:cubicBezTo>
                  <a:cubicBezTo>
                    <a:pt x="183" y="49"/>
                    <a:pt x="0" y="254"/>
                    <a:pt x="46" y="505"/>
                  </a:cubicBezTo>
                  <a:lnTo>
                    <a:pt x="206" y="1715"/>
                  </a:lnTo>
                  <a:cubicBezTo>
                    <a:pt x="228" y="1943"/>
                    <a:pt x="411" y="2103"/>
                    <a:pt x="639" y="2103"/>
                  </a:cubicBezTo>
                  <a:lnTo>
                    <a:pt x="685" y="2103"/>
                  </a:lnTo>
                  <a:cubicBezTo>
                    <a:pt x="936" y="2080"/>
                    <a:pt x="1096" y="1852"/>
                    <a:pt x="1073" y="1624"/>
                  </a:cubicBezTo>
                  <a:lnTo>
                    <a:pt x="913" y="391"/>
                  </a:lnTo>
                  <a:cubicBezTo>
                    <a:pt x="870" y="156"/>
                    <a:pt x="687" y="1"/>
                    <a:pt x="45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7"/>
            <p:cNvSpPr/>
            <p:nvPr/>
          </p:nvSpPr>
          <p:spPr>
            <a:xfrm>
              <a:off x="8551943" y="1697353"/>
              <a:ext cx="48237" cy="130731"/>
            </a:xfrm>
            <a:custGeom>
              <a:avLst/>
              <a:gdLst/>
              <a:ahLst/>
              <a:cxnLst/>
              <a:rect l="l" t="t" r="r" b="b"/>
              <a:pathLst>
                <a:path w="1256" h="3404" extrusionOk="0">
                  <a:moveTo>
                    <a:pt x="454" y="0"/>
                  </a:moveTo>
                  <a:cubicBezTo>
                    <a:pt x="440" y="0"/>
                    <a:pt x="425" y="1"/>
                    <a:pt x="411" y="2"/>
                  </a:cubicBezTo>
                  <a:cubicBezTo>
                    <a:pt x="160" y="48"/>
                    <a:pt x="0" y="253"/>
                    <a:pt x="23" y="504"/>
                  </a:cubicBezTo>
                  <a:lnTo>
                    <a:pt x="342" y="3015"/>
                  </a:lnTo>
                  <a:cubicBezTo>
                    <a:pt x="388" y="3243"/>
                    <a:pt x="571" y="3403"/>
                    <a:pt x="776" y="3403"/>
                  </a:cubicBezTo>
                  <a:lnTo>
                    <a:pt x="845" y="3403"/>
                  </a:lnTo>
                  <a:cubicBezTo>
                    <a:pt x="1073" y="3358"/>
                    <a:pt x="1255" y="3152"/>
                    <a:pt x="1210" y="2901"/>
                  </a:cubicBezTo>
                  <a:lnTo>
                    <a:pt x="890" y="390"/>
                  </a:lnTo>
                  <a:cubicBezTo>
                    <a:pt x="869" y="155"/>
                    <a:pt x="667" y="0"/>
                    <a:pt x="45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7"/>
            <p:cNvSpPr/>
            <p:nvPr/>
          </p:nvSpPr>
          <p:spPr>
            <a:xfrm>
              <a:off x="8349434" y="1723430"/>
              <a:ext cx="48237" cy="130078"/>
            </a:xfrm>
            <a:custGeom>
              <a:avLst/>
              <a:gdLst/>
              <a:ahLst/>
              <a:cxnLst/>
              <a:rect l="l" t="t" r="r" b="b"/>
              <a:pathLst>
                <a:path w="1256" h="3387" extrusionOk="0">
                  <a:moveTo>
                    <a:pt x="482" y="1"/>
                  </a:moveTo>
                  <a:cubicBezTo>
                    <a:pt x="459" y="1"/>
                    <a:pt x="435" y="3"/>
                    <a:pt x="411" y="8"/>
                  </a:cubicBezTo>
                  <a:cubicBezTo>
                    <a:pt x="160" y="31"/>
                    <a:pt x="0" y="259"/>
                    <a:pt x="23" y="487"/>
                  </a:cubicBezTo>
                  <a:lnTo>
                    <a:pt x="343" y="3021"/>
                  </a:lnTo>
                  <a:cubicBezTo>
                    <a:pt x="388" y="3226"/>
                    <a:pt x="571" y="3386"/>
                    <a:pt x="776" y="3386"/>
                  </a:cubicBezTo>
                  <a:lnTo>
                    <a:pt x="845" y="3386"/>
                  </a:lnTo>
                  <a:cubicBezTo>
                    <a:pt x="1073" y="3363"/>
                    <a:pt x="1256" y="3135"/>
                    <a:pt x="1210" y="2907"/>
                  </a:cubicBezTo>
                  <a:lnTo>
                    <a:pt x="891" y="373"/>
                  </a:lnTo>
                  <a:cubicBezTo>
                    <a:pt x="870" y="169"/>
                    <a:pt x="685" y="1"/>
                    <a:pt x="482"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7"/>
            <p:cNvSpPr/>
            <p:nvPr/>
          </p:nvSpPr>
          <p:spPr>
            <a:xfrm>
              <a:off x="8754415" y="1671737"/>
              <a:ext cx="48275" cy="130039"/>
            </a:xfrm>
            <a:custGeom>
              <a:avLst/>
              <a:gdLst/>
              <a:ahLst/>
              <a:cxnLst/>
              <a:rect l="l" t="t" r="r" b="b"/>
              <a:pathLst>
                <a:path w="1257" h="3386" extrusionOk="0">
                  <a:moveTo>
                    <a:pt x="483" y="0"/>
                  </a:moveTo>
                  <a:cubicBezTo>
                    <a:pt x="459" y="0"/>
                    <a:pt x="435" y="3"/>
                    <a:pt x="412" y="7"/>
                  </a:cubicBezTo>
                  <a:cubicBezTo>
                    <a:pt x="160" y="30"/>
                    <a:pt x="1" y="258"/>
                    <a:pt x="24" y="487"/>
                  </a:cubicBezTo>
                  <a:lnTo>
                    <a:pt x="343" y="3020"/>
                  </a:lnTo>
                  <a:cubicBezTo>
                    <a:pt x="389" y="3226"/>
                    <a:pt x="571" y="3385"/>
                    <a:pt x="777" y="3385"/>
                  </a:cubicBezTo>
                  <a:lnTo>
                    <a:pt x="845" y="3385"/>
                  </a:lnTo>
                  <a:cubicBezTo>
                    <a:pt x="1073" y="3363"/>
                    <a:pt x="1256" y="3134"/>
                    <a:pt x="1210" y="2906"/>
                  </a:cubicBezTo>
                  <a:lnTo>
                    <a:pt x="891" y="373"/>
                  </a:lnTo>
                  <a:cubicBezTo>
                    <a:pt x="870" y="168"/>
                    <a:pt x="685" y="0"/>
                    <a:pt x="48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7"/>
            <p:cNvSpPr/>
            <p:nvPr/>
          </p:nvSpPr>
          <p:spPr>
            <a:xfrm>
              <a:off x="8146924" y="1749046"/>
              <a:ext cx="47392" cy="130731"/>
            </a:xfrm>
            <a:custGeom>
              <a:avLst/>
              <a:gdLst/>
              <a:ahLst/>
              <a:cxnLst/>
              <a:rect l="l" t="t" r="r" b="b"/>
              <a:pathLst>
                <a:path w="1234" h="3404" extrusionOk="0">
                  <a:moveTo>
                    <a:pt x="455" y="1"/>
                  </a:moveTo>
                  <a:cubicBezTo>
                    <a:pt x="441" y="1"/>
                    <a:pt x="426" y="2"/>
                    <a:pt x="412" y="3"/>
                  </a:cubicBezTo>
                  <a:cubicBezTo>
                    <a:pt x="161" y="49"/>
                    <a:pt x="1" y="254"/>
                    <a:pt x="24" y="505"/>
                  </a:cubicBezTo>
                  <a:lnTo>
                    <a:pt x="343" y="3016"/>
                  </a:lnTo>
                  <a:cubicBezTo>
                    <a:pt x="366" y="3244"/>
                    <a:pt x="571" y="3404"/>
                    <a:pt x="777" y="3404"/>
                  </a:cubicBezTo>
                  <a:lnTo>
                    <a:pt x="845" y="3404"/>
                  </a:lnTo>
                  <a:cubicBezTo>
                    <a:pt x="1074" y="3358"/>
                    <a:pt x="1233" y="3153"/>
                    <a:pt x="1211" y="2902"/>
                  </a:cubicBezTo>
                  <a:lnTo>
                    <a:pt x="891" y="391"/>
                  </a:lnTo>
                  <a:cubicBezTo>
                    <a:pt x="870" y="156"/>
                    <a:pt x="668" y="1"/>
                    <a:pt x="455"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7"/>
            <p:cNvSpPr/>
            <p:nvPr/>
          </p:nvSpPr>
          <p:spPr>
            <a:xfrm>
              <a:off x="7944453" y="1775161"/>
              <a:ext cx="47353" cy="130039"/>
            </a:xfrm>
            <a:custGeom>
              <a:avLst/>
              <a:gdLst/>
              <a:ahLst/>
              <a:cxnLst/>
              <a:rect l="l" t="t" r="r" b="b"/>
              <a:pathLst>
                <a:path w="1233" h="3386" extrusionOk="0">
                  <a:moveTo>
                    <a:pt x="482" y="1"/>
                  </a:moveTo>
                  <a:cubicBezTo>
                    <a:pt x="459" y="1"/>
                    <a:pt x="435" y="3"/>
                    <a:pt x="411" y="8"/>
                  </a:cubicBezTo>
                  <a:cubicBezTo>
                    <a:pt x="160" y="31"/>
                    <a:pt x="0" y="259"/>
                    <a:pt x="23" y="487"/>
                  </a:cubicBezTo>
                  <a:lnTo>
                    <a:pt x="343" y="3021"/>
                  </a:lnTo>
                  <a:cubicBezTo>
                    <a:pt x="365" y="3226"/>
                    <a:pt x="571" y="3386"/>
                    <a:pt x="776" y="3386"/>
                  </a:cubicBezTo>
                  <a:lnTo>
                    <a:pt x="822" y="3386"/>
                  </a:lnTo>
                  <a:cubicBezTo>
                    <a:pt x="1073" y="3363"/>
                    <a:pt x="1233" y="3135"/>
                    <a:pt x="1210" y="2907"/>
                  </a:cubicBezTo>
                  <a:lnTo>
                    <a:pt x="890" y="373"/>
                  </a:lnTo>
                  <a:cubicBezTo>
                    <a:pt x="870" y="168"/>
                    <a:pt x="685" y="1"/>
                    <a:pt x="482"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7"/>
            <p:cNvSpPr/>
            <p:nvPr/>
          </p:nvSpPr>
          <p:spPr>
            <a:xfrm>
              <a:off x="7961966" y="3235358"/>
              <a:ext cx="132420" cy="95206"/>
            </a:xfrm>
            <a:custGeom>
              <a:avLst/>
              <a:gdLst/>
              <a:ahLst/>
              <a:cxnLst/>
              <a:rect l="l" t="t" r="r" b="b"/>
              <a:pathLst>
                <a:path w="3448" h="2479" extrusionOk="0">
                  <a:moveTo>
                    <a:pt x="749" y="1"/>
                  </a:moveTo>
                  <a:cubicBezTo>
                    <a:pt x="529" y="1"/>
                    <a:pt x="317" y="117"/>
                    <a:pt x="183" y="310"/>
                  </a:cubicBezTo>
                  <a:cubicBezTo>
                    <a:pt x="1" y="630"/>
                    <a:pt x="92" y="1018"/>
                    <a:pt x="411" y="1223"/>
                  </a:cubicBezTo>
                  <a:lnTo>
                    <a:pt x="2374" y="2387"/>
                  </a:lnTo>
                  <a:cubicBezTo>
                    <a:pt x="2466" y="2456"/>
                    <a:pt x="2580" y="2479"/>
                    <a:pt x="2694" y="2479"/>
                  </a:cubicBezTo>
                  <a:cubicBezTo>
                    <a:pt x="2922" y="2479"/>
                    <a:pt x="3151" y="2365"/>
                    <a:pt x="3265" y="2182"/>
                  </a:cubicBezTo>
                  <a:cubicBezTo>
                    <a:pt x="3447" y="1862"/>
                    <a:pt x="3356" y="1452"/>
                    <a:pt x="3036" y="1269"/>
                  </a:cubicBezTo>
                  <a:lnTo>
                    <a:pt x="1096" y="105"/>
                  </a:lnTo>
                  <a:cubicBezTo>
                    <a:pt x="985" y="34"/>
                    <a:pt x="866" y="1"/>
                    <a:pt x="749"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1" name="Google Shape;3001;p37"/>
          <p:cNvSpPr/>
          <p:nvPr/>
        </p:nvSpPr>
        <p:spPr>
          <a:xfrm>
            <a:off x="6216651" y="2047184"/>
            <a:ext cx="154311" cy="92095"/>
          </a:xfrm>
          <a:custGeom>
            <a:avLst/>
            <a:gdLst/>
            <a:ahLst/>
            <a:cxnLst/>
            <a:rect l="l" t="t" r="r" b="b"/>
            <a:pathLst>
              <a:path w="4018" h="2398" extrusionOk="0">
                <a:moveTo>
                  <a:pt x="3059" y="868"/>
                </a:moveTo>
                <a:cubicBezTo>
                  <a:pt x="2876" y="1256"/>
                  <a:pt x="2466" y="1507"/>
                  <a:pt x="2009" y="1507"/>
                </a:cubicBezTo>
                <a:cubicBezTo>
                  <a:pt x="1553" y="1507"/>
                  <a:pt x="1142" y="1256"/>
                  <a:pt x="959" y="868"/>
                </a:cubicBezTo>
                <a:close/>
                <a:moveTo>
                  <a:pt x="434" y="1"/>
                </a:moveTo>
                <a:cubicBezTo>
                  <a:pt x="183" y="1"/>
                  <a:pt x="0" y="183"/>
                  <a:pt x="0" y="434"/>
                </a:cubicBezTo>
                <a:cubicBezTo>
                  <a:pt x="0" y="1507"/>
                  <a:pt x="891" y="2397"/>
                  <a:pt x="2009" y="2397"/>
                </a:cubicBezTo>
                <a:cubicBezTo>
                  <a:pt x="3105" y="2397"/>
                  <a:pt x="4018" y="1507"/>
                  <a:pt x="4018" y="434"/>
                </a:cubicBezTo>
                <a:cubicBezTo>
                  <a:pt x="4018" y="183"/>
                  <a:pt x="3812" y="1"/>
                  <a:pt x="358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7"/>
          <p:cNvSpPr/>
          <p:nvPr/>
        </p:nvSpPr>
        <p:spPr>
          <a:xfrm>
            <a:off x="5306721" y="428106"/>
            <a:ext cx="193792" cy="190258"/>
          </a:xfrm>
          <a:custGeom>
            <a:avLst/>
            <a:gdLst/>
            <a:ahLst/>
            <a:cxnLst/>
            <a:rect l="l" t="t" r="r" b="b"/>
            <a:pathLst>
              <a:path w="5046" h="4954" extrusionOk="0">
                <a:moveTo>
                  <a:pt x="1736" y="1050"/>
                </a:moveTo>
                <a:lnTo>
                  <a:pt x="3972" y="3264"/>
                </a:lnTo>
                <a:lnTo>
                  <a:pt x="3402" y="3903"/>
                </a:lnTo>
                <a:lnTo>
                  <a:pt x="1096" y="1781"/>
                </a:lnTo>
                <a:lnTo>
                  <a:pt x="1736" y="1050"/>
                </a:lnTo>
                <a:close/>
                <a:moveTo>
                  <a:pt x="1690" y="0"/>
                </a:moveTo>
                <a:cubicBezTo>
                  <a:pt x="1553" y="0"/>
                  <a:pt x="1439" y="46"/>
                  <a:pt x="1370" y="137"/>
                </a:cubicBezTo>
                <a:lnTo>
                  <a:pt x="161" y="1530"/>
                </a:lnTo>
                <a:cubicBezTo>
                  <a:pt x="1" y="1712"/>
                  <a:pt x="24" y="1963"/>
                  <a:pt x="206" y="2123"/>
                </a:cubicBezTo>
                <a:lnTo>
                  <a:pt x="3128" y="4839"/>
                </a:lnTo>
                <a:cubicBezTo>
                  <a:pt x="3219" y="4908"/>
                  <a:pt x="3333" y="4953"/>
                  <a:pt x="3425" y="4953"/>
                </a:cubicBezTo>
                <a:lnTo>
                  <a:pt x="3447" y="4953"/>
                </a:lnTo>
                <a:cubicBezTo>
                  <a:pt x="3562" y="4953"/>
                  <a:pt x="3676" y="4885"/>
                  <a:pt x="3767" y="4794"/>
                </a:cubicBezTo>
                <a:lnTo>
                  <a:pt x="4908" y="3515"/>
                </a:lnTo>
                <a:cubicBezTo>
                  <a:pt x="5045" y="3356"/>
                  <a:pt x="5045" y="3082"/>
                  <a:pt x="4885" y="2922"/>
                </a:cubicBezTo>
                <a:lnTo>
                  <a:pt x="2009" y="114"/>
                </a:lnTo>
                <a:cubicBezTo>
                  <a:pt x="1918" y="23"/>
                  <a:pt x="1804" y="0"/>
                  <a:pt x="1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7"/>
          <p:cNvSpPr/>
          <p:nvPr/>
        </p:nvSpPr>
        <p:spPr>
          <a:xfrm>
            <a:off x="5881797" y="633189"/>
            <a:ext cx="92057" cy="131576"/>
          </a:xfrm>
          <a:custGeom>
            <a:avLst/>
            <a:gdLst/>
            <a:ahLst/>
            <a:cxnLst/>
            <a:rect l="l" t="t" r="r" b="b"/>
            <a:pathLst>
              <a:path w="2397" h="3426" extrusionOk="0">
                <a:moveTo>
                  <a:pt x="1895" y="869"/>
                </a:moveTo>
                <a:lnTo>
                  <a:pt x="1735" y="2946"/>
                </a:lnTo>
                <a:cubicBezTo>
                  <a:pt x="1096" y="2900"/>
                  <a:pt x="662" y="2581"/>
                  <a:pt x="525" y="2467"/>
                </a:cubicBezTo>
                <a:lnTo>
                  <a:pt x="1895" y="869"/>
                </a:lnTo>
                <a:close/>
                <a:moveTo>
                  <a:pt x="2164" y="0"/>
                </a:moveTo>
                <a:cubicBezTo>
                  <a:pt x="2107" y="0"/>
                  <a:pt x="2053" y="26"/>
                  <a:pt x="2009" y="70"/>
                </a:cubicBezTo>
                <a:lnTo>
                  <a:pt x="69" y="2307"/>
                </a:lnTo>
                <a:cubicBezTo>
                  <a:pt x="0" y="2398"/>
                  <a:pt x="0" y="2512"/>
                  <a:pt x="69" y="2581"/>
                </a:cubicBezTo>
                <a:lnTo>
                  <a:pt x="160" y="2695"/>
                </a:lnTo>
                <a:cubicBezTo>
                  <a:pt x="160" y="2695"/>
                  <a:pt x="160" y="2718"/>
                  <a:pt x="160" y="2718"/>
                </a:cubicBezTo>
                <a:cubicBezTo>
                  <a:pt x="183" y="2740"/>
                  <a:pt x="776" y="3334"/>
                  <a:pt x="1712" y="3380"/>
                </a:cubicBezTo>
                <a:lnTo>
                  <a:pt x="1918" y="3425"/>
                </a:lnTo>
                <a:lnTo>
                  <a:pt x="1940" y="3425"/>
                </a:lnTo>
                <a:cubicBezTo>
                  <a:pt x="1986" y="3425"/>
                  <a:pt x="2032" y="3402"/>
                  <a:pt x="2077" y="3357"/>
                </a:cubicBezTo>
                <a:cubicBezTo>
                  <a:pt x="2123" y="3334"/>
                  <a:pt x="2146" y="3265"/>
                  <a:pt x="2146" y="3220"/>
                </a:cubicBezTo>
                <a:lnTo>
                  <a:pt x="2397" y="230"/>
                </a:lnTo>
                <a:cubicBezTo>
                  <a:pt x="2397" y="138"/>
                  <a:pt x="2351" y="47"/>
                  <a:pt x="2260" y="24"/>
                </a:cubicBezTo>
                <a:cubicBezTo>
                  <a:pt x="2228" y="8"/>
                  <a:pt x="2195" y="0"/>
                  <a:pt x="2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7"/>
          <p:cNvSpPr/>
          <p:nvPr/>
        </p:nvSpPr>
        <p:spPr>
          <a:xfrm>
            <a:off x="5390021" y="1677267"/>
            <a:ext cx="190258" cy="176241"/>
          </a:xfrm>
          <a:custGeom>
            <a:avLst/>
            <a:gdLst/>
            <a:ahLst/>
            <a:cxnLst/>
            <a:rect l="l" t="t" r="r" b="b"/>
            <a:pathLst>
              <a:path w="4954" h="4589" extrusionOk="0">
                <a:moveTo>
                  <a:pt x="1324" y="0"/>
                </a:moveTo>
                <a:lnTo>
                  <a:pt x="0" y="3082"/>
                </a:lnTo>
                <a:lnTo>
                  <a:pt x="3698" y="4588"/>
                </a:lnTo>
                <a:lnTo>
                  <a:pt x="4953" y="1621"/>
                </a:lnTo>
                <a:lnTo>
                  <a:pt x="4771" y="1575"/>
                </a:lnTo>
                <a:lnTo>
                  <a:pt x="1598" y="206"/>
                </a:lnTo>
                <a:lnTo>
                  <a:pt x="13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DA7ED1C9-6EF0-4AE8-BEEE-F515F9142CA2}"/>
              </a:ext>
            </a:extLst>
          </p:cNvPr>
          <p:cNvSpPr txBox="1"/>
          <p:nvPr/>
        </p:nvSpPr>
        <p:spPr>
          <a:xfrm>
            <a:off x="595423" y="2464492"/>
            <a:ext cx="3953913" cy="1815882"/>
          </a:xfrm>
          <a:prstGeom prst="rect">
            <a:avLst/>
          </a:prstGeom>
          <a:noFill/>
        </p:spPr>
        <p:txBody>
          <a:bodyPr wrap="square" rtlCol="0">
            <a:spAutoFit/>
          </a:bodyPr>
          <a:lstStyle/>
          <a:p>
            <a:r>
              <a:rPr lang="en-US"/>
              <a:t>Introduction</a:t>
            </a:r>
          </a:p>
          <a:p>
            <a:endParaRPr lang="en-US"/>
          </a:p>
          <a:p>
            <a:r>
              <a:rPr lang="en-US"/>
              <a:t>How to work up to transition to school</a:t>
            </a:r>
          </a:p>
          <a:p>
            <a:pPr marL="342900" indent="-342900">
              <a:buAutoNum type="arabicPeriod"/>
            </a:pPr>
            <a:r>
              <a:rPr lang="en-US"/>
              <a:t>Social Skills (Play Skills)</a:t>
            </a:r>
          </a:p>
          <a:p>
            <a:pPr marL="342900" indent="-342900">
              <a:buAutoNum type="arabicPeriod"/>
            </a:pPr>
            <a:r>
              <a:rPr lang="en-US"/>
              <a:t>Regulating Emotions</a:t>
            </a:r>
          </a:p>
          <a:p>
            <a:pPr marL="342900" indent="-342900">
              <a:buAutoNum type="arabicPeriod"/>
            </a:pPr>
            <a:r>
              <a:rPr lang="en-US"/>
              <a:t>Zones of Regulation/Mindfulness (Language that will be introduced)</a:t>
            </a:r>
          </a:p>
          <a:p>
            <a:pPr marL="342900" indent="-342900">
              <a:buAutoNum type="arabicPeriod"/>
            </a:pPr>
            <a:r>
              <a:rPr lang="en-US"/>
              <a:t>Support through week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2524" name="Google Shape;2524;p33"/>
          <p:cNvSpPr txBox="1">
            <a:spLocks noGrp="1"/>
          </p:cNvSpPr>
          <p:nvPr>
            <p:ph type="title"/>
          </p:nvPr>
        </p:nvSpPr>
        <p:spPr>
          <a:xfrm>
            <a:off x="303383" y="400157"/>
            <a:ext cx="6004500" cy="572700"/>
          </a:xfrm>
          <a:prstGeom prst="rect">
            <a:avLst/>
          </a:prstGeom>
        </p:spPr>
        <p:txBody>
          <a:bodyPr spcFirstLastPara="1" wrap="square" lIns="0" tIns="0" rIns="0" bIns="0" anchor="t" anchorCtr="0">
            <a:noAutofit/>
          </a:bodyPr>
          <a:lstStyle/>
          <a:p>
            <a:r>
              <a:rPr lang="en"/>
              <a:t>The Learning Partnership</a:t>
            </a:r>
            <a:endParaRPr lang="en-US"/>
          </a:p>
        </p:txBody>
      </p:sp>
      <p:sp>
        <p:nvSpPr>
          <p:cNvPr id="2525" name="Google Shape;2525;p33"/>
          <p:cNvSpPr txBox="1">
            <a:spLocks noGrp="1"/>
          </p:cNvSpPr>
          <p:nvPr>
            <p:ph type="title" idx="4294967295"/>
          </p:nvPr>
        </p:nvSpPr>
        <p:spPr>
          <a:xfrm>
            <a:off x="303383" y="1350981"/>
            <a:ext cx="8538300" cy="566309"/>
          </a:xfrm>
          <a:prstGeom prst="rect">
            <a:avLst/>
          </a:prstGeom>
        </p:spPr>
        <p:txBody>
          <a:bodyPr spcFirstLastPara="1" wrap="square" lIns="0" tIns="0" rIns="0" bIns="0" anchor="t" anchorCtr="0">
            <a:spAutoFit/>
          </a:bodyPr>
          <a:lstStyle/>
          <a:p>
            <a:pPr marL="127000">
              <a:lnSpc>
                <a:spcPct val="114999"/>
              </a:lnSpc>
              <a:buSzPts val="1600"/>
            </a:pPr>
            <a:r>
              <a:rPr lang="en" sz="1600" u="sng">
                <a:latin typeface="Varela"/>
                <a:ea typeface="Varela"/>
                <a:cs typeface="Varela"/>
                <a:sym typeface="Varela"/>
              </a:rPr>
              <a:t>In the Spring:</a:t>
            </a:r>
            <a:br>
              <a:rPr lang="en" sz="1600" b="0">
                <a:latin typeface="Varela"/>
                <a:ea typeface="Varela"/>
                <a:cs typeface="Varela"/>
                <a:sym typeface="Varela"/>
              </a:rPr>
            </a:br>
            <a:endParaRPr lang="en-US" sz="1600" b="0">
              <a:latin typeface="Varela"/>
              <a:ea typeface="Varela"/>
              <a:cs typeface="Varela"/>
            </a:endParaRPr>
          </a:p>
        </p:txBody>
      </p:sp>
      <p:sp>
        <p:nvSpPr>
          <p:cNvPr id="4" name="Google Shape;2525;p33">
            <a:extLst>
              <a:ext uri="{FF2B5EF4-FFF2-40B4-BE49-F238E27FC236}">
                <a16:creationId xmlns:a16="http://schemas.microsoft.com/office/drawing/2014/main" id="{7B134FB2-7362-9C4E-9A50-0E23489A9615}"/>
              </a:ext>
            </a:extLst>
          </p:cNvPr>
          <p:cNvSpPr txBox="1">
            <a:spLocks/>
          </p:cNvSpPr>
          <p:nvPr/>
        </p:nvSpPr>
        <p:spPr>
          <a:xfrm>
            <a:off x="303383" y="1729105"/>
            <a:ext cx="4778415" cy="198208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idact Gothic"/>
              <a:buNone/>
              <a:defRPr sz="3600" b="1" i="0" u="none" strike="noStrike" cap="none">
                <a:solidFill>
                  <a:schemeClr val="dk1"/>
                </a:solidFill>
                <a:latin typeface="Didact Gothic"/>
                <a:ea typeface="Didact Gothic"/>
                <a:cs typeface="Didact Gothic"/>
                <a:sym typeface="Didact Gothic"/>
              </a:defRPr>
            </a:lvl1pPr>
            <a:lvl2pPr marR="0" lvl="1"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2pPr>
            <a:lvl3pPr marR="0" lvl="2"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3pPr>
            <a:lvl4pPr marR="0" lvl="3"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4pPr>
            <a:lvl5pPr marR="0" lvl="4"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5pPr>
            <a:lvl6pPr marR="0" lvl="5"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6pPr>
            <a:lvl7pPr marR="0" lvl="6"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7pPr>
            <a:lvl8pPr marR="0" lvl="7"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8pPr>
            <a:lvl9pPr marR="0" lvl="8" algn="l" rtl="0">
              <a:lnSpc>
                <a:spcPct val="100000"/>
              </a:lnSpc>
              <a:spcBef>
                <a:spcPts val="0"/>
              </a:spcBef>
              <a:spcAft>
                <a:spcPts val="0"/>
              </a:spcAft>
              <a:buClr>
                <a:schemeClr val="dk1"/>
              </a:buClr>
              <a:buSzPts val="2800"/>
              <a:buFont typeface="Mitr"/>
              <a:buNone/>
              <a:defRPr sz="2800" b="0" i="0" u="none" strike="noStrike" cap="none">
                <a:solidFill>
                  <a:schemeClr val="dk1"/>
                </a:solidFill>
                <a:latin typeface="Mitr"/>
                <a:ea typeface="Mitr"/>
                <a:cs typeface="Mitr"/>
                <a:sym typeface="Mitr"/>
              </a:defRPr>
            </a:lvl9pPr>
          </a:lstStyle>
          <a:p>
            <a:pPr marL="412750" indent="-285750">
              <a:lnSpc>
                <a:spcPct val="114999"/>
              </a:lnSpc>
              <a:buSzPts val="1600"/>
              <a:buFont typeface="Arial" panose="020B0604020202020204" pitchFamily="34" charset="0"/>
              <a:buChar char="•"/>
            </a:pPr>
            <a:r>
              <a:rPr lang="en" sz="1600" b="0">
                <a:latin typeface="Varela"/>
                <a:ea typeface="Varela"/>
                <a:cs typeface="Varela"/>
                <a:sym typeface="Varela"/>
              </a:rPr>
              <a:t>You will be invited into our school to play and lear</a:t>
            </a:r>
            <a:r>
              <a:rPr lang="en-US" sz="1600" b="0">
                <a:latin typeface="Varela"/>
                <a:ea typeface="Varela"/>
                <a:cs typeface="Varela"/>
                <a:sym typeface="Varela"/>
              </a:rPr>
              <a:t>n</a:t>
            </a:r>
            <a:r>
              <a:rPr lang="en" sz="1600" b="0">
                <a:latin typeface="Varela"/>
                <a:ea typeface="Varela"/>
                <a:cs typeface="Varela"/>
                <a:sym typeface="Varela"/>
              </a:rPr>
              <a:t> with your child. We will play games, have fun, and share a </a:t>
            </a:r>
            <a:r>
              <a:rPr lang="en" sz="1600" b="0" u="sng">
                <a:latin typeface="Varela"/>
                <a:ea typeface="Varela"/>
                <a:cs typeface="Varela"/>
                <a:sym typeface="Varela"/>
              </a:rPr>
              <a:t>Welcome to Kindergarten</a:t>
            </a:r>
            <a:r>
              <a:rPr lang="en" sz="1600" b="0">
                <a:latin typeface="Varela"/>
                <a:ea typeface="Varela"/>
                <a:cs typeface="Varela"/>
                <a:sym typeface="Varela"/>
              </a:rPr>
              <a:t> package with you! </a:t>
            </a:r>
          </a:p>
          <a:p>
            <a:pPr marL="127000">
              <a:lnSpc>
                <a:spcPct val="114999"/>
              </a:lnSpc>
              <a:buSzPts val="1600"/>
            </a:pPr>
            <a:endParaRPr lang="en" sz="1600" b="0">
              <a:latin typeface="Varela"/>
              <a:ea typeface="Varela"/>
              <a:cs typeface="Varela"/>
              <a:sym typeface="Varela"/>
            </a:endParaRPr>
          </a:p>
          <a:p>
            <a:pPr marL="412750" indent="-285750">
              <a:lnSpc>
                <a:spcPct val="114999"/>
              </a:lnSpc>
              <a:buSzPts val="1600"/>
              <a:buFont typeface="Arial" panose="020B0604020202020204" pitchFamily="34" charset="0"/>
              <a:buChar char="•"/>
            </a:pPr>
            <a:r>
              <a:rPr lang="en" sz="1600" b="0">
                <a:latin typeface="Varela"/>
                <a:ea typeface="Varela"/>
                <a:cs typeface="Varela"/>
                <a:sym typeface="Varela"/>
              </a:rPr>
              <a:t>We will share more information when we see you for kindergarten screening </a:t>
            </a:r>
            <a:endParaRPr lang="en-US" sz="1600" b="0">
              <a:latin typeface="Varela"/>
              <a:ea typeface="Varela"/>
              <a:cs typeface="Varela"/>
            </a:endParaRPr>
          </a:p>
        </p:txBody>
      </p:sp>
      <p:pic>
        <p:nvPicPr>
          <p:cNvPr id="3" name="Picture 2">
            <a:extLst>
              <a:ext uri="{FF2B5EF4-FFF2-40B4-BE49-F238E27FC236}">
                <a16:creationId xmlns:a16="http://schemas.microsoft.com/office/drawing/2014/main" id="{CCEF5492-B27D-484F-9016-B395D864A80B}"/>
              </a:ext>
            </a:extLst>
          </p:cNvPr>
          <p:cNvPicPr>
            <a:picLocks noChangeAspect="1"/>
          </p:cNvPicPr>
          <p:nvPr/>
        </p:nvPicPr>
        <p:blipFill>
          <a:blip r:embed="rId3"/>
          <a:stretch>
            <a:fillRect/>
          </a:stretch>
        </p:blipFill>
        <p:spPr>
          <a:xfrm>
            <a:off x="5539067" y="1503020"/>
            <a:ext cx="3301550" cy="2937408"/>
          </a:xfrm>
          <a:prstGeom prst="rect">
            <a:avLst/>
          </a:prstGeom>
        </p:spPr>
      </p:pic>
    </p:spTree>
    <p:extLst>
      <p:ext uri="{BB962C8B-B14F-4D97-AF65-F5344CB8AC3E}">
        <p14:creationId xmlns:p14="http://schemas.microsoft.com/office/powerpoint/2010/main" val="176544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48"/>
        <p:cNvGrpSpPr/>
        <p:nvPr/>
      </p:nvGrpSpPr>
      <p:grpSpPr>
        <a:xfrm>
          <a:off x="0" y="0"/>
          <a:ext cx="0" cy="0"/>
          <a:chOff x="0" y="0"/>
          <a:chExt cx="0" cy="0"/>
        </a:xfrm>
      </p:grpSpPr>
      <p:sp>
        <p:nvSpPr>
          <p:cNvPr id="5549" name="Google Shape;5549;p50"/>
          <p:cNvSpPr txBox="1">
            <a:spLocks noGrp="1"/>
          </p:cNvSpPr>
          <p:nvPr>
            <p:ph type="title"/>
          </p:nvPr>
        </p:nvSpPr>
        <p:spPr>
          <a:xfrm>
            <a:off x="5391725" y="364400"/>
            <a:ext cx="3032400" cy="7884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a:t>Thanks!</a:t>
            </a:r>
            <a:endParaRPr/>
          </a:p>
        </p:txBody>
      </p:sp>
      <p:sp>
        <p:nvSpPr>
          <p:cNvPr id="5550" name="Google Shape;5550;p50"/>
          <p:cNvSpPr txBox="1">
            <a:spLocks noGrp="1"/>
          </p:cNvSpPr>
          <p:nvPr>
            <p:ph type="subTitle" idx="1"/>
          </p:nvPr>
        </p:nvSpPr>
        <p:spPr>
          <a:xfrm>
            <a:off x="5627100" y="2323200"/>
            <a:ext cx="2796900" cy="788400"/>
          </a:xfrm>
          <a:prstGeom prst="rect">
            <a:avLst/>
          </a:prstGeom>
        </p:spPr>
        <p:txBody>
          <a:bodyPr spcFirstLastPara="1" wrap="square" lIns="0" tIns="0" rIns="0" bIns="0" anchor="ctr" anchorCtr="0">
            <a:noAutofit/>
          </a:bodyPr>
          <a:lstStyle/>
          <a:p>
            <a:r>
              <a:rPr lang="en-US"/>
              <a:t>For further questions you may contact Brandy at the WMS office </a:t>
            </a:r>
          </a:p>
          <a:p>
            <a:r>
              <a:rPr lang="en-US"/>
              <a:t>(403) 995-4824</a:t>
            </a:r>
          </a:p>
          <a:p>
            <a:r>
              <a:rPr lang="en-US"/>
              <a:t>westmount@fsd38.ab.ca</a:t>
            </a:r>
          </a:p>
          <a:p>
            <a:pPr marL="0" lvl="0" indent="0" algn="r" rtl="0">
              <a:spcBef>
                <a:spcPts val="0"/>
              </a:spcBef>
              <a:spcAft>
                <a:spcPts val="0"/>
              </a:spcAft>
              <a:buClr>
                <a:schemeClr val="dk1"/>
              </a:buClr>
              <a:buSzPts val="1100"/>
              <a:buFont typeface="Arial"/>
              <a:buNone/>
            </a:pPr>
            <a:endParaRPr/>
          </a:p>
        </p:txBody>
      </p:sp>
      <p:grpSp>
        <p:nvGrpSpPr>
          <p:cNvPr id="5551" name="Google Shape;5551;p50"/>
          <p:cNvGrpSpPr/>
          <p:nvPr/>
        </p:nvGrpSpPr>
        <p:grpSpPr>
          <a:xfrm>
            <a:off x="6715392" y="1413920"/>
            <a:ext cx="1701791" cy="356865"/>
            <a:chOff x="6715392" y="1485332"/>
            <a:chExt cx="1701791" cy="356865"/>
          </a:xfrm>
        </p:grpSpPr>
        <p:grpSp>
          <p:nvGrpSpPr>
            <p:cNvPr id="5552" name="Google Shape;5552;p50"/>
            <p:cNvGrpSpPr/>
            <p:nvPr/>
          </p:nvGrpSpPr>
          <p:grpSpPr>
            <a:xfrm>
              <a:off x="6715392" y="1485332"/>
              <a:ext cx="356865" cy="356865"/>
              <a:chOff x="2866317" y="3817357"/>
              <a:chExt cx="356865" cy="356865"/>
            </a:xfrm>
          </p:grpSpPr>
          <p:sp>
            <p:nvSpPr>
              <p:cNvPr id="5553" name="Google Shape;5553;p50"/>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0"/>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5" name="Google Shape;5555;p50"/>
            <p:cNvGrpSpPr/>
            <p:nvPr/>
          </p:nvGrpSpPr>
          <p:grpSpPr>
            <a:xfrm>
              <a:off x="7163825" y="1485332"/>
              <a:ext cx="356865" cy="356498"/>
              <a:chOff x="3314750" y="3817357"/>
              <a:chExt cx="356865" cy="356498"/>
            </a:xfrm>
          </p:grpSpPr>
          <p:sp>
            <p:nvSpPr>
              <p:cNvPr id="5556" name="Google Shape;5556;p50"/>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50"/>
              <p:cNvSpPr/>
              <p:nvPr/>
            </p:nvSpPr>
            <p:spPr>
              <a:xfrm>
                <a:off x="3379082" y="3881296"/>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50"/>
              <p:cNvSpPr/>
              <p:nvPr/>
            </p:nvSpPr>
            <p:spPr>
              <a:xfrm>
                <a:off x="3412768" y="3935430"/>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50"/>
              <p:cNvSpPr/>
              <p:nvPr/>
            </p:nvSpPr>
            <p:spPr>
              <a:xfrm>
                <a:off x="3539518" y="3910447"/>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0" name="Google Shape;5560;p50"/>
            <p:cNvGrpSpPr/>
            <p:nvPr/>
          </p:nvGrpSpPr>
          <p:grpSpPr>
            <a:xfrm>
              <a:off x="7612259" y="1485332"/>
              <a:ext cx="356865" cy="356498"/>
              <a:chOff x="3763184" y="3817357"/>
              <a:chExt cx="356865" cy="356498"/>
            </a:xfrm>
          </p:grpSpPr>
          <p:sp>
            <p:nvSpPr>
              <p:cNvPr id="5561" name="Google Shape;5561;p50"/>
              <p:cNvSpPr/>
              <p:nvPr/>
            </p:nvSpPr>
            <p:spPr>
              <a:xfrm>
                <a:off x="3763184"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50"/>
              <p:cNvSpPr/>
              <p:nvPr/>
            </p:nvSpPr>
            <p:spPr>
              <a:xfrm>
                <a:off x="3848330" y="396418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50"/>
              <p:cNvSpPr/>
              <p:nvPr/>
            </p:nvSpPr>
            <p:spPr>
              <a:xfrm>
                <a:off x="3832418" y="389440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50"/>
              <p:cNvSpPr/>
              <p:nvPr/>
            </p:nvSpPr>
            <p:spPr>
              <a:xfrm>
                <a:off x="3925901" y="396416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5" name="Google Shape;5565;p50"/>
            <p:cNvGrpSpPr/>
            <p:nvPr/>
          </p:nvGrpSpPr>
          <p:grpSpPr>
            <a:xfrm>
              <a:off x="8060685" y="1485520"/>
              <a:ext cx="356498" cy="356498"/>
              <a:chOff x="4211985" y="3817357"/>
              <a:chExt cx="356498" cy="356498"/>
            </a:xfrm>
          </p:grpSpPr>
          <p:sp>
            <p:nvSpPr>
              <p:cNvPr id="5566" name="Google Shape;5566;p50"/>
              <p:cNvSpPr/>
              <p:nvPr/>
            </p:nvSpPr>
            <p:spPr>
              <a:xfrm>
                <a:off x="4211985" y="3817357"/>
                <a:ext cx="356498" cy="356498"/>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50"/>
              <p:cNvSpPr/>
              <p:nvPr/>
            </p:nvSpPr>
            <p:spPr>
              <a:xfrm>
                <a:off x="4288061" y="3909555"/>
                <a:ext cx="227756" cy="187463"/>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68" name="Google Shape;5568;p50"/>
          <p:cNvSpPr txBox="1"/>
          <p:nvPr/>
        </p:nvSpPr>
        <p:spPr>
          <a:xfrm>
            <a:off x="4777550" y="4312200"/>
            <a:ext cx="3646500" cy="291300"/>
          </a:xfrm>
          <a:prstGeom prst="rect">
            <a:avLst/>
          </a:prstGeom>
          <a:noFill/>
          <a:ln>
            <a:noFill/>
          </a:ln>
        </p:spPr>
        <p:txBody>
          <a:bodyPr spcFirstLastPara="1" wrap="square" lIns="0" tIns="0" rIns="0" bIns="0" anchor="ctr" anchorCtr="0">
            <a:noAutofit/>
          </a:bodyPr>
          <a:lstStyle/>
          <a:p>
            <a:pPr marL="0" lvl="0" indent="0" algn="r" rtl="0">
              <a:spcBef>
                <a:spcPts val="300"/>
              </a:spcBef>
              <a:spcAft>
                <a:spcPts val="0"/>
              </a:spcAft>
              <a:buNone/>
            </a:pPr>
            <a:r>
              <a:rPr lang="en" sz="1200" b="1">
                <a:solidFill>
                  <a:schemeClr val="accent1"/>
                </a:solidFill>
                <a:latin typeface="Verdana"/>
                <a:ea typeface="Verdana"/>
                <a:cs typeface="Verdana"/>
                <a:sym typeface="Verdana"/>
              </a:rPr>
              <a:t>Please keep this slide for attribution</a:t>
            </a:r>
            <a:endParaRPr b="1">
              <a:solidFill>
                <a:schemeClr val="accent1"/>
              </a:solidFill>
              <a:latin typeface="Verdana"/>
              <a:ea typeface="Verdana"/>
              <a:cs typeface="Verdana"/>
              <a:sym typeface="Verdana"/>
            </a:endParaRPr>
          </a:p>
        </p:txBody>
      </p:sp>
      <p:grpSp>
        <p:nvGrpSpPr>
          <p:cNvPr id="5570" name="Google Shape;5570;p50"/>
          <p:cNvGrpSpPr/>
          <p:nvPr/>
        </p:nvGrpSpPr>
        <p:grpSpPr>
          <a:xfrm>
            <a:off x="-181134" y="-354108"/>
            <a:ext cx="4907886" cy="5963328"/>
            <a:chOff x="-181134" y="-354108"/>
            <a:chExt cx="4907886" cy="5963328"/>
          </a:xfrm>
        </p:grpSpPr>
        <p:sp>
          <p:nvSpPr>
            <p:cNvPr id="5571" name="Google Shape;5571;p50"/>
            <p:cNvSpPr/>
            <p:nvPr/>
          </p:nvSpPr>
          <p:spPr>
            <a:xfrm flipH="1">
              <a:off x="257346" y="2016536"/>
              <a:ext cx="35831" cy="27795"/>
            </a:xfrm>
            <a:custGeom>
              <a:avLst/>
              <a:gdLst/>
              <a:ahLst/>
              <a:cxnLst/>
              <a:rect l="l" t="t" r="r" b="b"/>
              <a:pathLst>
                <a:path w="914" h="709" extrusionOk="0">
                  <a:moveTo>
                    <a:pt x="457" y="1"/>
                  </a:moveTo>
                  <a:cubicBezTo>
                    <a:pt x="1" y="1"/>
                    <a:pt x="1" y="708"/>
                    <a:pt x="457" y="708"/>
                  </a:cubicBezTo>
                  <a:cubicBezTo>
                    <a:pt x="914" y="708"/>
                    <a:pt x="914" y="1"/>
                    <a:pt x="457" y="1"/>
                  </a:cubicBezTo>
                  <a:close/>
                </a:path>
              </a:pathLst>
            </a:custGeom>
            <a:solidFill>
              <a:srgbClr val="FBE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50"/>
            <p:cNvSpPr/>
            <p:nvPr/>
          </p:nvSpPr>
          <p:spPr>
            <a:xfrm flipH="1">
              <a:off x="2403095" y="2144493"/>
              <a:ext cx="29559" cy="23325"/>
            </a:xfrm>
            <a:custGeom>
              <a:avLst/>
              <a:gdLst/>
              <a:ahLst/>
              <a:cxnLst/>
              <a:rect l="l" t="t" r="r" b="b"/>
              <a:pathLst>
                <a:path w="754" h="595" extrusionOk="0">
                  <a:moveTo>
                    <a:pt x="366" y="1"/>
                  </a:moveTo>
                  <a:cubicBezTo>
                    <a:pt x="1" y="1"/>
                    <a:pt x="1" y="594"/>
                    <a:pt x="366" y="594"/>
                  </a:cubicBezTo>
                  <a:cubicBezTo>
                    <a:pt x="754" y="594"/>
                    <a:pt x="754" y="1"/>
                    <a:pt x="366" y="1"/>
                  </a:cubicBezTo>
                  <a:close/>
                </a:path>
              </a:pathLst>
            </a:custGeom>
            <a:solidFill>
              <a:srgbClr val="FBE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50"/>
            <p:cNvSpPr/>
            <p:nvPr/>
          </p:nvSpPr>
          <p:spPr>
            <a:xfrm flipH="1">
              <a:off x="2252753" y="2523895"/>
              <a:ext cx="23325" cy="18856"/>
            </a:xfrm>
            <a:custGeom>
              <a:avLst/>
              <a:gdLst/>
              <a:ahLst/>
              <a:cxnLst/>
              <a:rect l="l" t="t" r="r" b="b"/>
              <a:pathLst>
                <a:path w="595" h="481" extrusionOk="0">
                  <a:moveTo>
                    <a:pt x="298" y="1"/>
                  </a:moveTo>
                  <a:cubicBezTo>
                    <a:pt x="1" y="1"/>
                    <a:pt x="1" y="480"/>
                    <a:pt x="298" y="480"/>
                  </a:cubicBezTo>
                  <a:cubicBezTo>
                    <a:pt x="594" y="480"/>
                    <a:pt x="594" y="1"/>
                    <a:pt x="298" y="1"/>
                  </a:cubicBezTo>
                  <a:close/>
                </a:path>
              </a:pathLst>
            </a:custGeom>
            <a:solidFill>
              <a:srgbClr val="FBE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50"/>
            <p:cNvSpPr/>
            <p:nvPr/>
          </p:nvSpPr>
          <p:spPr>
            <a:xfrm flipH="1">
              <a:off x="1539581" y="3097467"/>
              <a:ext cx="39438" cy="30460"/>
            </a:xfrm>
            <a:custGeom>
              <a:avLst/>
              <a:gdLst/>
              <a:ahLst/>
              <a:cxnLst/>
              <a:rect l="l" t="t" r="r" b="b"/>
              <a:pathLst>
                <a:path w="1006" h="777" extrusionOk="0">
                  <a:moveTo>
                    <a:pt x="503" y="1"/>
                  </a:moveTo>
                  <a:cubicBezTo>
                    <a:pt x="1" y="1"/>
                    <a:pt x="1" y="777"/>
                    <a:pt x="503" y="777"/>
                  </a:cubicBezTo>
                  <a:cubicBezTo>
                    <a:pt x="1005" y="777"/>
                    <a:pt x="1005" y="1"/>
                    <a:pt x="503" y="1"/>
                  </a:cubicBezTo>
                  <a:close/>
                </a:path>
              </a:pathLst>
            </a:custGeom>
            <a:solidFill>
              <a:srgbClr val="FBE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50"/>
            <p:cNvSpPr/>
            <p:nvPr/>
          </p:nvSpPr>
          <p:spPr>
            <a:xfrm flipH="1">
              <a:off x="704725" y="3553823"/>
              <a:ext cx="34067" cy="25090"/>
            </a:xfrm>
            <a:custGeom>
              <a:avLst/>
              <a:gdLst/>
              <a:ahLst/>
              <a:cxnLst/>
              <a:rect l="l" t="t" r="r" b="b"/>
              <a:pathLst>
                <a:path w="869" h="640" extrusionOk="0">
                  <a:moveTo>
                    <a:pt x="435" y="1"/>
                  </a:moveTo>
                  <a:cubicBezTo>
                    <a:pt x="24" y="1"/>
                    <a:pt x="1" y="640"/>
                    <a:pt x="435" y="640"/>
                  </a:cubicBezTo>
                  <a:cubicBezTo>
                    <a:pt x="868" y="640"/>
                    <a:pt x="868" y="1"/>
                    <a:pt x="435" y="1"/>
                  </a:cubicBezTo>
                  <a:close/>
                </a:path>
              </a:pathLst>
            </a:custGeom>
            <a:solidFill>
              <a:srgbClr val="FBE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50"/>
            <p:cNvSpPr/>
            <p:nvPr/>
          </p:nvSpPr>
          <p:spPr>
            <a:xfrm flipH="1">
              <a:off x="1779829" y="1106534"/>
              <a:ext cx="31362" cy="24227"/>
            </a:xfrm>
            <a:custGeom>
              <a:avLst/>
              <a:gdLst/>
              <a:ahLst/>
              <a:cxnLst/>
              <a:rect l="l" t="t" r="r" b="b"/>
              <a:pathLst>
                <a:path w="800" h="618" extrusionOk="0">
                  <a:moveTo>
                    <a:pt x="411" y="1"/>
                  </a:moveTo>
                  <a:cubicBezTo>
                    <a:pt x="0" y="1"/>
                    <a:pt x="0" y="617"/>
                    <a:pt x="411" y="617"/>
                  </a:cubicBezTo>
                  <a:cubicBezTo>
                    <a:pt x="799" y="617"/>
                    <a:pt x="799" y="1"/>
                    <a:pt x="411" y="1"/>
                  </a:cubicBezTo>
                  <a:close/>
                </a:path>
              </a:pathLst>
            </a:custGeom>
            <a:solidFill>
              <a:srgbClr val="FBE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50"/>
            <p:cNvSpPr/>
            <p:nvPr/>
          </p:nvSpPr>
          <p:spPr>
            <a:xfrm flipH="1">
              <a:off x="3184244" y="1287291"/>
              <a:ext cx="44769" cy="34929"/>
            </a:xfrm>
            <a:custGeom>
              <a:avLst/>
              <a:gdLst/>
              <a:ahLst/>
              <a:cxnLst/>
              <a:rect l="l" t="t" r="r" b="b"/>
              <a:pathLst>
                <a:path w="1142" h="891" extrusionOk="0">
                  <a:moveTo>
                    <a:pt x="571" y="0"/>
                  </a:moveTo>
                  <a:cubicBezTo>
                    <a:pt x="0" y="0"/>
                    <a:pt x="0" y="890"/>
                    <a:pt x="571" y="890"/>
                  </a:cubicBezTo>
                  <a:cubicBezTo>
                    <a:pt x="1141" y="890"/>
                    <a:pt x="1141" y="0"/>
                    <a:pt x="571" y="0"/>
                  </a:cubicBezTo>
                  <a:close/>
                </a:path>
              </a:pathLst>
            </a:custGeom>
            <a:solidFill>
              <a:srgbClr val="FBE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50"/>
            <p:cNvSpPr/>
            <p:nvPr/>
          </p:nvSpPr>
          <p:spPr>
            <a:xfrm flipH="1">
              <a:off x="2905985" y="1927076"/>
              <a:ext cx="15250" cy="11682"/>
            </a:xfrm>
            <a:custGeom>
              <a:avLst/>
              <a:gdLst/>
              <a:ahLst/>
              <a:cxnLst/>
              <a:rect l="l" t="t" r="r" b="b"/>
              <a:pathLst>
                <a:path w="389" h="298" extrusionOk="0">
                  <a:moveTo>
                    <a:pt x="184" y="0"/>
                  </a:moveTo>
                  <a:cubicBezTo>
                    <a:pt x="1" y="0"/>
                    <a:pt x="1" y="297"/>
                    <a:pt x="184" y="297"/>
                  </a:cubicBezTo>
                  <a:cubicBezTo>
                    <a:pt x="389" y="297"/>
                    <a:pt x="389" y="0"/>
                    <a:pt x="184" y="0"/>
                  </a:cubicBezTo>
                  <a:close/>
                </a:path>
              </a:pathLst>
            </a:custGeom>
            <a:solidFill>
              <a:srgbClr val="FBE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50"/>
            <p:cNvSpPr/>
            <p:nvPr/>
          </p:nvSpPr>
          <p:spPr>
            <a:xfrm flipH="1">
              <a:off x="3300597" y="2728806"/>
              <a:ext cx="35831" cy="27795"/>
            </a:xfrm>
            <a:custGeom>
              <a:avLst/>
              <a:gdLst/>
              <a:ahLst/>
              <a:cxnLst/>
              <a:rect l="l" t="t" r="r" b="b"/>
              <a:pathLst>
                <a:path w="914" h="709" extrusionOk="0">
                  <a:moveTo>
                    <a:pt x="457" y="1"/>
                  </a:moveTo>
                  <a:cubicBezTo>
                    <a:pt x="1" y="1"/>
                    <a:pt x="1" y="708"/>
                    <a:pt x="457" y="708"/>
                  </a:cubicBezTo>
                  <a:cubicBezTo>
                    <a:pt x="914" y="708"/>
                    <a:pt x="914" y="1"/>
                    <a:pt x="457" y="1"/>
                  </a:cubicBezTo>
                  <a:close/>
                </a:path>
              </a:pathLst>
            </a:custGeom>
            <a:solidFill>
              <a:srgbClr val="FBE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50"/>
            <p:cNvSpPr/>
            <p:nvPr/>
          </p:nvSpPr>
          <p:spPr>
            <a:xfrm flipH="1">
              <a:off x="2977568" y="3292538"/>
              <a:ext cx="40300" cy="31362"/>
            </a:xfrm>
            <a:custGeom>
              <a:avLst/>
              <a:gdLst/>
              <a:ahLst/>
              <a:cxnLst/>
              <a:rect l="l" t="t" r="r" b="b"/>
              <a:pathLst>
                <a:path w="1028" h="800" extrusionOk="0">
                  <a:moveTo>
                    <a:pt x="526" y="1"/>
                  </a:moveTo>
                  <a:cubicBezTo>
                    <a:pt x="1" y="1"/>
                    <a:pt x="1" y="800"/>
                    <a:pt x="526" y="800"/>
                  </a:cubicBezTo>
                  <a:cubicBezTo>
                    <a:pt x="1028" y="800"/>
                    <a:pt x="1028" y="1"/>
                    <a:pt x="526" y="1"/>
                  </a:cubicBezTo>
                  <a:close/>
                </a:path>
              </a:pathLst>
            </a:custGeom>
            <a:solidFill>
              <a:srgbClr val="FBE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50"/>
            <p:cNvSpPr/>
            <p:nvPr/>
          </p:nvSpPr>
          <p:spPr>
            <a:xfrm flipH="1">
              <a:off x="2098844" y="1742746"/>
              <a:ext cx="31362" cy="24188"/>
            </a:xfrm>
            <a:custGeom>
              <a:avLst/>
              <a:gdLst/>
              <a:ahLst/>
              <a:cxnLst/>
              <a:rect l="l" t="t" r="r" b="b"/>
              <a:pathLst>
                <a:path w="800" h="617" extrusionOk="0">
                  <a:moveTo>
                    <a:pt x="411" y="0"/>
                  </a:moveTo>
                  <a:cubicBezTo>
                    <a:pt x="0" y="0"/>
                    <a:pt x="0" y="617"/>
                    <a:pt x="411" y="617"/>
                  </a:cubicBezTo>
                  <a:cubicBezTo>
                    <a:pt x="799" y="617"/>
                    <a:pt x="799" y="0"/>
                    <a:pt x="411" y="0"/>
                  </a:cubicBezTo>
                  <a:close/>
                </a:path>
              </a:pathLst>
            </a:custGeom>
            <a:solidFill>
              <a:srgbClr val="00C1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50"/>
            <p:cNvSpPr/>
            <p:nvPr/>
          </p:nvSpPr>
          <p:spPr>
            <a:xfrm flipH="1">
              <a:off x="1150810" y="2321218"/>
              <a:ext cx="21522" cy="26462"/>
            </a:xfrm>
            <a:custGeom>
              <a:avLst/>
              <a:gdLst/>
              <a:ahLst/>
              <a:cxnLst/>
              <a:rect l="l" t="t" r="r" b="b"/>
              <a:pathLst>
                <a:path w="549" h="675" extrusionOk="0">
                  <a:moveTo>
                    <a:pt x="275" y="1"/>
                  </a:moveTo>
                  <a:cubicBezTo>
                    <a:pt x="138" y="1"/>
                    <a:pt x="1" y="81"/>
                    <a:pt x="12" y="240"/>
                  </a:cubicBezTo>
                  <a:cubicBezTo>
                    <a:pt x="35" y="309"/>
                    <a:pt x="35" y="377"/>
                    <a:pt x="35" y="446"/>
                  </a:cubicBezTo>
                  <a:cubicBezTo>
                    <a:pt x="58" y="537"/>
                    <a:pt x="104" y="651"/>
                    <a:pt x="218" y="674"/>
                  </a:cubicBezTo>
                  <a:lnTo>
                    <a:pt x="332" y="674"/>
                  </a:lnTo>
                  <a:cubicBezTo>
                    <a:pt x="446" y="651"/>
                    <a:pt x="492" y="537"/>
                    <a:pt x="515" y="446"/>
                  </a:cubicBezTo>
                  <a:cubicBezTo>
                    <a:pt x="515" y="377"/>
                    <a:pt x="537" y="309"/>
                    <a:pt x="537" y="240"/>
                  </a:cubicBezTo>
                  <a:cubicBezTo>
                    <a:pt x="549" y="81"/>
                    <a:pt x="412" y="1"/>
                    <a:pt x="275" y="1"/>
                  </a:cubicBezTo>
                  <a:close/>
                </a:path>
              </a:pathLst>
            </a:custGeom>
            <a:solidFill>
              <a:srgbClr val="00C1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50"/>
            <p:cNvSpPr/>
            <p:nvPr/>
          </p:nvSpPr>
          <p:spPr>
            <a:xfrm flipH="1">
              <a:off x="2446923" y="3053638"/>
              <a:ext cx="25991" cy="20621"/>
            </a:xfrm>
            <a:custGeom>
              <a:avLst/>
              <a:gdLst/>
              <a:ahLst/>
              <a:cxnLst/>
              <a:rect l="l" t="t" r="r" b="b"/>
              <a:pathLst>
                <a:path w="663" h="526" extrusionOk="0">
                  <a:moveTo>
                    <a:pt x="343" y="0"/>
                  </a:moveTo>
                  <a:cubicBezTo>
                    <a:pt x="0" y="0"/>
                    <a:pt x="0" y="525"/>
                    <a:pt x="343" y="525"/>
                  </a:cubicBezTo>
                  <a:cubicBezTo>
                    <a:pt x="662" y="525"/>
                    <a:pt x="662" y="0"/>
                    <a:pt x="343" y="0"/>
                  </a:cubicBezTo>
                  <a:close/>
                </a:path>
              </a:pathLst>
            </a:custGeom>
            <a:solidFill>
              <a:srgbClr val="00C1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50"/>
            <p:cNvSpPr/>
            <p:nvPr/>
          </p:nvSpPr>
          <p:spPr>
            <a:xfrm flipH="1">
              <a:off x="1746296" y="3263450"/>
              <a:ext cx="23757" cy="26462"/>
            </a:xfrm>
            <a:custGeom>
              <a:avLst/>
              <a:gdLst/>
              <a:ahLst/>
              <a:cxnLst/>
              <a:rect l="l" t="t" r="r" b="b"/>
              <a:pathLst>
                <a:path w="606" h="675" extrusionOk="0">
                  <a:moveTo>
                    <a:pt x="300" y="1"/>
                  </a:moveTo>
                  <a:cubicBezTo>
                    <a:pt x="149" y="1"/>
                    <a:pt x="1" y="104"/>
                    <a:pt x="58" y="309"/>
                  </a:cubicBezTo>
                  <a:cubicBezTo>
                    <a:pt x="81" y="423"/>
                    <a:pt x="103" y="514"/>
                    <a:pt x="149" y="606"/>
                  </a:cubicBezTo>
                  <a:cubicBezTo>
                    <a:pt x="183" y="651"/>
                    <a:pt x="240" y="674"/>
                    <a:pt x="297" y="674"/>
                  </a:cubicBezTo>
                  <a:cubicBezTo>
                    <a:pt x="354" y="674"/>
                    <a:pt x="412" y="651"/>
                    <a:pt x="446" y="606"/>
                  </a:cubicBezTo>
                  <a:cubicBezTo>
                    <a:pt x="491" y="514"/>
                    <a:pt x="514" y="423"/>
                    <a:pt x="560" y="309"/>
                  </a:cubicBezTo>
                  <a:cubicBezTo>
                    <a:pt x="606" y="104"/>
                    <a:pt x="451" y="1"/>
                    <a:pt x="300" y="1"/>
                  </a:cubicBezTo>
                  <a:close/>
                </a:path>
              </a:pathLst>
            </a:custGeom>
            <a:solidFill>
              <a:srgbClr val="00C1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50"/>
            <p:cNvSpPr/>
            <p:nvPr/>
          </p:nvSpPr>
          <p:spPr>
            <a:xfrm flipH="1">
              <a:off x="630475" y="1940483"/>
              <a:ext cx="35831" cy="26893"/>
            </a:xfrm>
            <a:custGeom>
              <a:avLst/>
              <a:gdLst/>
              <a:ahLst/>
              <a:cxnLst/>
              <a:rect l="l" t="t" r="r" b="b"/>
              <a:pathLst>
                <a:path w="914" h="686" extrusionOk="0">
                  <a:moveTo>
                    <a:pt x="457" y="1"/>
                  </a:moveTo>
                  <a:cubicBezTo>
                    <a:pt x="1" y="1"/>
                    <a:pt x="1" y="685"/>
                    <a:pt x="457" y="685"/>
                  </a:cubicBezTo>
                  <a:cubicBezTo>
                    <a:pt x="914" y="685"/>
                    <a:pt x="914" y="1"/>
                    <a:pt x="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50"/>
            <p:cNvSpPr/>
            <p:nvPr/>
          </p:nvSpPr>
          <p:spPr>
            <a:xfrm flipH="1">
              <a:off x="3808818" y="1137851"/>
              <a:ext cx="24227" cy="18817"/>
            </a:xfrm>
            <a:custGeom>
              <a:avLst/>
              <a:gdLst/>
              <a:ahLst/>
              <a:cxnLst/>
              <a:rect l="l" t="t" r="r" b="b"/>
              <a:pathLst>
                <a:path w="618" h="480" extrusionOk="0">
                  <a:moveTo>
                    <a:pt x="298" y="0"/>
                  </a:moveTo>
                  <a:cubicBezTo>
                    <a:pt x="1" y="0"/>
                    <a:pt x="1" y="480"/>
                    <a:pt x="298" y="480"/>
                  </a:cubicBezTo>
                  <a:cubicBezTo>
                    <a:pt x="617" y="480"/>
                    <a:pt x="617" y="0"/>
                    <a:pt x="298" y="0"/>
                  </a:cubicBezTo>
                  <a:close/>
                </a:path>
              </a:pathLst>
            </a:custGeom>
            <a:solidFill>
              <a:srgbClr val="00C1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50"/>
            <p:cNvSpPr/>
            <p:nvPr/>
          </p:nvSpPr>
          <p:spPr>
            <a:xfrm flipH="1">
              <a:off x="2740432" y="1808057"/>
              <a:ext cx="25991" cy="19719"/>
            </a:xfrm>
            <a:custGeom>
              <a:avLst/>
              <a:gdLst/>
              <a:ahLst/>
              <a:cxnLst/>
              <a:rect l="l" t="t" r="r" b="b"/>
              <a:pathLst>
                <a:path w="663" h="503" extrusionOk="0">
                  <a:moveTo>
                    <a:pt x="343" y="1"/>
                  </a:moveTo>
                  <a:cubicBezTo>
                    <a:pt x="1" y="1"/>
                    <a:pt x="1" y="503"/>
                    <a:pt x="343" y="503"/>
                  </a:cubicBezTo>
                  <a:cubicBezTo>
                    <a:pt x="663" y="503"/>
                    <a:pt x="663" y="1"/>
                    <a:pt x="343" y="1"/>
                  </a:cubicBezTo>
                  <a:close/>
                </a:path>
              </a:pathLst>
            </a:custGeom>
            <a:solidFill>
              <a:srgbClr val="00C1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50"/>
            <p:cNvSpPr/>
            <p:nvPr/>
          </p:nvSpPr>
          <p:spPr>
            <a:xfrm flipH="1">
              <a:off x="2525799" y="3566956"/>
              <a:ext cx="40771" cy="36537"/>
            </a:xfrm>
            <a:custGeom>
              <a:avLst/>
              <a:gdLst/>
              <a:ahLst/>
              <a:cxnLst/>
              <a:rect l="l" t="t" r="r" b="b"/>
              <a:pathLst>
                <a:path w="1040" h="932" extrusionOk="0">
                  <a:moveTo>
                    <a:pt x="337" y="1"/>
                  </a:moveTo>
                  <a:cubicBezTo>
                    <a:pt x="161" y="1"/>
                    <a:pt x="0" y="239"/>
                    <a:pt x="175" y="396"/>
                  </a:cubicBezTo>
                  <a:cubicBezTo>
                    <a:pt x="358" y="601"/>
                    <a:pt x="541" y="853"/>
                    <a:pt x="814" y="921"/>
                  </a:cubicBezTo>
                  <a:cubicBezTo>
                    <a:pt x="836" y="928"/>
                    <a:pt x="856" y="931"/>
                    <a:pt x="875" y="931"/>
                  </a:cubicBezTo>
                  <a:cubicBezTo>
                    <a:pt x="977" y="931"/>
                    <a:pt x="1039" y="835"/>
                    <a:pt x="1020" y="738"/>
                  </a:cubicBezTo>
                  <a:cubicBezTo>
                    <a:pt x="951" y="465"/>
                    <a:pt x="700" y="259"/>
                    <a:pt x="495" y="76"/>
                  </a:cubicBezTo>
                  <a:cubicBezTo>
                    <a:pt x="447" y="23"/>
                    <a:pt x="391" y="1"/>
                    <a:pt x="337" y="1"/>
                  </a:cubicBezTo>
                  <a:close/>
                </a:path>
              </a:pathLst>
            </a:custGeom>
            <a:solidFill>
              <a:srgbClr val="00C1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50"/>
            <p:cNvSpPr/>
            <p:nvPr/>
          </p:nvSpPr>
          <p:spPr>
            <a:xfrm flipH="1">
              <a:off x="1134228" y="3951140"/>
              <a:ext cx="34067" cy="25952"/>
            </a:xfrm>
            <a:custGeom>
              <a:avLst/>
              <a:gdLst/>
              <a:ahLst/>
              <a:cxnLst/>
              <a:rect l="l" t="t" r="r" b="b"/>
              <a:pathLst>
                <a:path w="869" h="662" extrusionOk="0">
                  <a:moveTo>
                    <a:pt x="434" y="0"/>
                  </a:moveTo>
                  <a:cubicBezTo>
                    <a:pt x="24" y="0"/>
                    <a:pt x="1" y="662"/>
                    <a:pt x="434" y="662"/>
                  </a:cubicBezTo>
                  <a:cubicBezTo>
                    <a:pt x="868" y="662"/>
                    <a:pt x="868" y="0"/>
                    <a:pt x="434" y="0"/>
                  </a:cubicBezTo>
                  <a:close/>
                </a:path>
              </a:pathLst>
            </a:custGeom>
            <a:solidFill>
              <a:srgbClr val="00C1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50"/>
            <p:cNvSpPr/>
            <p:nvPr/>
          </p:nvSpPr>
          <p:spPr>
            <a:xfrm flipH="1">
              <a:off x="-181134" y="1839380"/>
              <a:ext cx="25991" cy="19719"/>
            </a:xfrm>
            <a:custGeom>
              <a:avLst/>
              <a:gdLst/>
              <a:ahLst/>
              <a:cxnLst/>
              <a:rect l="l" t="t" r="r" b="b"/>
              <a:pathLst>
                <a:path w="663" h="503" extrusionOk="0">
                  <a:moveTo>
                    <a:pt x="343" y="0"/>
                  </a:moveTo>
                  <a:cubicBezTo>
                    <a:pt x="0" y="0"/>
                    <a:pt x="0" y="503"/>
                    <a:pt x="343" y="503"/>
                  </a:cubicBezTo>
                  <a:cubicBezTo>
                    <a:pt x="662" y="503"/>
                    <a:pt x="662" y="0"/>
                    <a:pt x="343" y="0"/>
                  </a:cubicBezTo>
                  <a:close/>
                </a:path>
              </a:pathLst>
            </a:custGeom>
            <a:solidFill>
              <a:srgbClr val="00C1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50"/>
            <p:cNvSpPr/>
            <p:nvPr/>
          </p:nvSpPr>
          <p:spPr>
            <a:xfrm flipH="1">
              <a:off x="3441961" y="1899242"/>
              <a:ext cx="25991" cy="21601"/>
            </a:xfrm>
            <a:custGeom>
              <a:avLst/>
              <a:gdLst/>
              <a:ahLst/>
              <a:cxnLst/>
              <a:rect l="l" t="t" r="r" b="b"/>
              <a:pathLst>
                <a:path w="663" h="551" extrusionOk="0">
                  <a:moveTo>
                    <a:pt x="124" y="1"/>
                  </a:moveTo>
                  <a:cubicBezTo>
                    <a:pt x="89" y="1"/>
                    <a:pt x="52" y="20"/>
                    <a:pt x="23" y="48"/>
                  </a:cubicBezTo>
                  <a:cubicBezTo>
                    <a:pt x="1" y="94"/>
                    <a:pt x="1" y="162"/>
                    <a:pt x="46" y="208"/>
                  </a:cubicBezTo>
                  <a:cubicBezTo>
                    <a:pt x="183" y="299"/>
                    <a:pt x="320" y="414"/>
                    <a:pt x="480" y="528"/>
                  </a:cubicBezTo>
                  <a:cubicBezTo>
                    <a:pt x="480" y="551"/>
                    <a:pt x="503" y="551"/>
                    <a:pt x="526" y="551"/>
                  </a:cubicBezTo>
                  <a:cubicBezTo>
                    <a:pt x="571" y="551"/>
                    <a:pt x="594" y="528"/>
                    <a:pt x="617" y="505"/>
                  </a:cubicBezTo>
                  <a:cubicBezTo>
                    <a:pt x="663" y="459"/>
                    <a:pt x="663" y="391"/>
                    <a:pt x="617" y="368"/>
                  </a:cubicBezTo>
                  <a:cubicBezTo>
                    <a:pt x="457" y="254"/>
                    <a:pt x="320" y="140"/>
                    <a:pt x="183" y="26"/>
                  </a:cubicBezTo>
                  <a:cubicBezTo>
                    <a:pt x="166" y="8"/>
                    <a:pt x="145" y="1"/>
                    <a:pt x="124" y="1"/>
                  </a:cubicBezTo>
                  <a:close/>
                </a:path>
              </a:pathLst>
            </a:custGeom>
            <a:solidFill>
              <a:srgbClr val="33C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50"/>
            <p:cNvSpPr/>
            <p:nvPr/>
          </p:nvSpPr>
          <p:spPr>
            <a:xfrm flipH="1">
              <a:off x="871179" y="1389296"/>
              <a:ext cx="2995855" cy="3015535"/>
            </a:xfrm>
            <a:custGeom>
              <a:avLst/>
              <a:gdLst/>
              <a:ahLst/>
              <a:cxnLst/>
              <a:rect l="l" t="t" r="r" b="b"/>
              <a:pathLst>
                <a:path w="76420" h="76922" extrusionOk="0">
                  <a:moveTo>
                    <a:pt x="55398" y="0"/>
                  </a:moveTo>
                  <a:cubicBezTo>
                    <a:pt x="55352" y="0"/>
                    <a:pt x="55306" y="46"/>
                    <a:pt x="55306" y="114"/>
                  </a:cubicBezTo>
                  <a:cubicBezTo>
                    <a:pt x="55306" y="183"/>
                    <a:pt x="55352" y="229"/>
                    <a:pt x="55398" y="229"/>
                  </a:cubicBezTo>
                  <a:lnTo>
                    <a:pt x="56470" y="229"/>
                  </a:lnTo>
                  <a:cubicBezTo>
                    <a:pt x="56539" y="229"/>
                    <a:pt x="56585" y="183"/>
                    <a:pt x="56585" y="114"/>
                  </a:cubicBezTo>
                  <a:cubicBezTo>
                    <a:pt x="56585" y="69"/>
                    <a:pt x="56539" y="23"/>
                    <a:pt x="56493" y="23"/>
                  </a:cubicBezTo>
                  <a:cubicBezTo>
                    <a:pt x="56128" y="0"/>
                    <a:pt x="55763" y="0"/>
                    <a:pt x="55398" y="0"/>
                  </a:cubicBezTo>
                  <a:close/>
                  <a:moveTo>
                    <a:pt x="54146" y="41"/>
                  </a:moveTo>
                  <a:cubicBezTo>
                    <a:pt x="54138" y="41"/>
                    <a:pt x="54129" y="43"/>
                    <a:pt x="54119" y="46"/>
                  </a:cubicBezTo>
                  <a:cubicBezTo>
                    <a:pt x="53754" y="46"/>
                    <a:pt x="53389" y="69"/>
                    <a:pt x="53047" y="92"/>
                  </a:cubicBezTo>
                  <a:cubicBezTo>
                    <a:pt x="52978" y="114"/>
                    <a:pt x="52932" y="160"/>
                    <a:pt x="52955" y="206"/>
                  </a:cubicBezTo>
                  <a:cubicBezTo>
                    <a:pt x="52955" y="274"/>
                    <a:pt x="53001" y="320"/>
                    <a:pt x="53047" y="320"/>
                  </a:cubicBezTo>
                  <a:lnTo>
                    <a:pt x="53069" y="320"/>
                  </a:lnTo>
                  <a:cubicBezTo>
                    <a:pt x="53412" y="297"/>
                    <a:pt x="53777" y="274"/>
                    <a:pt x="54119" y="251"/>
                  </a:cubicBezTo>
                  <a:cubicBezTo>
                    <a:pt x="54188" y="251"/>
                    <a:pt x="54234" y="206"/>
                    <a:pt x="54234" y="137"/>
                  </a:cubicBezTo>
                  <a:cubicBezTo>
                    <a:pt x="54234" y="98"/>
                    <a:pt x="54199" y="41"/>
                    <a:pt x="54146" y="41"/>
                  </a:cubicBezTo>
                  <a:close/>
                  <a:moveTo>
                    <a:pt x="57771" y="69"/>
                  </a:moveTo>
                  <a:cubicBezTo>
                    <a:pt x="57703" y="69"/>
                    <a:pt x="57657" y="114"/>
                    <a:pt x="57657" y="160"/>
                  </a:cubicBezTo>
                  <a:cubicBezTo>
                    <a:pt x="57657" y="229"/>
                    <a:pt x="57703" y="274"/>
                    <a:pt x="57771" y="274"/>
                  </a:cubicBezTo>
                  <a:cubicBezTo>
                    <a:pt x="58114" y="297"/>
                    <a:pt x="58479" y="320"/>
                    <a:pt x="58821" y="343"/>
                  </a:cubicBezTo>
                  <a:cubicBezTo>
                    <a:pt x="58890" y="343"/>
                    <a:pt x="58936" y="297"/>
                    <a:pt x="58936" y="251"/>
                  </a:cubicBezTo>
                  <a:cubicBezTo>
                    <a:pt x="58958" y="183"/>
                    <a:pt x="58913" y="137"/>
                    <a:pt x="58844" y="137"/>
                  </a:cubicBezTo>
                  <a:cubicBezTo>
                    <a:pt x="58479" y="114"/>
                    <a:pt x="58114" y="92"/>
                    <a:pt x="57771" y="69"/>
                  </a:cubicBezTo>
                  <a:close/>
                  <a:moveTo>
                    <a:pt x="51794" y="223"/>
                  </a:moveTo>
                  <a:cubicBezTo>
                    <a:pt x="51785" y="223"/>
                    <a:pt x="51776" y="225"/>
                    <a:pt x="51768" y="229"/>
                  </a:cubicBezTo>
                  <a:cubicBezTo>
                    <a:pt x="51403" y="251"/>
                    <a:pt x="51038" y="320"/>
                    <a:pt x="50696" y="366"/>
                  </a:cubicBezTo>
                  <a:cubicBezTo>
                    <a:pt x="50627" y="366"/>
                    <a:pt x="50604" y="434"/>
                    <a:pt x="50604" y="480"/>
                  </a:cubicBezTo>
                  <a:cubicBezTo>
                    <a:pt x="50604" y="548"/>
                    <a:pt x="50650" y="571"/>
                    <a:pt x="50696" y="571"/>
                  </a:cubicBezTo>
                  <a:lnTo>
                    <a:pt x="50718" y="571"/>
                  </a:lnTo>
                  <a:cubicBezTo>
                    <a:pt x="51084" y="525"/>
                    <a:pt x="51426" y="480"/>
                    <a:pt x="51791" y="434"/>
                  </a:cubicBezTo>
                  <a:cubicBezTo>
                    <a:pt x="51837" y="434"/>
                    <a:pt x="51882" y="366"/>
                    <a:pt x="51882" y="320"/>
                  </a:cubicBezTo>
                  <a:cubicBezTo>
                    <a:pt x="51882" y="264"/>
                    <a:pt x="51836" y="223"/>
                    <a:pt x="51794" y="223"/>
                  </a:cubicBezTo>
                  <a:close/>
                  <a:moveTo>
                    <a:pt x="60097" y="245"/>
                  </a:moveTo>
                  <a:cubicBezTo>
                    <a:pt x="60055" y="245"/>
                    <a:pt x="60008" y="286"/>
                    <a:pt x="60008" y="343"/>
                  </a:cubicBezTo>
                  <a:cubicBezTo>
                    <a:pt x="60008" y="388"/>
                    <a:pt x="60054" y="457"/>
                    <a:pt x="60100" y="457"/>
                  </a:cubicBezTo>
                  <a:cubicBezTo>
                    <a:pt x="60465" y="502"/>
                    <a:pt x="60807" y="548"/>
                    <a:pt x="61172" y="594"/>
                  </a:cubicBezTo>
                  <a:cubicBezTo>
                    <a:pt x="61241" y="594"/>
                    <a:pt x="61287" y="548"/>
                    <a:pt x="61287" y="502"/>
                  </a:cubicBezTo>
                  <a:cubicBezTo>
                    <a:pt x="61287" y="434"/>
                    <a:pt x="61264" y="388"/>
                    <a:pt x="61195" y="388"/>
                  </a:cubicBezTo>
                  <a:cubicBezTo>
                    <a:pt x="60853" y="320"/>
                    <a:pt x="60488" y="274"/>
                    <a:pt x="60122" y="251"/>
                  </a:cubicBezTo>
                  <a:cubicBezTo>
                    <a:pt x="60114" y="247"/>
                    <a:pt x="60106" y="245"/>
                    <a:pt x="60097" y="245"/>
                  </a:cubicBezTo>
                  <a:close/>
                  <a:moveTo>
                    <a:pt x="49452" y="588"/>
                  </a:moveTo>
                  <a:cubicBezTo>
                    <a:pt x="49441" y="588"/>
                    <a:pt x="49429" y="590"/>
                    <a:pt x="49417" y="594"/>
                  </a:cubicBezTo>
                  <a:cubicBezTo>
                    <a:pt x="49075" y="662"/>
                    <a:pt x="48710" y="731"/>
                    <a:pt x="48367" y="822"/>
                  </a:cubicBezTo>
                  <a:cubicBezTo>
                    <a:pt x="48322" y="845"/>
                    <a:pt x="48276" y="890"/>
                    <a:pt x="48299" y="959"/>
                  </a:cubicBezTo>
                  <a:cubicBezTo>
                    <a:pt x="48299" y="1005"/>
                    <a:pt x="48345" y="1027"/>
                    <a:pt x="48390" y="1027"/>
                  </a:cubicBezTo>
                  <a:lnTo>
                    <a:pt x="48436" y="1027"/>
                  </a:lnTo>
                  <a:cubicBezTo>
                    <a:pt x="48755" y="959"/>
                    <a:pt x="49121" y="868"/>
                    <a:pt x="49463" y="799"/>
                  </a:cubicBezTo>
                  <a:cubicBezTo>
                    <a:pt x="49531" y="799"/>
                    <a:pt x="49554" y="731"/>
                    <a:pt x="49554" y="685"/>
                  </a:cubicBezTo>
                  <a:cubicBezTo>
                    <a:pt x="49536" y="629"/>
                    <a:pt x="49501" y="588"/>
                    <a:pt x="49452" y="588"/>
                  </a:cubicBezTo>
                  <a:close/>
                  <a:moveTo>
                    <a:pt x="62473" y="594"/>
                  </a:moveTo>
                  <a:cubicBezTo>
                    <a:pt x="62405" y="594"/>
                    <a:pt x="62359" y="617"/>
                    <a:pt x="62336" y="685"/>
                  </a:cubicBezTo>
                  <a:cubicBezTo>
                    <a:pt x="62336" y="754"/>
                    <a:pt x="62359" y="799"/>
                    <a:pt x="62428" y="822"/>
                  </a:cubicBezTo>
                  <a:cubicBezTo>
                    <a:pt x="62770" y="890"/>
                    <a:pt x="63135" y="959"/>
                    <a:pt x="63478" y="1050"/>
                  </a:cubicBezTo>
                  <a:lnTo>
                    <a:pt x="63501" y="1050"/>
                  </a:lnTo>
                  <a:cubicBezTo>
                    <a:pt x="63546" y="1050"/>
                    <a:pt x="63592" y="1005"/>
                    <a:pt x="63592" y="959"/>
                  </a:cubicBezTo>
                  <a:cubicBezTo>
                    <a:pt x="63615" y="913"/>
                    <a:pt x="63569" y="845"/>
                    <a:pt x="63523" y="822"/>
                  </a:cubicBezTo>
                  <a:cubicBezTo>
                    <a:pt x="63181" y="754"/>
                    <a:pt x="62816" y="662"/>
                    <a:pt x="62473" y="594"/>
                  </a:cubicBezTo>
                  <a:close/>
                  <a:moveTo>
                    <a:pt x="47162" y="1158"/>
                  </a:moveTo>
                  <a:cubicBezTo>
                    <a:pt x="47152" y="1158"/>
                    <a:pt x="47143" y="1160"/>
                    <a:pt x="47135" y="1164"/>
                  </a:cubicBezTo>
                  <a:cubicBezTo>
                    <a:pt x="46792" y="1279"/>
                    <a:pt x="46427" y="1393"/>
                    <a:pt x="46108" y="1507"/>
                  </a:cubicBezTo>
                  <a:cubicBezTo>
                    <a:pt x="46039" y="1530"/>
                    <a:pt x="46016" y="1575"/>
                    <a:pt x="46039" y="1644"/>
                  </a:cubicBezTo>
                  <a:cubicBezTo>
                    <a:pt x="46062" y="1689"/>
                    <a:pt x="46085" y="1712"/>
                    <a:pt x="46131" y="1712"/>
                  </a:cubicBezTo>
                  <a:lnTo>
                    <a:pt x="46176" y="1712"/>
                  </a:lnTo>
                  <a:cubicBezTo>
                    <a:pt x="46519" y="1598"/>
                    <a:pt x="46838" y="1484"/>
                    <a:pt x="47180" y="1370"/>
                  </a:cubicBezTo>
                  <a:cubicBezTo>
                    <a:pt x="47249" y="1347"/>
                    <a:pt x="47272" y="1301"/>
                    <a:pt x="47272" y="1233"/>
                  </a:cubicBezTo>
                  <a:cubicBezTo>
                    <a:pt x="47253" y="1196"/>
                    <a:pt x="47204" y="1158"/>
                    <a:pt x="47162" y="1158"/>
                  </a:cubicBezTo>
                  <a:close/>
                  <a:moveTo>
                    <a:pt x="64779" y="1164"/>
                  </a:moveTo>
                  <a:cubicBezTo>
                    <a:pt x="64710" y="1164"/>
                    <a:pt x="64642" y="1187"/>
                    <a:pt x="64642" y="1233"/>
                  </a:cubicBezTo>
                  <a:cubicBezTo>
                    <a:pt x="64619" y="1301"/>
                    <a:pt x="64642" y="1370"/>
                    <a:pt x="64710" y="1370"/>
                  </a:cubicBezTo>
                  <a:cubicBezTo>
                    <a:pt x="65053" y="1484"/>
                    <a:pt x="65395" y="1598"/>
                    <a:pt x="65715" y="1712"/>
                  </a:cubicBezTo>
                  <a:lnTo>
                    <a:pt x="65760" y="1712"/>
                  </a:lnTo>
                  <a:cubicBezTo>
                    <a:pt x="65806" y="1712"/>
                    <a:pt x="65852" y="1689"/>
                    <a:pt x="65852" y="1644"/>
                  </a:cubicBezTo>
                  <a:cubicBezTo>
                    <a:pt x="65874" y="1575"/>
                    <a:pt x="65852" y="1530"/>
                    <a:pt x="65783" y="1507"/>
                  </a:cubicBezTo>
                  <a:cubicBezTo>
                    <a:pt x="65464" y="1393"/>
                    <a:pt x="65121" y="1279"/>
                    <a:pt x="64779" y="1164"/>
                  </a:cubicBezTo>
                  <a:close/>
                  <a:moveTo>
                    <a:pt x="44935" y="1955"/>
                  </a:moveTo>
                  <a:cubicBezTo>
                    <a:pt x="44922" y="1955"/>
                    <a:pt x="44909" y="1958"/>
                    <a:pt x="44898" y="1963"/>
                  </a:cubicBezTo>
                  <a:cubicBezTo>
                    <a:pt x="44578" y="2100"/>
                    <a:pt x="44236" y="2260"/>
                    <a:pt x="43916" y="2397"/>
                  </a:cubicBezTo>
                  <a:cubicBezTo>
                    <a:pt x="43871" y="2443"/>
                    <a:pt x="43848" y="2488"/>
                    <a:pt x="43871" y="2557"/>
                  </a:cubicBezTo>
                  <a:cubicBezTo>
                    <a:pt x="43894" y="2580"/>
                    <a:pt x="43916" y="2602"/>
                    <a:pt x="43962" y="2602"/>
                  </a:cubicBezTo>
                  <a:lnTo>
                    <a:pt x="44008" y="2602"/>
                  </a:lnTo>
                  <a:cubicBezTo>
                    <a:pt x="44327" y="2443"/>
                    <a:pt x="44647" y="2306"/>
                    <a:pt x="44989" y="2169"/>
                  </a:cubicBezTo>
                  <a:cubicBezTo>
                    <a:pt x="45035" y="2146"/>
                    <a:pt x="45058" y="2077"/>
                    <a:pt x="45035" y="2032"/>
                  </a:cubicBezTo>
                  <a:cubicBezTo>
                    <a:pt x="45018" y="1980"/>
                    <a:pt x="44975" y="1955"/>
                    <a:pt x="44935" y="1955"/>
                  </a:cubicBezTo>
                  <a:close/>
                  <a:moveTo>
                    <a:pt x="66955" y="1955"/>
                  </a:moveTo>
                  <a:cubicBezTo>
                    <a:pt x="66916" y="1955"/>
                    <a:pt x="66873" y="1980"/>
                    <a:pt x="66856" y="2032"/>
                  </a:cubicBezTo>
                  <a:cubicBezTo>
                    <a:pt x="66833" y="2077"/>
                    <a:pt x="66856" y="2146"/>
                    <a:pt x="66924" y="2169"/>
                  </a:cubicBezTo>
                  <a:cubicBezTo>
                    <a:pt x="67244" y="2306"/>
                    <a:pt x="67586" y="2443"/>
                    <a:pt x="67883" y="2602"/>
                  </a:cubicBezTo>
                  <a:lnTo>
                    <a:pt x="67929" y="2602"/>
                  </a:lnTo>
                  <a:cubicBezTo>
                    <a:pt x="67974" y="2602"/>
                    <a:pt x="68020" y="2580"/>
                    <a:pt x="68043" y="2557"/>
                  </a:cubicBezTo>
                  <a:cubicBezTo>
                    <a:pt x="68066" y="2488"/>
                    <a:pt x="68043" y="2420"/>
                    <a:pt x="67974" y="2397"/>
                  </a:cubicBezTo>
                  <a:cubicBezTo>
                    <a:pt x="67655" y="2260"/>
                    <a:pt x="67335" y="2100"/>
                    <a:pt x="66993" y="1963"/>
                  </a:cubicBezTo>
                  <a:cubicBezTo>
                    <a:pt x="66981" y="1958"/>
                    <a:pt x="66969" y="1955"/>
                    <a:pt x="66955" y="1955"/>
                  </a:cubicBezTo>
                  <a:close/>
                  <a:moveTo>
                    <a:pt x="42815" y="2981"/>
                  </a:moveTo>
                  <a:cubicBezTo>
                    <a:pt x="42801" y="2981"/>
                    <a:pt x="42787" y="2984"/>
                    <a:pt x="42775" y="2990"/>
                  </a:cubicBezTo>
                  <a:cubicBezTo>
                    <a:pt x="42456" y="3173"/>
                    <a:pt x="42136" y="3356"/>
                    <a:pt x="41839" y="3538"/>
                  </a:cubicBezTo>
                  <a:cubicBezTo>
                    <a:pt x="41794" y="3584"/>
                    <a:pt x="41771" y="3652"/>
                    <a:pt x="41794" y="3698"/>
                  </a:cubicBezTo>
                  <a:cubicBezTo>
                    <a:pt x="41817" y="3721"/>
                    <a:pt x="41862" y="3744"/>
                    <a:pt x="41885" y="3744"/>
                  </a:cubicBezTo>
                  <a:cubicBezTo>
                    <a:pt x="41908" y="3744"/>
                    <a:pt x="41931" y="3744"/>
                    <a:pt x="41953" y="3721"/>
                  </a:cubicBezTo>
                  <a:cubicBezTo>
                    <a:pt x="42250" y="3538"/>
                    <a:pt x="42570" y="3356"/>
                    <a:pt x="42867" y="3196"/>
                  </a:cubicBezTo>
                  <a:cubicBezTo>
                    <a:pt x="42912" y="3150"/>
                    <a:pt x="42935" y="3105"/>
                    <a:pt x="42912" y="3036"/>
                  </a:cubicBezTo>
                  <a:cubicBezTo>
                    <a:pt x="42895" y="3003"/>
                    <a:pt x="42854" y="2981"/>
                    <a:pt x="42815" y="2981"/>
                  </a:cubicBezTo>
                  <a:close/>
                  <a:moveTo>
                    <a:pt x="69098" y="2981"/>
                  </a:moveTo>
                  <a:cubicBezTo>
                    <a:pt x="69058" y="2981"/>
                    <a:pt x="69012" y="3003"/>
                    <a:pt x="68979" y="3036"/>
                  </a:cubicBezTo>
                  <a:cubicBezTo>
                    <a:pt x="68956" y="3082"/>
                    <a:pt x="68979" y="3150"/>
                    <a:pt x="69024" y="3196"/>
                  </a:cubicBezTo>
                  <a:cubicBezTo>
                    <a:pt x="69344" y="3356"/>
                    <a:pt x="69641" y="3538"/>
                    <a:pt x="69937" y="3744"/>
                  </a:cubicBezTo>
                  <a:lnTo>
                    <a:pt x="70006" y="3744"/>
                  </a:lnTo>
                  <a:cubicBezTo>
                    <a:pt x="70012" y="3750"/>
                    <a:pt x="70020" y="3753"/>
                    <a:pt x="70028" y="3753"/>
                  </a:cubicBezTo>
                  <a:cubicBezTo>
                    <a:pt x="70051" y="3753"/>
                    <a:pt x="70080" y="3731"/>
                    <a:pt x="70097" y="3698"/>
                  </a:cubicBezTo>
                  <a:cubicBezTo>
                    <a:pt x="70120" y="3652"/>
                    <a:pt x="70097" y="3584"/>
                    <a:pt x="70051" y="3561"/>
                  </a:cubicBezTo>
                  <a:cubicBezTo>
                    <a:pt x="69755" y="3356"/>
                    <a:pt x="69458" y="3173"/>
                    <a:pt x="69138" y="2990"/>
                  </a:cubicBezTo>
                  <a:cubicBezTo>
                    <a:pt x="69126" y="2984"/>
                    <a:pt x="69112" y="2981"/>
                    <a:pt x="69098" y="2981"/>
                  </a:cubicBezTo>
                  <a:close/>
                  <a:moveTo>
                    <a:pt x="40807" y="4237"/>
                  </a:moveTo>
                  <a:cubicBezTo>
                    <a:pt x="40793" y="4237"/>
                    <a:pt x="40779" y="4240"/>
                    <a:pt x="40767" y="4246"/>
                  </a:cubicBezTo>
                  <a:cubicBezTo>
                    <a:pt x="40470" y="4451"/>
                    <a:pt x="40173" y="4679"/>
                    <a:pt x="39899" y="4908"/>
                  </a:cubicBezTo>
                  <a:cubicBezTo>
                    <a:pt x="39854" y="4931"/>
                    <a:pt x="39831" y="4999"/>
                    <a:pt x="39876" y="5045"/>
                  </a:cubicBezTo>
                  <a:cubicBezTo>
                    <a:pt x="39899" y="5068"/>
                    <a:pt x="39922" y="5090"/>
                    <a:pt x="39945" y="5090"/>
                  </a:cubicBezTo>
                  <a:cubicBezTo>
                    <a:pt x="39991" y="5090"/>
                    <a:pt x="40013" y="5090"/>
                    <a:pt x="40036" y="5068"/>
                  </a:cubicBezTo>
                  <a:cubicBezTo>
                    <a:pt x="40310" y="4839"/>
                    <a:pt x="40584" y="4634"/>
                    <a:pt x="40881" y="4428"/>
                  </a:cubicBezTo>
                  <a:cubicBezTo>
                    <a:pt x="40926" y="4406"/>
                    <a:pt x="40949" y="4337"/>
                    <a:pt x="40904" y="4291"/>
                  </a:cubicBezTo>
                  <a:cubicBezTo>
                    <a:pt x="40887" y="4258"/>
                    <a:pt x="40846" y="4237"/>
                    <a:pt x="40807" y="4237"/>
                  </a:cubicBezTo>
                  <a:close/>
                  <a:moveTo>
                    <a:pt x="71059" y="4276"/>
                  </a:moveTo>
                  <a:cubicBezTo>
                    <a:pt x="71026" y="4276"/>
                    <a:pt x="70991" y="4288"/>
                    <a:pt x="70964" y="4314"/>
                  </a:cubicBezTo>
                  <a:cubicBezTo>
                    <a:pt x="70919" y="4360"/>
                    <a:pt x="70942" y="4428"/>
                    <a:pt x="70987" y="4474"/>
                  </a:cubicBezTo>
                  <a:cubicBezTo>
                    <a:pt x="71261" y="4679"/>
                    <a:pt x="71558" y="4908"/>
                    <a:pt x="71809" y="5159"/>
                  </a:cubicBezTo>
                  <a:cubicBezTo>
                    <a:pt x="71832" y="5159"/>
                    <a:pt x="71855" y="5182"/>
                    <a:pt x="71877" y="5182"/>
                  </a:cubicBezTo>
                  <a:cubicBezTo>
                    <a:pt x="71900" y="5182"/>
                    <a:pt x="71946" y="5159"/>
                    <a:pt x="71969" y="5136"/>
                  </a:cubicBezTo>
                  <a:cubicBezTo>
                    <a:pt x="71992" y="5090"/>
                    <a:pt x="71992" y="5022"/>
                    <a:pt x="71946" y="4999"/>
                  </a:cubicBezTo>
                  <a:cubicBezTo>
                    <a:pt x="71695" y="4748"/>
                    <a:pt x="71398" y="4520"/>
                    <a:pt x="71124" y="4291"/>
                  </a:cubicBezTo>
                  <a:cubicBezTo>
                    <a:pt x="71105" y="4282"/>
                    <a:pt x="71082" y="4276"/>
                    <a:pt x="71059" y="4276"/>
                  </a:cubicBezTo>
                  <a:close/>
                  <a:moveTo>
                    <a:pt x="38975" y="5695"/>
                  </a:moveTo>
                  <a:cubicBezTo>
                    <a:pt x="38946" y="5695"/>
                    <a:pt x="38918" y="5707"/>
                    <a:pt x="38895" y="5729"/>
                  </a:cubicBezTo>
                  <a:cubicBezTo>
                    <a:pt x="38621" y="5958"/>
                    <a:pt x="38370" y="6209"/>
                    <a:pt x="38096" y="6460"/>
                  </a:cubicBezTo>
                  <a:cubicBezTo>
                    <a:pt x="38073" y="6483"/>
                    <a:pt x="38050" y="6551"/>
                    <a:pt x="38096" y="6597"/>
                  </a:cubicBezTo>
                  <a:cubicBezTo>
                    <a:pt x="38119" y="6620"/>
                    <a:pt x="38142" y="6642"/>
                    <a:pt x="38164" y="6642"/>
                  </a:cubicBezTo>
                  <a:cubicBezTo>
                    <a:pt x="38210" y="6642"/>
                    <a:pt x="38233" y="6620"/>
                    <a:pt x="38256" y="6597"/>
                  </a:cubicBezTo>
                  <a:cubicBezTo>
                    <a:pt x="38507" y="6369"/>
                    <a:pt x="38781" y="6117"/>
                    <a:pt x="39032" y="5889"/>
                  </a:cubicBezTo>
                  <a:cubicBezTo>
                    <a:pt x="39078" y="5844"/>
                    <a:pt x="39078" y="5775"/>
                    <a:pt x="39055" y="5729"/>
                  </a:cubicBezTo>
                  <a:cubicBezTo>
                    <a:pt x="39032" y="5707"/>
                    <a:pt x="39003" y="5695"/>
                    <a:pt x="38975" y="5695"/>
                  </a:cubicBezTo>
                  <a:close/>
                  <a:moveTo>
                    <a:pt x="72802" y="5855"/>
                  </a:moveTo>
                  <a:cubicBezTo>
                    <a:pt x="72773" y="5855"/>
                    <a:pt x="72745" y="5866"/>
                    <a:pt x="72722" y="5889"/>
                  </a:cubicBezTo>
                  <a:cubicBezTo>
                    <a:pt x="72676" y="5935"/>
                    <a:pt x="72676" y="6003"/>
                    <a:pt x="72722" y="6049"/>
                  </a:cubicBezTo>
                  <a:cubicBezTo>
                    <a:pt x="72973" y="6300"/>
                    <a:pt x="73201" y="6574"/>
                    <a:pt x="73407" y="6848"/>
                  </a:cubicBezTo>
                  <a:cubicBezTo>
                    <a:pt x="73430" y="6871"/>
                    <a:pt x="73452" y="6894"/>
                    <a:pt x="73498" y="6894"/>
                  </a:cubicBezTo>
                  <a:cubicBezTo>
                    <a:pt x="73521" y="6894"/>
                    <a:pt x="73544" y="6894"/>
                    <a:pt x="73567" y="6871"/>
                  </a:cubicBezTo>
                  <a:cubicBezTo>
                    <a:pt x="73612" y="6825"/>
                    <a:pt x="73612" y="6757"/>
                    <a:pt x="73589" y="6711"/>
                  </a:cubicBezTo>
                  <a:cubicBezTo>
                    <a:pt x="73361" y="6437"/>
                    <a:pt x="73133" y="6163"/>
                    <a:pt x="72882" y="5889"/>
                  </a:cubicBezTo>
                  <a:cubicBezTo>
                    <a:pt x="72859" y="5866"/>
                    <a:pt x="72830" y="5855"/>
                    <a:pt x="72802" y="5855"/>
                  </a:cubicBezTo>
                  <a:close/>
                  <a:moveTo>
                    <a:pt x="37283" y="7339"/>
                  </a:moveTo>
                  <a:cubicBezTo>
                    <a:pt x="37257" y="7339"/>
                    <a:pt x="37229" y="7350"/>
                    <a:pt x="37206" y="7373"/>
                  </a:cubicBezTo>
                  <a:cubicBezTo>
                    <a:pt x="36955" y="7624"/>
                    <a:pt x="36726" y="7898"/>
                    <a:pt x="36498" y="8172"/>
                  </a:cubicBezTo>
                  <a:cubicBezTo>
                    <a:pt x="36453" y="8217"/>
                    <a:pt x="36453" y="8286"/>
                    <a:pt x="36498" y="8332"/>
                  </a:cubicBezTo>
                  <a:cubicBezTo>
                    <a:pt x="36521" y="8354"/>
                    <a:pt x="36544" y="8354"/>
                    <a:pt x="36567" y="8354"/>
                  </a:cubicBezTo>
                  <a:cubicBezTo>
                    <a:pt x="36590" y="8354"/>
                    <a:pt x="36635" y="8332"/>
                    <a:pt x="36658" y="8309"/>
                  </a:cubicBezTo>
                  <a:cubicBezTo>
                    <a:pt x="36886" y="8035"/>
                    <a:pt x="37115" y="7784"/>
                    <a:pt x="37366" y="7510"/>
                  </a:cubicBezTo>
                  <a:cubicBezTo>
                    <a:pt x="37388" y="7464"/>
                    <a:pt x="37388" y="7396"/>
                    <a:pt x="37343" y="7373"/>
                  </a:cubicBezTo>
                  <a:cubicBezTo>
                    <a:pt x="37331" y="7350"/>
                    <a:pt x="37309" y="7339"/>
                    <a:pt x="37283" y="7339"/>
                  </a:cubicBezTo>
                  <a:close/>
                  <a:moveTo>
                    <a:pt x="74223" y="7729"/>
                  </a:moveTo>
                  <a:cubicBezTo>
                    <a:pt x="74209" y="7729"/>
                    <a:pt x="74195" y="7732"/>
                    <a:pt x="74183" y="7738"/>
                  </a:cubicBezTo>
                  <a:cubicBezTo>
                    <a:pt x="74114" y="7784"/>
                    <a:pt x="74114" y="7852"/>
                    <a:pt x="74137" y="7898"/>
                  </a:cubicBezTo>
                  <a:cubicBezTo>
                    <a:pt x="74320" y="8195"/>
                    <a:pt x="74502" y="8491"/>
                    <a:pt x="74662" y="8811"/>
                  </a:cubicBezTo>
                  <a:cubicBezTo>
                    <a:pt x="74685" y="8857"/>
                    <a:pt x="74708" y="8879"/>
                    <a:pt x="74753" y="8879"/>
                  </a:cubicBezTo>
                  <a:cubicBezTo>
                    <a:pt x="74776" y="8879"/>
                    <a:pt x="74799" y="8879"/>
                    <a:pt x="74799" y="8857"/>
                  </a:cubicBezTo>
                  <a:cubicBezTo>
                    <a:pt x="74868" y="8834"/>
                    <a:pt x="74890" y="8765"/>
                    <a:pt x="74845" y="8720"/>
                  </a:cubicBezTo>
                  <a:cubicBezTo>
                    <a:pt x="74685" y="8400"/>
                    <a:pt x="74502" y="8080"/>
                    <a:pt x="74320" y="7784"/>
                  </a:cubicBezTo>
                  <a:cubicBezTo>
                    <a:pt x="74303" y="7750"/>
                    <a:pt x="74262" y="7729"/>
                    <a:pt x="74223" y="7729"/>
                  </a:cubicBezTo>
                  <a:close/>
                  <a:moveTo>
                    <a:pt x="35771" y="9138"/>
                  </a:moveTo>
                  <a:cubicBezTo>
                    <a:pt x="35738" y="9138"/>
                    <a:pt x="35703" y="9149"/>
                    <a:pt x="35677" y="9176"/>
                  </a:cubicBezTo>
                  <a:cubicBezTo>
                    <a:pt x="35471" y="9473"/>
                    <a:pt x="35243" y="9770"/>
                    <a:pt x="35037" y="10043"/>
                  </a:cubicBezTo>
                  <a:cubicBezTo>
                    <a:pt x="35015" y="10112"/>
                    <a:pt x="35015" y="10180"/>
                    <a:pt x="35083" y="10203"/>
                  </a:cubicBezTo>
                  <a:cubicBezTo>
                    <a:pt x="35083" y="10226"/>
                    <a:pt x="35106" y="10226"/>
                    <a:pt x="35129" y="10226"/>
                  </a:cubicBezTo>
                  <a:cubicBezTo>
                    <a:pt x="35174" y="10226"/>
                    <a:pt x="35197" y="10203"/>
                    <a:pt x="35220" y="10180"/>
                  </a:cubicBezTo>
                  <a:cubicBezTo>
                    <a:pt x="35425" y="9884"/>
                    <a:pt x="35631" y="9587"/>
                    <a:pt x="35859" y="9313"/>
                  </a:cubicBezTo>
                  <a:cubicBezTo>
                    <a:pt x="35882" y="9267"/>
                    <a:pt x="35882" y="9199"/>
                    <a:pt x="35836" y="9153"/>
                  </a:cubicBezTo>
                  <a:cubicBezTo>
                    <a:pt x="35817" y="9144"/>
                    <a:pt x="35795" y="9138"/>
                    <a:pt x="35771" y="9138"/>
                  </a:cubicBezTo>
                  <a:close/>
                  <a:moveTo>
                    <a:pt x="75293" y="9829"/>
                  </a:moveTo>
                  <a:cubicBezTo>
                    <a:pt x="75280" y="9829"/>
                    <a:pt x="75267" y="9832"/>
                    <a:pt x="75256" y="9838"/>
                  </a:cubicBezTo>
                  <a:cubicBezTo>
                    <a:pt x="75187" y="9861"/>
                    <a:pt x="75164" y="9929"/>
                    <a:pt x="75187" y="9975"/>
                  </a:cubicBezTo>
                  <a:cubicBezTo>
                    <a:pt x="75324" y="10317"/>
                    <a:pt x="75438" y="10637"/>
                    <a:pt x="75530" y="10979"/>
                  </a:cubicBezTo>
                  <a:cubicBezTo>
                    <a:pt x="75552" y="11025"/>
                    <a:pt x="75598" y="11048"/>
                    <a:pt x="75644" y="11071"/>
                  </a:cubicBezTo>
                  <a:cubicBezTo>
                    <a:pt x="75644" y="11071"/>
                    <a:pt x="75666" y="11048"/>
                    <a:pt x="75666" y="11048"/>
                  </a:cubicBezTo>
                  <a:cubicBezTo>
                    <a:pt x="75735" y="11048"/>
                    <a:pt x="75758" y="10979"/>
                    <a:pt x="75735" y="10911"/>
                  </a:cubicBezTo>
                  <a:cubicBezTo>
                    <a:pt x="75644" y="10568"/>
                    <a:pt x="75530" y="10226"/>
                    <a:pt x="75393" y="9906"/>
                  </a:cubicBezTo>
                  <a:cubicBezTo>
                    <a:pt x="75375" y="9855"/>
                    <a:pt x="75333" y="9829"/>
                    <a:pt x="75293" y="9829"/>
                  </a:cubicBezTo>
                  <a:close/>
                  <a:moveTo>
                    <a:pt x="34449" y="11084"/>
                  </a:moveTo>
                  <a:cubicBezTo>
                    <a:pt x="34409" y="11084"/>
                    <a:pt x="34363" y="11106"/>
                    <a:pt x="34330" y="11139"/>
                  </a:cubicBezTo>
                  <a:cubicBezTo>
                    <a:pt x="34147" y="11436"/>
                    <a:pt x="33965" y="11755"/>
                    <a:pt x="33782" y="12052"/>
                  </a:cubicBezTo>
                  <a:cubicBezTo>
                    <a:pt x="33759" y="12121"/>
                    <a:pt x="33782" y="12166"/>
                    <a:pt x="33828" y="12212"/>
                  </a:cubicBezTo>
                  <a:lnTo>
                    <a:pt x="33873" y="12212"/>
                  </a:lnTo>
                  <a:cubicBezTo>
                    <a:pt x="33919" y="12212"/>
                    <a:pt x="33965" y="12212"/>
                    <a:pt x="33965" y="12166"/>
                  </a:cubicBezTo>
                  <a:cubicBezTo>
                    <a:pt x="34147" y="11847"/>
                    <a:pt x="34330" y="11550"/>
                    <a:pt x="34512" y="11253"/>
                  </a:cubicBezTo>
                  <a:cubicBezTo>
                    <a:pt x="34558" y="11208"/>
                    <a:pt x="34535" y="11139"/>
                    <a:pt x="34490" y="11093"/>
                  </a:cubicBezTo>
                  <a:cubicBezTo>
                    <a:pt x="34477" y="11087"/>
                    <a:pt x="34464" y="11084"/>
                    <a:pt x="34449" y="11084"/>
                  </a:cubicBezTo>
                  <a:close/>
                  <a:moveTo>
                    <a:pt x="75976" y="12092"/>
                  </a:moveTo>
                  <a:cubicBezTo>
                    <a:pt x="75965" y="12092"/>
                    <a:pt x="75953" y="12094"/>
                    <a:pt x="75940" y="12098"/>
                  </a:cubicBezTo>
                  <a:cubicBezTo>
                    <a:pt x="75895" y="12098"/>
                    <a:pt x="75849" y="12166"/>
                    <a:pt x="75872" y="12212"/>
                  </a:cubicBezTo>
                  <a:cubicBezTo>
                    <a:pt x="75940" y="12554"/>
                    <a:pt x="75986" y="12919"/>
                    <a:pt x="76054" y="13262"/>
                  </a:cubicBezTo>
                  <a:cubicBezTo>
                    <a:pt x="76054" y="13330"/>
                    <a:pt x="76100" y="13353"/>
                    <a:pt x="76146" y="13353"/>
                  </a:cubicBezTo>
                  <a:lnTo>
                    <a:pt x="76169" y="13353"/>
                  </a:lnTo>
                  <a:cubicBezTo>
                    <a:pt x="76237" y="13353"/>
                    <a:pt x="76260" y="13285"/>
                    <a:pt x="76260" y="13239"/>
                  </a:cubicBezTo>
                  <a:cubicBezTo>
                    <a:pt x="76214" y="12874"/>
                    <a:pt x="76146" y="12531"/>
                    <a:pt x="76077" y="12166"/>
                  </a:cubicBezTo>
                  <a:cubicBezTo>
                    <a:pt x="76059" y="12129"/>
                    <a:pt x="76025" y="12092"/>
                    <a:pt x="75976" y="12092"/>
                  </a:cubicBezTo>
                  <a:close/>
                  <a:moveTo>
                    <a:pt x="33275" y="13139"/>
                  </a:moveTo>
                  <a:cubicBezTo>
                    <a:pt x="33233" y="13139"/>
                    <a:pt x="33199" y="13160"/>
                    <a:pt x="33166" y="13193"/>
                  </a:cubicBezTo>
                  <a:cubicBezTo>
                    <a:pt x="33006" y="13513"/>
                    <a:pt x="32846" y="13832"/>
                    <a:pt x="32709" y="14175"/>
                  </a:cubicBezTo>
                  <a:cubicBezTo>
                    <a:pt x="32686" y="14220"/>
                    <a:pt x="32709" y="14289"/>
                    <a:pt x="32755" y="14312"/>
                  </a:cubicBezTo>
                  <a:lnTo>
                    <a:pt x="32801" y="14312"/>
                  </a:lnTo>
                  <a:cubicBezTo>
                    <a:pt x="32846" y="14312"/>
                    <a:pt x="32892" y="14289"/>
                    <a:pt x="32892" y="14243"/>
                  </a:cubicBezTo>
                  <a:cubicBezTo>
                    <a:pt x="33052" y="13924"/>
                    <a:pt x="33211" y="13604"/>
                    <a:pt x="33371" y="13285"/>
                  </a:cubicBezTo>
                  <a:cubicBezTo>
                    <a:pt x="33394" y="13239"/>
                    <a:pt x="33371" y="13170"/>
                    <a:pt x="33326" y="13148"/>
                  </a:cubicBezTo>
                  <a:cubicBezTo>
                    <a:pt x="33307" y="13142"/>
                    <a:pt x="33290" y="13139"/>
                    <a:pt x="33275" y="13139"/>
                  </a:cubicBezTo>
                  <a:close/>
                  <a:moveTo>
                    <a:pt x="11713" y="14183"/>
                  </a:moveTo>
                  <a:cubicBezTo>
                    <a:pt x="11680" y="14183"/>
                    <a:pt x="11645" y="14194"/>
                    <a:pt x="11619" y="14220"/>
                  </a:cubicBezTo>
                  <a:cubicBezTo>
                    <a:pt x="11573" y="14266"/>
                    <a:pt x="11573" y="14335"/>
                    <a:pt x="11619" y="14357"/>
                  </a:cubicBezTo>
                  <a:cubicBezTo>
                    <a:pt x="11870" y="14586"/>
                    <a:pt x="12144" y="14837"/>
                    <a:pt x="12395" y="15111"/>
                  </a:cubicBezTo>
                  <a:cubicBezTo>
                    <a:pt x="12418" y="15111"/>
                    <a:pt x="12440" y="15133"/>
                    <a:pt x="12463" y="15133"/>
                  </a:cubicBezTo>
                  <a:cubicBezTo>
                    <a:pt x="12509" y="15133"/>
                    <a:pt x="12532" y="15111"/>
                    <a:pt x="12554" y="15088"/>
                  </a:cubicBezTo>
                  <a:cubicBezTo>
                    <a:pt x="12600" y="15065"/>
                    <a:pt x="12600" y="14997"/>
                    <a:pt x="12554" y="14951"/>
                  </a:cubicBezTo>
                  <a:cubicBezTo>
                    <a:pt x="12281" y="14677"/>
                    <a:pt x="12030" y="14449"/>
                    <a:pt x="11778" y="14198"/>
                  </a:cubicBezTo>
                  <a:cubicBezTo>
                    <a:pt x="11760" y="14188"/>
                    <a:pt x="11737" y="14183"/>
                    <a:pt x="11713" y="14183"/>
                  </a:cubicBezTo>
                  <a:close/>
                  <a:moveTo>
                    <a:pt x="76283" y="14426"/>
                  </a:moveTo>
                  <a:cubicBezTo>
                    <a:pt x="76214" y="14426"/>
                    <a:pt x="76169" y="14472"/>
                    <a:pt x="76169" y="14540"/>
                  </a:cubicBezTo>
                  <a:cubicBezTo>
                    <a:pt x="76191" y="14882"/>
                    <a:pt x="76214" y="15248"/>
                    <a:pt x="76214" y="15613"/>
                  </a:cubicBezTo>
                  <a:cubicBezTo>
                    <a:pt x="76214" y="15658"/>
                    <a:pt x="76260" y="15704"/>
                    <a:pt x="76306" y="15704"/>
                  </a:cubicBezTo>
                  <a:cubicBezTo>
                    <a:pt x="76374" y="15704"/>
                    <a:pt x="76420" y="15658"/>
                    <a:pt x="76420" y="15613"/>
                  </a:cubicBezTo>
                  <a:cubicBezTo>
                    <a:pt x="76420" y="15248"/>
                    <a:pt x="76420" y="14882"/>
                    <a:pt x="76397" y="14517"/>
                  </a:cubicBezTo>
                  <a:cubicBezTo>
                    <a:pt x="76397" y="14472"/>
                    <a:pt x="76328" y="14426"/>
                    <a:pt x="76283" y="14426"/>
                  </a:cubicBezTo>
                  <a:close/>
                  <a:moveTo>
                    <a:pt x="32281" y="15284"/>
                  </a:moveTo>
                  <a:cubicBezTo>
                    <a:pt x="32242" y="15284"/>
                    <a:pt x="32201" y="15305"/>
                    <a:pt x="32184" y="15339"/>
                  </a:cubicBezTo>
                  <a:cubicBezTo>
                    <a:pt x="32047" y="15681"/>
                    <a:pt x="31933" y="16024"/>
                    <a:pt x="31796" y="16343"/>
                  </a:cubicBezTo>
                  <a:cubicBezTo>
                    <a:pt x="31773" y="16412"/>
                    <a:pt x="31819" y="16480"/>
                    <a:pt x="31865" y="16480"/>
                  </a:cubicBezTo>
                  <a:cubicBezTo>
                    <a:pt x="31865" y="16503"/>
                    <a:pt x="31888" y="16503"/>
                    <a:pt x="31888" y="16503"/>
                  </a:cubicBezTo>
                  <a:cubicBezTo>
                    <a:pt x="31933" y="16503"/>
                    <a:pt x="31979" y="16480"/>
                    <a:pt x="32002" y="16434"/>
                  </a:cubicBezTo>
                  <a:cubicBezTo>
                    <a:pt x="32116" y="16092"/>
                    <a:pt x="32253" y="15750"/>
                    <a:pt x="32390" y="15430"/>
                  </a:cubicBezTo>
                  <a:cubicBezTo>
                    <a:pt x="32413" y="15385"/>
                    <a:pt x="32390" y="15316"/>
                    <a:pt x="32321" y="15293"/>
                  </a:cubicBezTo>
                  <a:cubicBezTo>
                    <a:pt x="32309" y="15287"/>
                    <a:pt x="32295" y="15284"/>
                    <a:pt x="32281" y="15284"/>
                  </a:cubicBezTo>
                  <a:close/>
                  <a:moveTo>
                    <a:pt x="13385" y="15830"/>
                  </a:moveTo>
                  <a:cubicBezTo>
                    <a:pt x="13359" y="15830"/>
                    <a:pt x="13331" y="15841"/>
                    <a:pt x="13308" y="15864"/>
                  </a:cubicBezTo>
                  <a:cubicBezTo>
                    <a:pt x="13262" y="15910"/>
                    <a:pt x="13262" y="15978"/>
                    <a:pt x="13285" y="16024"/>
                  </a:cubicBezTo>
                  <a:cubicBezTo>
                    <a:pt x="13536" y="16275"/>
                    <a:pt x="13764" y="16526"/>
                    <a:pt x="14015" y="16800"/>
                  </a:cubicBezTo>
                  <a:cubicBezTo>
                    <a:pt x="14038" y="16823"/>
                    <a:pt x="14061" y="16845"/>
                    <a:pt x="14084" y="16845"/>
                  </a:cubicBezTo>
                  <a:cubicBezTo>
                    <a:pt x="14129" y="16845"/>
                    <a:pt x="14152" y="16845"/>
                    <a:pt x="14175" y="16823"/>
                  </a:cubicBezTo>
                  <a:cubicBezTo>
                    <a:pt x="14221" y="16777"/>
                    <a:pt x="14221" y="16708"/>
                    <a:pt x="14175" y="16663"/>
                  </a:cubicBezTo>
                  <a:cubicBezTo>
                    <a:pt x="13924" y="16389"/>
                    <a:pt x="13696" y="16115"/>
                    <a:pt x="13445" y="15864"/>
                  </a:cubicBezTo>
                  <a:cubicBezTo>
                    <a:pt x="13433" y="15841"/>
                    <a:pt x="13410" y="15830"/>
                    <a:pt x="13385" y="15830"/>
                  </a:cubicBezTo>
                  <a:close/>
                  <a:moveTo>
                    <a:pt x="76283" y="16777"/>
                  </a:moveTo>
                  <a:cubicBezTo>
                    <a:pt x="76214" y="16777"/>
                    <a:pt x="76169" y="16823"/>
                    <a:pt x="76146" y="16868"/>
                  </a:cubicBezTo>
                  <a:cubicBezTo>
                    <a:pt x="76123" y="17233"/>
                    <a:pt x="76100" y="17576"/>
                    <a:pt x="76054" y="17941"/>
                  </a:cubicBezTo>
                  <a:cubicBezTo>
                    <a:pt x="76032" y="18009"/>
                    <a:pt x="76077" y="18055"/>
                    <a:pt x="76146" y="18055"/>
                  </a:cubicBezTo>
                  <a:cubicBezTo>
                    <a:pt x="76191" y="18055"/>
                    <a:pt x="76260" y="18032"/>
                    <a:pt x="76260" y="17964"/>
                  </a:cubicBezTo>
                  <a:cubicBezTo>
                    <a:pt x="76306" y="17621"/>
                    <a:pt x="76351" y="17256"/>
                    <a:pt x="76374" y="16891"/>
                  </a:cubicBezTo>
                  <a:cubicBezTo>
                    <a:pt x="76374" y="16845"/>
                    <a:pt x="76328" y="16777"/>
                    <a:pt x="76283" y="16777"/>
                  </a:cubicBezTo>
                  <a:close/>
                  <a:moveTo>
                    <a:pt x="14925" y="17606"/>
                  </a:moveTo>
                  <a:cubicBezTo>
                    <a:pt x="14902" y="17606"/>
                    <a:pt x="14879" y="17612"/>
                    <a:pt x="14860" y="17621"/>
                  </a:cubicBezTo>
                  <a:cubicBezTo>
                    <a:pt x="14814" y="17667"/>
                    <a:pt x="14814" y="17736"/>
                    <a:pt x="14860" y="17781"/>
                  </a:cubicBezTo>
                  <a:cubicBezTo>
                    <a:pt x="15065" y="18032"/>
                    <a:pt x="15316" y="18329"/>
                    <a:pt x="15545" y="18603"/>
                  </a:cubicBezTo>
                  <a:cubicBezTo>
                    <a:pt x="15567" y="18626"/>
                    <a:pt x="15590" y="18649"/>
                    <a:pt x="15613" y="18649"/>
                  </a:cubicBezTo>
                  <a:cubicBezTo>
                    <a:pt x="15636" y="18649"/>
                    <a:pt x="15659" y="18626"/>
                    <a:pt x="15682" y="18626"/>
                  </a:cubicBezTo>
                  <a:cubicBezTo>
                    <a:pt x="15727" y="18580"/>
                    <a:pt x="15750" y="18512"/>
                    <a:pt x="15704" y="18466"/>
                  </a:cubicBezTo>
                  <a:cubicBezTo>
                    <a:pt x="15476" y="18192"/>
                    <a:pt x="15248" y="17895"/>
                    <a:pt x="15020" y="17644"/>
                  </a:cubicBezTo>
                  <a:cubicBezTo>
                    <a:pt x="14993" y="17617"/>
                    <a:pt x="14958" y="17606"/>
                    <a:pt x="14925" y="17606"/>
                  </a:cubicBezTo>
                  <a:close/>
                  <a:moveTo>
                    <a:pt x="31472" y="17499"/>
                  </a:moveTo>
                  <a:cubicBezTo>
                    <a:pt x="31424" y="17499"/>
                    <a:pt x="31385" y="17524"/>
                    <a:pt x="31385" y="17576"/>
                  </a:cubicBezTo>
                  <a:cubicBezTo>
                    <a:pt x="31271" y="17918"/>
                    <a:pt x="31157" y="18261"/>
                    <a:pt x="31066" y="18603"/>
                  </a:cubicBezTo>
                  <a:cubicBezTo>
                    <a:pt x="31043" y="18649"/>
                    <a:pt x="31089" y="18717"/>
                    <a:pt x="31134" y="18740"/>
                  </a:cubicBezTo>
                  <a:lnTo>
                    <a:pt x="31157" y="18740"/>
                  </a:lnTo>
                  <a:cubicBezTo>
                    <a:pt x="31203" y="18740"/>
                    <a:pt x="31248" y="18717"/>
                    <a:pt x="31271" y="18649"/>
                  </a:cubicBezTo>
                  <a:cubicBezTo>
                    <a:pt x="31363" y="18306"/>
                    <a:pt x="31477" y="17964"/>
                    <a:pt x="31591" y="17644"/>
                  </a:cubicBezTo>
                  <a:cubicBezTo>
                    <a:pt x="31591" y="17576"/>
                    <a:pt x="31568" y="17530"/>
                    <a:pt x="31522" y="17507"/>
                  </a:cubicBezTo>
                  <a:cubicBezTo>
                    <a:pt x="31505" y="17502"/>
                    <a:pt x="31488" y="17499"/>
                    <a:pt x="31472" y="17499"/>
                  </a:cubicBezTo>
                  <a:close/>
                  <a:moveTo>
                    <a:pt x="75963" y="19105"/>
                  </a:moveTo>
                  <a:cubicBezTo>
                    <a:pt x="75895" y="19105"/>
                    <a:pt x="75849" y="19151"/>
                    <a:pt x="75826" y="19196"/>
                  </a:cubicBezTo>
                  <a:cubicBezTo>
                    <a:pt x="75758" y="19539"/>
                    <a:pt x="75666" y="19904"/>
                    <a:pt x="75575" y="20246"/>
                  </a:cubicBezTo>
                  <a:cubicBezTo>
                    <a:pt x="75575" y="20292"/>
                    <a:pt x="75598" y="20360"/>
                    <a:pt x="75666" y="20360"/>
                  </a:cubicBezTo>
                  <a:cubicBezTo>
                    <a:pt x="75666" y="20360"/>
                    <a:pt x="75666" y="20383"/>
                    <a:pt x="75689" y="20383"/>
                  </a:cubicBezTo>
                  <a:cubicBezTo>
                    <a:pt x="75735" y="20383"/>
                    <a:pt x="75781" y="20338"/>
                    <a:pt x="75803" y="20292"/>
                  </a:cubicBezTo>
                  <a:cubicBezTo>
                    <a:pt x="75895" y="19950"/>
                    <a:pt x="75963" y="19584"/>
                    <a:pt x="76032" y="19242"/>
                  </a:cubicBezTo>
                  <a:cubicBezTo>
                    <a:pt x="76054" y="19196"/>
                    <a:pt x="76009" y="19128"/>
                    <a:pt x="75963" y="19105"/>
                  </a:cubicBezTo>
                  <a:close/>
                  <a:moveTo>
                    <a:pt x="16430" y="19432"/>
                  </a:moveTo>
                  <a:cubicBezTo>
                    <a:pt x="16408" y="19432"/>
                    <a:pt x="16385" y="19438"/>
                    <a:pt x="16366" y="19447"/>
                  </a:cubicBezTo>
                  <a:cubicBezTo>
                    <a:pt x="16321" y="19493"/>
                    <a:pt x="16298" y="19562"/>
                    <a:pt x="16343" y="19607"/>
                  </a:cubicBezTo>
                  <a:cubicBezTo>
                    <a:pt x="16572" y="19904"/>
                    <a:pt x="16777" y="20178"/>
                    <a:pt x="17005" y="20452"/>
                  </a:cubicBezTo>
                  <a:cubicBezTo>
                    <a:pt x="17005" y="20475"/>
                    <a:pt x="17051" y="20497"/>
                    <a:pt x="17074" y="20497"/>
                  </a:cubicBezTo>
                  <a:cubicBezTo>
                    <a:pt x="17097" y="20497"/>
                    <a:pt x="17120" y="20497"/>
                    <a:pt x="17142" y="20475"/>
                  </a:cubicBezTo>
                  <a:cubicBezTo>
                    <a:pt x="17188" y="20429"/>
                    <a:pt x="17211" y="20360"/>
                    <a:pt x="17165" y="20315"/>
                  </a:cubicBezTo>
                  <a:cubicBezTo>
                    <a:pt x="16960" y="20041"/>
                    <a:pt x="16732" y="19767"/>
                    <a:pt x="16503" y="19470"/>
                  </a:cubicBezTo>
                  <a:cubicBezTo>
                    <a:pt x="16490" y="19444"/>
                    <a:pt x="16461" y="19432"/>
                    <a:pt x="16430" y="19432"/>
                  </a:cubicBezTo>
                  <a:close/>
                  <a:moveTo>
                    <a:pt x="30825" y="19761"/>
                  </a:moveTo>
                  <a:cubicBezTo>
                    <a:pt x="30776" y="19761"/>
                    <a:pt x="30742" y="19798"/>
                    <a:pt x="30723" y="19835"/>
                  </a:cubicBezTo>
                  <a:cubicBezTo>
                    <a:pt x="30632" y="20201"/>
                    <a:pt x="30564" y="20543"/>
                    <a:pt x="30495" y="20885"/>
                  </a:cubicBezTo>
                  <a:cubicBezTo>
                    <a:pt x="30472" y="20954"/>
                    <a:pt x="30518" y="21000"/>
                    <a:pt x="30564" y="21022"/>
                  </a:cubicBezTo>
                  <a:lnTo>
                    <a:pt x="30586" y="21022"/>
                  </a:lnTo>
                  <a:cubicBezTo>
                    <a:pt x="30632" y="21022"/>
                    <a:pt x="30678" y="21000"/>
                    <a:pt x="30701" y="20931"/>
                  </a:cubicBezTo>
                  <a:cubicBezTo>
                    <a:pt x="30769" y="20589"/>
                    <a:pt x="30860" y="20246"/>
                    <a:pt x="30929" y="19904"/>
                  </a:cubicBezTo>
                  <a:cubicBezTo>
                    <a:pt x="30952" y="19835"/>
                    <a:pt x="30906" y="19790"/>
                    <a:pt x="30860" y="19767"/>
                  </a:cubicBezTo>
                  <a:cubicBezTo>
                    <a:pt x="30848" y="19763"/>
                    <a:pt x="30836" y="19761"/>
                    <a:pt x="30825" y="19761"/>
                  </a:cubicBezTo>
                  <a:close/>
                  <a:moveTo>
                    <a:pt x="17839" y="21305"/>
                  </a:moveTo>
                  <a:cubicBezTo>
                    <a:pt x="17818" y="21305"/>
                    <a:pt x="17798" y="21311"/>
                    <a:pt x="17781" y="21319"/>
                  </a:cubicBezTo>
                  <a:cubicBezTo>
                    <a:pt x="17736" y="21365"/>
                    <a:pt x="17736" y="21433"/>
                    <a:pt x="17759" y="21479"/>
                  </a:cubicBezTo>
                  <a:cubicBezTo>
                    <a:pt x="17964" y="21776"/>
                    <a:pt x="18170" y="22072"/>
                    <a:pt x="18352" y="22369"/>
                  </a:cubicBezTo>
                  <a:cubicBezTo>
                    <a:pt x="18375" y="22392"/>
                    <a:pt x="18421" y="22415"/>
                    <a:pt x="18443" y="22415"/>
                  </a:cubicBezTo>
                  <a:cubicBezTo>
                    <a:pt x="18466" y="22415"/>
                    <a:pt x="18489" y="22415"/>
                    <a:pt x="18512" y="22392"/>
                  </a:cubicBezTo>
                  <a:cubicBezTo>
                    <a:pt x="18558" y="22369"/>
                    <a:pt x="18580" y="22301"/>
                    <a:pt x="18535" y="22255"/>
                  </a:cubicBezTo>
                  <a:cubicBezTo>
                    <a:pt x="18352" y="21958"/>
                    <a:pt x="18147" y="21661"/>
                    <a:pt x="17941" y="21365"/>
                  </a:cubicBezTo>
                  <a:cubicBezTo>
                    <a:pt x="17912" y="21321"/>
                    <a:pt x="17874" y="21305"/>
                    <a:pt x="17839" y="21305"/>
                  </a:cubicBezTo>
                  <a:close/>
                  <a:moveTo>
                    <a:pt x="75320" y="21382"/>
                  </a:moveTo>
                  <a:cubicBezTo>
                    <a:pt x="75278" y="21382"/>
                    <a:pt x="75229" y="21419"/>
                    <a:pt x="75210" y="21456"/>
                  </a:cubicBezTo>
                  <a:cubicBezTo>
                    <a:pt x="75096" y="21798"/>
                    <a:pt x="74982" y="22141"/>
                    <a:pt x="74845" y="22460"/>
                  </a:cubicBezTo>
                  <a:cubicBezTo>
                    <a:pt x="74822" y="22506"/>
                    <a:pt x="74845" y="22574"/>
                    <a:pt x="74890" y="22597"/>
                  </a:cubicBezTo>
                  <a:lnTo>
                    <a:pt x="74936" y="22597"/>
                  </a:lnTo>
                  <a:cubicBezTo>
                    <a:pt x="74982" y="22597"/>
                    <a:pt x="75027" y="22574"/>
                    <a:pt x="75050" y="22529"/>
                  </a:cubicBezTo>
                  <a:cubicBezTo>
                    <a:pt x="75164" y="22209"/>
                    <a:pt x="75301" y="21867"/>
                    <a:pt x="75415" y="21525"/>
                  </a:cubicBezTo>
                  <a:cubicBezTo>
                    <a:pt x="75438" y="21479"/>
                    <a:pt x="75415" y="21410"/>
                    <a:pt x="75347" y="21388"/>
                  </a:cubicBezTo>
                  <a:cubicBezTo>
                    <a:pt x="75339" y="21383"/>
                    <a:pt x="75329" y="21382"/>
                    <a:pt x="75320" y="21382"/>
                  </a:cubicBezTo>
                  <a:close/>
                  <a:moveTo>
                    <a:pt x="30358" y="22072"/>
                  </a:moveTo>
                  <a:cubicBezTo>
                    <a:pt x="30313" y="22072"/>
                    <a:pt x="30244" y="22095"/>
                    <a:pt x="30244" y="22164"/>
                  </a:cubicBezTo>
                  <a:cubicBezTo>
                    <a:pt x="30176" y="22506"/>
                    <a:pt x="30130" y="22871"/>
                    <a:pt x="30062" y="23214"/>
                  </a:cubicBezTo>
                  <a:cubicBezTo>
                    <a:pt x="30062" y="23282"/>
                    <a:pt x="30107" y="23328"/>
                    <a:pt x="30153" y="23351"/>
                  </a:cubicBezTo>
                  <a:lnTo>
                    <a:pt x="30176" y="23351"/>
                  </a:lnTo>
                  <a:cubicBezTo>
                    <a:pt x="30221" y="23351"/>
                    <a:pt x="30267" y="23305"/>
                    <a:pt x="30290" y="23259"/>
                  </a:cubicBezTo>
                  <a:cubicBezTo>
                    <a:pt x="30335" y="22894"/>
                    <a:pt x="30381" y="22552"/>
                    <a:pt x="30450" y="22209"/>
                  </a:cubicBezTo>
                  <a:cubicBezTo>
                    <a:pt x="30472" y="22141"/>
                    <a:pt x="30427" y="22095"/>
                    <a:pt x="30358" y="22072"/>
                  </a:cubicBezTo>
                  <a:close/>
                  <a:moveTo>
                    <a:pt x="19100" y="23296"/>
                  </a:moveTo>
                  <a:cubicBezTo>
                    <a:pt x="19086" y="23296"/>
                    <a:pt x="19072" y="23299"/>
                    <a:pt x="19060" y="23305"/>
                  </a:cubicBezTo>
                  <a:cubicBezTo>
                    <a:pt x="19014" y="23351"/>
                    <a:pt x="18991" y="23419"/>
                    <a:pt x="19014" y="23465"/>
                  </a:cubicBezTo>
                  <a:cubicBezTo>
                    <a:pt x="19197" y="23784"/>
                    <a:pt x="19356" y="24104"/>
                    <a:pt x="19516" y="24401"/>
                  </a:cubicBezTo>
                  <a:cubicBezTo>
                    <a:pt x="19539" y="24446"/>
                    <a:pt x="19562" y="24469"/>
                    <a:pt x="19608" y="24469"/>
                  </a:cubicBezTo>
                  <a:lnTo>
                    <a:pt x="19653" y="24469"/>
                  </a:lnTo>
                  <a:cubicBezTo>
                    <a:pt x="19699" y="24423"/>
                    <a:pt x="19722" y="24378"/>
                    <a:pt x="19699" y="24309"/>
                  </a:cubicBezTo>
                  <a:cubicBezTo>
                    <a:pt x="19562" y="23990"/>
                    <a:pt x="19379" y="23670"/>
                    <a:pt x="19219" y="23351"/>
                  </a:cubicBezTo>
                  <a:cubicBezTo>
                    <a:pt x="19186" y="23317"/>
                    <a:pt x="19140" y="23296"/>
                    <a:pt x="19100" y="23296"/>
                  </a:cubicBezTo>
                  <a:close/>
                  <a:moveTo>
                    <a:pt x="74416" y="23570"/>
                  </a:moveTo>
                  <a:cubicBezTo>
                    <a:pt x="74378" y="23570"/>
                    <a:pt x="74336" y="23591"/>
                    <a:pt x="74320" y="23624"/>
                  </a:cubicBezTo>
                  <a:cubicBezTo>
                    <a:pt x="74160" y="23944"/>
                    <a:pt x="74000" y="24264"/>
                    <a:pt x="73840" y="24583"/>
                  </a:cubicBezTo>
                  <a:cubicBezTo>
                    <a:pt x="73795" y="24629"/>
                    <a:pt x="73818" y="24697"/>
                    <a:pt x="73886" y="24720"/>
                  </a:cubicBezTo>
                  <a:cubicBezTo>
                    <a:pt x="73886" y="24720"/>
                    <a:pt x="73909" y="24743"/>
                    <a:pt x="73932" y="24743"/>
                  </a:cubicBezTo>
                  <a:cubicBezTo>
                    <a:pt x="73955" y="24743"/>
                    <a:pt x="74000" y="24720"/>
                    <a:pt x="74023" y="24674"/>
                  </a:cubicBezTo>
                  <a:cubicBezTo>
                    <a:pt x="74183" y="24355"/>
                    <a:pt x="74365" y="24035"/>
                    <a:pt x="74502" y="23716"/>
                  </a:cubicBezTo>
                  <a:cubicBezTo>
                    <a:pt x="74548" y="23670"/>
                    <a:pt x="74525" y="23602"/>
                    <a:pt x="74457" y="23579"/>
                  </a:cubicBezTo>
                  <a:cubicBezTo>
                    <a:pt x="74444" y="23573"/>
                    <a:pt x="74431" y="23570"/>
                    <a:pt x="74416" y="23570"/>
                  </a:cubicBezTo>
                  <a:close/>
                  <a:moveTo>
                    <a:pt x="30016" y="24401"/>
                  </a:moveTo>
                  <a:cubicBezTo>
                    <a:pt x="29970" y="24401"/>
                    <a:pt x="29902" y="24446"/>
                    <a:pt x="29902" y="24492"/>
                  </a:cubicBezTo>
                  <a:cubicBezTo>
                    <a:pt x="29856" y="24857"/>
                    <a:pt x="29833" y="25222"/>
                    <a:pt x="29810" y="25565"/>
                  </a:cubicBezTo>
                  <a:cubicBezTo>
                    <a:pt x="29788" y="25633"/>
                    <a:pt x="29833" y="25679"/>
                    <a:pt x="29902" y="25679"/>
                  </a:cubicBezTo>
                  <a:cubicBezTo>
                    <a:pt x="29914" y="25683"/>
                    <a:pt x="29925" y="25685"/>
                    <a:pt x="29936" y="25685"/>
                  </a:cubicBezTo>
                  <a:cubicBezTo>
                    <a:pt x="29985" y="25685"/>
                    <a:pt x="30016" y="25644"/>
                    <a:pt x="30016" y="25587"/>
                  </a:cubicBezTo>
                  <a:cubicBezTo>
                    <a:pt x="30039" y="25222"/>
                    <a:pt x="30084" y="24880"/>
                    <a:pt x="30107" y="24515"/>
                  </a:cubicBezTo>
                  <a:cubicBezTo>
                    <a:pt x="30130" y="24469"/>
                    <a:pt x="30084" y="24423"/>
                    <a:pt x="30016" y="24401"/>
                  </a:cubicBezTo>
                  <a:close/>
                  <a:moveTo>
                    <a:pt x="20127" y="25442"/>
                  </a:moveTo>
                  <a:cubicBezTo>
                    <a:pt x="20113" y="25442"/>
                    <a:pt x="20099" y="25444"/>
                    <a:pt x="20087" y="25450"/>
                  </a:cubicBezTo>
                  <a:cubicBezTo>
                    <a:pt x="20018" y="25473"/>
                    <a:pt x="19996" y="25519"/>
                    <a:pt x="20018" y="25587"/>
                  </a:cubicBezTo>
                  <a:cubicBezTo>
                    <a:pt x="20155" y="25907"/>
                    <a:pt x="20269" y="26249"/>
                    <a:pt x="20361" y="26592"/>
                  </a:cubicBezTo>
                  <a:cubicBezTo>
                    <a:pt x="20384" y="26637"/>
                    <a:pt x="20406" y="26660"/>
                    <a:pt x="20452" y="26660"/>
                  </a:cubicBezTo>
                  <a:lnTo>
                    <a:pt x="20498" y="26660"/>
                  </a:lnTo>
                  <a:cubicBezTo>
                    <a:pt x="20543" y="26637"/>
                    <a:pt x="20589" y="26592"/>
                    <a:pt x="20566" y="26523"/>
                  </a:cubicBezTo>
                  <a:cubicBezTo>
                    <a:pt x="20475" y="26181"/>
                    <a:pt x="20338" y="25839"/>
                    <a:pt x="20224" y="25496"/>
                  </a:cubicBezTo>
                  <a:cubicBezTo>
                    <a:pt x="20207" y="25463"/>
                    <a:pt x="20166" y="25442"/>
                    <a:pt x="20127" y="25442"/>
                  </a:cubicBezTo>
                  <a:close/>
                  <a:moveTo>
                    <a:pt x="73280" y="25631"/>
                  </a:moveTo>
                  <a:cubicBezTo>
                    <a:pt x="73247" y="25631"/>
                    <a:pt x="73215" y="25651"/>
                    <a:pt x="73201" y="25679"/>
                  </a:cubicBezTo>
                  <a:cubicBezTo>
                    <a:pt x="73019" y="25975"/>
                    <a:pt x="72813" y="26295"/>
                    <a:pt x="72608" y="26569"/>
                  </a:cubicBezTo>
                  <a:cubicBezTo>
                    <a:pt x="72585" y="26637"/>
                    <a:pt x="72585" y="26706"/>
                    <a:pt x="72631" y="26729"/>
                  </a:cubicBezTo>
                  <a:cubicBezTo>
                    <a:pt x="72654" y="26752"/>
                    <a:pt x="72676" y="26752"/>
                    <a:pt x="72699" y="26752"/>
                  </a:cubicBezTo>
                  <a:cubicBezTo>
                    <a:pt x="72722" y="26752"/>
                    <a:pt x="72768" y="26729"/>
                    <a:pt x="72790" y="26706"/>
                  </a:cubicBezTo>
                  <a:cubicBezTo>
                    <a:pt x="72996" y="26409"/>
                    <a:pt x="73179" y="26090"/>
                    <a:pt x="73384" y="25793"/>
                  </a:cubicBezTo>
                  <a:cubicBezTo>
                    <a:pt x="73407" y="25747"/>
                    <a:pt x="73384" y="25679"/>
                    <a:pt x="73338" y="25656"/>
                  </a:cubicBezTo>
                  <a:cubicBezTo>
                    <a:pt x="73321" y="25638"/>
                    <a:pt x="73300" y="25631"/>
                    <a:pt x="73280" y="25631"/>
                  </a:cubicBezTo>
                  <a:close/>
                  <a:moveTo>
                    <a:pt x="29833" y="26752"/>
                  </a:moveTo>
                  <a:cubicBezTo>
                    <a:pt x="29765" y="26752"/>
                    <a:pt x="29719" y="26797"/>
                    <a:pt x="29719" y="26866"/>
                  </a:cubicBezTo>
                  <a:cubicBezTo>
                    <a:pt x="29696" y="27071"/>
                    <a:pt x="29696" y="27299"/>
                    <a:pt x="29696" y="27528"/>
                  </a:cubicBezTo>
                  <a:cubicBezTo>
                    <a:pt x="29673" y="27665"/>
                    <a:pt x="29673" y="27801"/>
                    <a:pt x="29673" y="27938"/>
                  </a:cubicBezTo>
                  <a:cubicBezTo>
                    <a:pt x="29673" y="27984"/>
                    <a:pt x="29719" y="28030"/>
                    <a:pt x="29788" y="28053"/>
                  </a:cubicBezTo>
                  <a:cubicBezTo>
                    <a:pt x="29833" y="28053"/>
                    <a:pt x="29879" y="28007"/>
                    <a:pt x="29879" y="27938"/>
                  </a:cubicBezTo>
                  <a:cubicBezTo>
                    <a:pt x="29902" y="27801"/>
                    <a:pt x="29902" y="27665"/>
                    <a:pt x="29902" y="27528"/>
                  </a:cubicBezTo>
                  <a:cubicBezTo>
                    <a:pt x="29902" y="27322"/>
                    <a:pt x="29925" y="27094"/>
                    <a:pt x="29925" y="26866"/>
                  </a:cubicBezTo>
                  <a:cubicBezTo>
                    <a:pt x="29925" y="26820"/>
                    <a:pt x="29879" y="26752"/>
                    <a:pt x="29833" y="26752"/>
                  </a:cubicBezTo>
                  <a:close/>
                  <a:moveTo>
                    <a:pt x="71955" y="27571"/>
                  </a:moveTo>
                  <a:cubicBezTo>
                    <a:pt x="71920" y="27571"/>
                    <a:pt x="71883" y="27591"/>
                    <a:pt x="71855" y="27619"/>
                  </a:cubicBezTo>
                  <a:cubicBezTo>
                    <a:pt x="71649" y="27893"/>
                    <a:pt x="71421" y="28167"/>
                    <a:pt x="71193" y="28441"/>
                  </a:cubicBezTo>
                  <a:cubicBezTo>
                    <a:pt x="71147" y="28486"/>
                    <a:pt x="71147" y="28555"/>
                    <a:pt x="71193" y="28600"/>
                  </a:cubicBezTo>
                  <a:cubicBezTo>
                    <a:pt x="71216" y="28623"/>
                    <a:pt x="71238" y="28623"/>
                    <a:pt x="71261" y="28623"/>
                  </a:cubicBezTo>
                  <a:cubicBezTo>
                    <a:pt x="71307" y="28623"/>
                    <a:pt x="71330" y="28623"/>
                    <a:pt x="71352" y="28578"/>
                  </a:cubicBezTo>
                  <a:cubicBezTo>
                    <a:pt x="71581" y="28304"/>
                    <a:pt x="71809" y="28030"/>
                    <a:pt x="72037" y="27756"/>
                  </a:cubicBezTo>
                  <a:cubicBezTo>
                    <a:pt x="72060" y="27687"/>
                    <a:pt x="72060" y="27642"/>
                    <a:pt x="72014" y="27596"/>
                  </a:cubicBezTo>
                  <a:cubicBezTo>
                    <a:pt x="71997" y="27579"/>
                    <a:pt x="71976" y="27571"/>
                    <a:pt x="71955" y="27571"/>
                  </a:cubicBezTo>
                  <a:close/>
                  <a:moveTo>
                    <a:pt x="20776" y="27704"/>
                  </a:moveTo>
                  <a:cubicBezTo>
                    <a:pt x="20766" y="27704"/>
                    <a:pt x="20757" y="27706"/>
                    <a:pt x="20749" y="27710"/>
                  </a:cubicBezTo>
                  <a:cubicBezTo>
                    <a:pt x="20680" y="27710"/>
                    <a:pt x="20657" y="27779"/>
                    <a:pt x="20657" y="27824"/>
                  </a:cubicBezTo>
                  <a:cubicBezTo>
                    <a:pt x="20726" y="28167"/>
                    <a:pt x="20772" y="28532"/>
                    <a:pt x="20817" y="28874"/>
                  </a:cubicBezTo>
                  <a:cubicBezTo>
                    <a:pt x="20817" y="28920"/>
                    <a:pt x="20863" y="28966"/>
                    <a:pt x="20909" y="28966"/>
                  </a:cubicBezTo>
                  <a:lnTo>
                    <a:pt x="20931" y="28966"/>
                  </a:lnTo>
                  <a:cubicBezTo>
                    <a:pt x="21000" y="28966"/>
                    <a:pt x="21023" y="28920"/>
                    <a:pt x="21023" y="28851"/>
                  </a:cubicBezTo>
                  <a:cubicBezTo>
                    <a:pt x="21000" y="28509"/>
                    <a:pt x="20931" y="28144"/>
                    <a:pt x="20863" y="27779"/>
                  </a:cubicBezTo>
                  <a:cubicBezTo>
                    <a:pt x="20863" y="27741"/>
                    <a:pt x="20817" y="27704"/>
                    <a:pt x="20776" y="27704"/>
                  </a:cubicBezTo>
                  <a:close/>
                  <a:moveTo>
                    <a:pt x="70425" y="29365"/>
                  </a:moveTo>
                  <a:cubicBezTo>
                    <a:pt x="70400" y="29365"/>
                    <a:pt x="70371" y="29376"/>
                    <a:pt x="70348" y="29399"/>
                  </a:cubicBezTo>
                  <a:cubicBezTo>
                    <a:pt x="70097" y="29673"/>
                    <a:pt x="69846" y="29924"/>
                    <a:pt x="69595" y="30175"/>
                  </a:cubicBezTo>
                  <a:cubicBezTo>
                    <a:pt x="69572" y="30221"/>
                    <a:pt x="69572" y="30289"/>
                    <a:pt x="69595" y="30335"/>
                  </a:cubicBezTo>
                  <a:cubicBezTo>
                    <a:pt x="69618" y="30358"/>
                    <a:pt x="69641" y="30358"/>
                    <a:pt x="69686" y="30358"/>
                  </a:cubicBezTo>
                  <a:cubicBezTo>
                    <a:pt x="69709" y="30358"/>
                    <a:pt x="69732" y="30358"/>
                    <a:pt x="69755" y="30335"/>
                  </a:cubicBezTo>
                  <a:cubicBezTo>
                    <a:pt x="70006" y="30084"/>
                    <a:pt x="70257" y="29810"/>
                    <a:pt x="70508" y="29559"/>
                  </a:cubicBezTo>
                  <a:cubicBezTo>
                    <a:pt x="70531" y="29513"/>
                    <a:pt x="70531" y="29445"/>
                    <a:pt x="70485" y="29399"/>
                  </a:cubicBezTo>
                  <a:cubicBezTo>
                    <a:pt x="70474" y="29376"/>
                    <a:pt x="70451" y="29365"/>
                    <a:pt x="70425" y="29365"/>
                  </a:cubicBezTo>
                  <a:close/>
                  <a:moveTo>
                    <a:pt x="29765" y="29103"/>
                  </a:moveTo>
                  <a:cubicBezTo>
                    <a:pt x="29696" y="29103"/>
                    <a:pt x="29651" y="29171"/>
                    <a:pt x="29651" y="29217"/>
                  </a:cubicBezTo>
                  <a:cubicBezTo>
                    <a:pt x="29651" y="29559"/>
                    <a:pt x="29651" y="29924"/>
                    <a:pt x="29651" y="30289"/>
                  </a:cubicBezTo>
                  <a:cubicBezTo>
                    <a:pt x="29651" y="30358"/>
                    <a:pt x="29696" y="30404"/>
                    <a:pt x="29742" y="30404"/>
                  </a:cubicBezTo>
                  <a:cubicBezTo>
                    <a:pt x="29810" y="30404"/>
                    <a:pt x="29856" y="30358"/>
                    <a:pt x="29856" y="30289"/>
                  </a:cubicBezTo>
                  <a:cubicBezTo>
                    <a:pt x="29856" y="29924"/>
                    <a:pt x="29856" y="29559"/>
                    <a:pt x="29856" y="29217"/>
                  </a:cubicBezTo>
                  <a:cubicBezTo>
                    <a:pt x="29856" y="29171"/>
                    <a:pt x="29810" y="29125"/>
                    <a:pt x="29765" y="29103"/>
                  </a:cubicBezTo>
                  <a:close/>
                  <a:moveTo>
                    <a:pt x="20977" y="30038"/>
                  </a:moveTo>
                  <a:cubicBezTo>
                    <a:pt x="20909" y="30038"/>
                    <a:pt x="20863" y="30084"/>
                    <a:pt x="20863" y="30152"/>
                  </a:cubicBezTo>
                  <a:cubicBezTo>
                    <a:pt x="20863" y="30175"/>
                    <a:pt x="20863" y="30221"/>
                    <a:pt x="20863" y="30267"/>
                  </a:cubicBezTo>
                  <a:cubicBezTo>
                    <a:pt x="20840" y="30586"/>
                    <a:pt x="20817" y="30883"/>
                    <a:pt x="20772" y="31202"/>
                  </a:cubicBezTo>
                  <a:cubicBezTo>
                    <a:pt x="20749" y="31248"/>
                    <a:pt x="20794" y="31317"/>
                    <a:pt x="20863" y="31317"/>
                  </a:cubicBezTo>
                  <a:cubicBezTo>
                    <a:pt x="20931" y="31317"/>
                    <a:pt x="20977" y="31294"/>
                    <a:pt x="20977" y="31225"/>
                  </a:cubicBezTo>
                  <a:cubicBezTo>
                    <a:pt x="21023" y="30906"/>
                    <a:pt x="21068" y="30586"/>
                    <a:pt x="21068" y="30267"/>
                  </a:cubicBezTo>
                  <a:cubicBezTo>
                    <a:pt x="21068" y="30221"/>
                    <a:pt x="21068" y="30198"/>
                    <a:pt x="21068" y="30152"/>
                  </a:cubicBezTo>
                  <a:cubicBezTo>
                    <a:pt x="21068" y="30084"/>
                    <a:pt x="21023" y="30038"/>
                    <a:pt x="20977" y="30038"/>
                  </a:cubicBezTo>
                  <a:close/>
                  <a:moveTo>
                    <a:pt x="68759" y="31031"/>
                  </a:moveTo>
                  <a:cubicBezTo>
                    <a:pt x="68733" y="31031"/>
                    <a:pt x="68705" y="31043"/>
                    <a:pt x="68682" y="31065"/>
                  </a:cubicBezTo>
                  <a:cubicBezTo>
                    <a:pt x="68431" y="31294"/>
                    <a:pt x="68157" y="31545"/>
                    <a:pt x="67883" y="31773"/>
                  </a:cubicBezTo>
                  <a:cubicBezTo>
                    <a:pt x="67837" y="31819"/>
                    <a:pt x="67837" y="31887"/>
                    <a:pt x="67860" y="31933"/>
                  </a:cubicBezTo>
                  <a:cubicBezTo>
                    <a:pt x="67883" y="31956"/>
                    <a:pt x="67906" y="31956"/>
                    <a:pt x="67952" y="31956"/>
                  </a:cubicBezTo>
                  <a:cubicBezTo>
                    <a:pt x="67974" y="31956"/>
                    <a:pt x="67997" y="31956"/>
                    <a:pt x="68020" y="31933"/>
                  </a:cubicBezTo>
                  <a:cubicBezTo>
                    <a:pt x="68294" y="31705"/>
                    <a:pt x="68568" y="31454"/>
                    <a:pt x="68819" y="31225"/>
                  </a:cubicBezTo>
                  <a:cubicBezTo>
                    <a:pt x="68865" y="31180"/>
                    <a:pt x="68865" y="31111"/>
                    <a:pt x="68819" y="31065"/>
                  </a:cubicBezTo>
                  <a:cubicBezTo>
                    <a:pt x="68807" y="31043"/>
                    <a:pt x="68785" y="31031"/>
                    <a:pt x="68759" y="31031"/>
                  </a:cubicBezTo>
                  <a:close/>
                  <a:moveTo>
                    <a:pt x="29765" y="31476"/>
                  </a:moveTo>
                  <a:cubicBezTo>
                    <a:pt x="29696" y="31476"/>
                    <a:pt x="29651" y="31522"/>
                    <a:pt x="29651" y="31590"/>
                  </a:cubicBezTo>
                  <a:cubicBezTo>
                    <a:pt x="29651" y="31933"/>
                    <a:pt x="29673" y="32298"/>
                    <a:pt x="29673" y="32663"/>
                  </a:cubicBezTo>
                  <a:cubicBezTo>
                    <a:pt x="29673" y="32709"/>
                    <a:pt x="29719" y="32755"/>
                    <a:pt x="29788" y="32755"/>
                  </a:cubicBezTo>
                  <a:cubicBezTo>
                    <a:pt x="29856" y="32755"/>
                    <a:pt x="29902" y="32709"/>
                    <a:pt x="29902" y="32640"/>
                  </a:cubicBezTo>
                  <a:cubicBezTo>
                    <a:pt x="29879" y="32298"/>
                    <a:pt x="29879" y="31933"/>
                    <a:pt x="29879" y="31568"/>
                  </a:cubicBezTo>
                  <a:cubicBezTo>
                    <a:pt x="29879" y="31522"/>
                    <a:pt x="29833" y="31476"/>
                    <a:pt x="29765" y="31476"/>
                  </a:cubicBezTo>
                  <a:close/>
                  <a:moveTo>
                    <a:pt x="66959" y="32561"/>
                  </a:moveTo>
                  <a:cubicBezTo>
                    <a:pt x="66930" y="32561"/>
                    <a:pt x="66902" y="32572"/>
                    <a:pt x="66879" y="32595"/>
                  </a:cubicBezTo>
                  <a:cubicBezTo>
                    <a:pt x="66605" y="32800"/>
                    <a:pt x="66331" y="33028"/>
                    <a:pt x="66034" y="33234"/>
                  </a:cubicBezTo>
                  <a:cubicBezTo>
                    <a:pt x="65989" y="33280"/>
                    <a:pt x="65989" y="33348"/>
                    <a:pt x="66011" y="33394"/>
                  </a:cubicBezTo>
                  <a:cubicBezTo>
                    <a:pt x="66034" y="33416"/>
                    <a:pt x="66080" y="33439"/>
                    <a:pt x="66103" y="33439"/>
                  </a:cubicBezTo>
                  <a:cubicBezTo>
                    <a:pt x="66125" y="33439"/>
                    <a:pt x="66148" y="33416"/>
                    <a:pt x="66171" y="33416"/>
                  </a:cubicBezTo>
                  <a:cubicBezTo>
                    <a:pt x="66468" y="33188"/>
                    <a:pt x="66742" y="32983"/>
                    <a:pt x="67016" y="32755"/>
                  </a:cubicBezTo>
                  <a:cubicBezTo>
                    <a:pt x="67061" y="32709"/>
                    <a:pt x="67084" y="32640"/>
                    <a:pt x="67039" y="32595"/>
                  </a:cubicBezTo>
                  <a:cubicBezTo>
                    <a:pt x="67016" y="32572"/>
                    <a:pt x="66987" y="32561"/>
                    <a:pt x="66959" y="32561"/>
                  </a:cubicBezTo>
                  <a:close/>
                  <a:moveTo>
                    <a:pt x="20574" y="32358"/>
                  </a:moveTo>
                  <a:cubicBezTo>
                    <a:pt x="20535" y="32358"/>
                    <a:pt x="20492" y="32384"/>
                    <a:pt x="20475" y="32435"/>
                  </a:cubicBezTo>
                  <a:cubicBezTo>
                    <a:pt x="20361" y="32755"/>
                    <a:pt x="20247" y="33097"/>
                    <a:pt x="20087" y="33416"/>
                  </a:cubicBezTo>
                  <a:cubicBezTo>
                    <a:pt x="20064" y="33462"/>
                    <a:pt x="20087" y="33531"/>
                    <a:pt x="20132" y="33553"/>
                  </a:cubicBezTo>
                  <a:lnTo>
                    <a:pt x="20178" y="33553"/>
                  </a:lnTo>
                  <a:cubicBezTo>
                    <a:pt x="20190" y="33560"/>
                    <a:pt x="20203" y="33562"/>
                    <a:pt x="20214" y="33562"/>
                  </a:cubicBezTo>
                  <a:cubicBezTo>
                    <a:pt x="20247" y="33562"/>
                    <a:pt x="20276" y="33541"/>
                    <a:pt x="20292" y="33508"/>
                  </a:cubicBezTo>
                  <a:cubicBezTo>
                    <a:pt x="20429" y="33165"/>
                    <a:pt x="20566" y="32846"/>
                    <a:pt x="20680" y="32503"/>
                  </a:cubicBezTo>
                  <a:cubicBezTo>
                    <a:pt x="20703" y="32435"/>
                    <a:pt x="20680" y="32389"/>
                    <a:pt x="20612" y="32367"/>
                  </a:cubicBezTo>
                  <a:cubicBezTo>
                    <a:pt x="20600" y="32361"/>
                    <a:pt x="20588" y="32358"/>
                    <a:pt x="20574" y="32358"/>
                  </a:cubicBezTo>
                  <a:close/>
                  <a:moveTo>
                    <a:pt x="65071" y="33972"/>
                  </a:moveTo>
                  <a:cubicBezTo>
                    <a:pt x="65049" y="33972"/>
                    <a:pt x="65026" y="33978"/>
                    <a:pt x="65007" y="33987"/>
                  </a:cubicBezTo>
                  <a:cubicBezTo>
                    <a:pt x="64710" y="34193"/>
                    <a:pt x="64414" y="34398"/>
                    <a:pt x="64117" y="34581"/>
                  </a:cubicBezTo>
                  <a:cubicBezTo>
                    <a:pt x="64071" y="34626"/>
                    <a:pt x="64048" y="34695"/>
                    <a:pt x="64094" y="34740"/>
                  </a:cubicBezTo>
                  <a:cubicBezTo>
                    <a:pt x="64117" y="34763"/>
                    <a:pt x="64140" y="34786"/>
                    <a:pt x="64163" y="34786"/>
                  </a:cubicBezTo>
                  <a:cubicBezTo>
                    <a:pt x="64185" y="34786"/>
                    <a:pt x="64208" y="34786"/>
                    <a:pt x="64231" y="34763"/>
                  </a:cubicBezTo>
                  <a:cubicBezTo>
                    <a:pt x="64528" y="34581"/>
                    <a:pt x="64847" y="34375"/>
                    <a:pt x="65121" y="34170"/>
                  </a:cubicBezTo>
                  <a:cubicBezTo>
                    <a:pt x="65167" y="34124"/>
                    <a:pt x="65190" y="34056"/>
                    <a:pt x="65144" y="34010"/>
                  </a:cubicBezTo>
                  <a:cubicBezTo>
                    <a:pt x="65131" y="33983"/>
                    <a:pt x="65102" y="33972"/>
                    <a:pt x="65071" y="33972"/>
                  </a:cubicBezTo>
                  <a:close/>
                  <a:moveTo>
                    <a:pt x="29810" y="33827"/>
                  </a:moveTo>
                  <a:cubicBezTo>
                    <a:pt x="29765" y="33827"/>
                    <a:pt x="29719" y="33873"/>
                    <a:pt x="29719" y="33941"/>
                  </a:cubicBezTo>
                  <a:cubicBezTo>
                    <a:pt x="29719" y="34307"/>
                    <a:pt x="29742" y="34649"/>
                    <a:pt x="29742" y="35014"/>
                  </a:cubicBezTo>
                  <a:cubicBezTo>
                    <a:pt x="29742" y="35060"/>
                    <a:pt x="29788" y="35106"/>
                    <a:pt x="29856" y="35106"/>
                  </a:cubicBezTo>
                  <a:cubicBezTo>
                    <a:pt x="29925" y="35106"/>
                    <a:pt x="29970" y="35060"/>
                    <a:pt x="29970" y="35014"/>
                  </a:cubicBezTo>
                  <a:cubicBezTo>
                    <a:pt x="29947" y="34649"/>
                    <a:pt x="29947" y="34284"/>
                    <a:pt x="29925" y="33941"/>
                  </a:cubicBezTo>
                  <a:cubicBezTo>
                    <a:pt x="29925" y="33873"/>
                    <a:pt x="29879" y="33827"/>
                    <a:pt x="29810" y="33827"/>
                  </a:cubicBezTo>
                  <a:close/>
                  <a:moveTo>
                    <a:pt x="19548" y="34464"/>
                  </a:moveTo>
                  <a:cubicBezTo>
                    <a:pt x="19513" y="34464"/>
                    <a:pt x="19476" y="34484"/>
                    <a:pt x="19448" y="34512"/>
                  </a:cubicBezTo>
                  <a:cubicBezTo>
                    <a:pt x="19265" y="34786"/>
                    <a:pt x="19037" y="35083"/>
                    <a:pt x="18809" y="35357"/>
                  </a:cubicBezTo>
                  <a:cubicBezTo>
                    <a:pt x="18786" y="35402"/>
                    <a:pt x="18786" y="35471"/>
                    <a:pt x="18831" y="35494"/>
                  </a:cubicBezTo>
                  <a:cubicBezTo>
                    <a:pt x="18854" y="35516"/>
                    <a:pt x="18877" y="35516"/>
                    <a:pt x="18900" y="35516"/>
                  </a:cubicBezTo>
                  <a:cubicBezTo>
                    <a:pt x="18923" y="35516"/>
                    <a:pt x="18946" y="35516"/>
                    <a:pt x="18968" y="35494"/>
                  </a:cubicBezTo>
                  <a:cubicBezTo>
                    <a:pt x="19219" y="35197"/>
                    <a:pt x="19448" y="34923"/>
                    <a:pt x="19630" y="34626"/>
                  </a:cubicBezTo>
                  <a:cubicBezTo>
                    <a:pt x="19676" y="34581"/>
                    <a:pt x="19653" y="34512"/>
                    <a:pt x="19608" y="34489"/>
                  </a:cubicBezTo>
                  <a:cubicBezTo>
                    <a:pt x="19590" y="34472"/>
                    <a:pt x="19569" y="34464"/>
                    <a:pt x="19548" y="34464"/>
                  </a:cubicBezTo>
                  <a:close/>
                  <a:moveTo>
                    <a:pt x="63108" y="35273"/>
                  </a:moveTo>
                  <a:cubicBezTo>
                    <a:pt x="63086" y="35273"/>
                    <a:pt x="63063" y="35279"/>
                    <a:pt x="63044" y="35288"/>
                  </a:cubicBezTo>
                  <a:cubicBezTo>
                    <a:pt x="62747" y="35471"/>
                    <a:pt x="62428" y="35653"/>
                    <a:pt x="62131" y="35836"/>
                  </a:cubicBezTo>
                  <a:cubicBezTo>
                    <a:pt x="62085" y="35882"/>
                    <a:pt x="62063" y="35950"/>
                    <a:pt x="62085" y="35996"/>
                  </a:cubicBezTo>
                  <a:cubicBezTo>
                    <a:pt x="62108" y="36019"/>
                    <a:pt x="62154" y="36041"/>
                    <a:pt x="62177" y="36041"/>
                  </a:cubicBezTo>
                  <a:cubicBezTo>
                    <a:pt x="62200" y="36041"/>
                    <a:pt x="62222" y="36041"/>
                    <a:pt x="62245" y="36019"/>
                  </a:cubicBezTo>
                  <a:cubicBezTo>
                    <a:pt x="62542" y="35836"/>
                    <a:pt x="62861" y="35653"/>
                    <a:pt x="63158" y="35471"/>
                  </a:cubicBezTo>
                  <a:cubicBezTo>
                    <a:pt x="63204" y="35448"/>
                    <a:pt x="63227" y="35379"/>
                    <a:pt x="63181" y="35311"/>
                  </a:cubicBezTo>
                  <a:cubicBezTo>
                    <a:pt x="63168" y="35284"/>
                    <a:pt x="63139" y="35273"/>
                    <a:pt x="63108" y="35273"/>
                  </a:cubicBezTo>
                  <a:close/>
                  <a:moveTo>
                    <a:pt x="18018" y="36235"/>
                  </a:moveTo>
                  <a:cubicBezTo>
                    <a:pt x="17993" y="36235"/>
                    <a:pt x="17964" y="36247"/>
                    <a:pt x="17941" y="36270"/>
                  </a:cubicBezTo>
                  <a:cubicBezTo>
                    <a:pt x="17690" y="36498"/>
                    <a:pt x="17416" y="36726"/>
                    <a:pt x="17120" y="36954"/>
                  </a:cubicBezTo>
                  <a:cubicBezTo>
                    <a:pt x="17074" y="37000"/>
                    <a:pt x="17074" y="37069"/>
                    <a:pt x="17120" y="37114"/>
                  </a:cubicBezTo>
                  <a:cubicBezTo>
                    <a:pt x="17142" y="37137"/>
                    <a:pt x="17165" y="37160"/>
                    <a:pt x="17188" y="37160"/>
                  </a:cubicBezTo>
                  <a:cubicBezTo>
                    <a:pt x="17211" y="37160"/>
                    <a:pt x="17234" y="37160"/>
                    <a:pt x="17257" y="37137"/>
                  </a:cubicBezTo>
                  <a:cubicBezTo>
                    <a:pt x="17553" y="36909"/>
                    <a:pt x="17827" y="36658"/>
                    <a:pt x="18078" y="36429"/>
                  </a:cubicBezTo>
                  <a:cubicBezTo>
                    <a:pt x="18124" y="36384"/>
                    <a:pt x="18124" y="36315"/>
                    <a:pt x="18078" y="36270"/>
                  </a:cubicBezTo>
                  <a:cubicBezTo>
                    <a:pt x="18067" y="36247"/>
                    <a:pt x="18044" y="36235"/>
                    <a:pt x="18018" y="36235"/>
                  </a:cubicBezTo>
                  <a:close/>
                  <a:moveTo>
                    <a:pt x="61080" y="36484"/>
                  </a:moveTo>
                  <a:cubicBezTo>
                    <a:pt x="61060" y="36484"/>
                    <a:pt x="61038" y="36490"/>
                    <a:pt x="61013" y="36498"/>
                  </a:cubicBezTo>
                  <a:cubicBezTo>
                    <a:pt x="60716" y="36658"/>
                    <a:pt x="60396" y="36840"/>
                    <a:pt x="60077" y="37023"/>
                  </a:cubicBezTo>
                  <a:cubicBezTo>
                    <a:pt x="60031" y="37046"/>
                    <a:pt x="60008" y="37114"/>
                    <a:pt x="60031" y="37160"/>
                  </a:cubicBezTo>
                  <a:cubicBezTo>
                    <a:pt x="60054" y="37205"/>
                    <a:pt x="60100" y="37228"/>
                    <a:pt x="60122" y="37228"/>
                  </a:cubicBezTo>
                  <a:cubicBezTo>
                    <a:pt x="60145" y="37228"/>
                    <a:pt x="60168" y="37205"/>
                    <a:pt x="60191" y="37205"/>
                  </a:cubicBezTo>
                  <a:cubicBezTo>
                    <a:pt x="60510" y="37023"/>
                    <a:pt x="60830" y="36863"/>
                    <a:pt x="61127" y="36681"/>
                  </a:cubicBezTo>
                  <a:cubicBezTo>
                    <a:pt x="61172" y="36658"/>
                    <a:pt x="61195" y="36589"/>
                    <a:pt x="61172" y="36544"/>
                  </a:cubicBezTo>
                  <a:cubicBezTo>
                    <a:pt x="61143" y="36500"/>
                    <a:pt x="61115" y="36484"/>
                    <a:pt x="61080" y="36484"/>
                  </a:cubicBezTo>
                  <a:close/>
                  <a:moveTo>
                    <a:pt x="29902" y="36178"/>
                  </a:moveTo>
                  <a:cubicBezTo>
                    <a:pt x="29833" y="36178"/>
                    <a:pt x="29788" y="36247"/>
                    <a:pt x="29788" y="36292"/>
                  </a:cubicBezTo>
                  <a:cubicBezTo>
                    <a:pt x="29810" y="36658"/>
                    <a:pt x="29810" y="37023"/>
                    <a:pt x="29833" y="37365"/>
                  </a:cubicBezTo>
                  <a:cubicBezTo>
                    <a:pt x="29833" y="37434"/>
                    <a:pt x="29879" y="37479"/>
                    <a:pt x="29925" y="37479"/>
                  </a:cubicBezTo>
                  <a:lnTo>
                    <a:pt x="29947" y="37479"/>
                  </a:lnTo>
                  <a:cubicBezTo>
                    <a:pt x="29993" y="37479"/>
                    <a:pt x="30039" y="37434"/>
                    <a:pt x="30039" y="37365"/>
                  </a:cubicBezTo>
                  <a:cubicBezTo>
                    <a:pt x="30039" y="37000"/>
                    <a:pt x="30016" y="36658"/>
                    <a:pt x="30016" y="36292"/>
                  </a:cubicBezTo>
                  <a:cubicBezTo>
                    <a:pt x="30016" y="36224"/>
                    <a:pt x="29947" y="36178"/>
                    <a:pt x="29902" y="36178"/>
                  </a:cubicBezTo>
                  <a:close/>
                  <a:moveTo>
                    <a:pt x="58999" y="37607"/>
                  </a:moveTo>
                  <a:cubicBezTo>
                    <a:pt x="58984" y="37607"/>
                    <a:pt x="58971" y="37610"/>
                    <a:pt x="58958" y="37616"/>
                  </a:cubicBezTo>
                  <a:cubicBezTo>
                    <a:pt x="58662" y="37776"/>
                    <a:pt x="58342" y="37959"/>
                    <a:pt x="58000" y="38118"/>
                  </a:cubicBezTo>
                  <a:cubicBezTo>
                    <a:pt x="57954" y="38141"/>
                    <a:pt x="57931" y="38210"/>
                    <a:pt x="57954" y="38255"/>
                  </a:cubicBezTo>
                  <a:cubicBezTo>
                    <a:pt x="57977" y="38301"/>
                    <a:pt x="58000" y="38324"/>
                    <a:pt x="58045" y="38324"/>
                  </a:cubicBezTo>
                  <a:cubicBezTo>
                    <a:pt x="58068" y="38324"/>
                    <a:pt x="58091" y="38324"/>
                    <a:pt x="58091" y="38301"/>
                  </a:cubicBezTo>
                  <a:cubicBezTo>
                    <a:pt x="58433" y="38141"/>
                    <a:pt x="58753" y="37982"/>
                    <a:pt x="59050" y="37822"/>
                  </a:cubicBezTo>
                  <a:cubicBezTo>
                    <a:pt x="59095" y="37799"/>
                    <a:pt x="59118" y="37730"/>
                    <a:pt x="59095" y="37662"/>
                  </a:cubicBezTo>
                  <a:cubicBezTo>
                    <a:pt x="59079" y="37629"/>
                    <a:pt x="59037" y="37607"/>
                    <a:pt x="58999" y="37607"/>
                  </a:cubicBezTo>
                  <a:close/>
                  <a:moveTo>
                    <a:pt x="16179" y="37715"/>
                  </a:moveTo>
                  <a:cubicBezTo>
                    <a:pt x="16157" y="37715"/>
                    <a:pt x="16134" y="37721"/>
                    <a:pt x="16115" y="37730"/>
                  </a:cubicBezTo>
                  <a:cubicBezTo>
                    <a:pt x="15841" y="37936"/>
                    <a:pt x="15522" y="38118"/>
                    <a:pt x="15225" y="38324"/>
                  </a:cubicBezTo>
                  <a:cubicBezTo>
                    <a:pt x="15179" y="38370"/>
                    <a:pt x="15157" y="38415"/>
                    <a:pt x="15179" y="38484"/>
                  </a:cubicBezTo>
                  <a:cubicBezTo>
                    <a:pt x="15202" y="38507"/>
                    <a:pt x="15248" y="38529"/>
                    <a:pt x="15271" y="38529"/>
                  </a:cubicBezTo>
                  <a:cubicBezTo>
                    <a:pt x="15294" y="38529"/>
                    <a:pt x="15316" y="38529"/>
                    <a:pt x="15339" y="38507"/>
                  </a:cubicBezTo>
                  <a:cubicBezTo>
                    <a:pt x="15659" y="38301"/>
                    <a:pt x="15955" y="38096"/>
                    <a:pt x="16229" y="37913"/>
                  </a:cubicBezTo>
                  <a:cubicBezTo>
                    <a:pt x="16275" y="37867"/>
                    <a:pt x="16298" y="37799"/>
                    <a:pt x="16252" y="37753"/>
                  </a:cubicBezTo>
                  <a:cubicBezTo>
                    <a:pt x="16239" y="37727"/>
                    <a:pt x="16210" y="37715"/>
                    <a:pt x="16179" y="37715"/>
                  </a:cubicBezTo>
                  <a:close/>
                  <a:moveTo>
                    <a:pt x="56899" y="38680"/>
                  </a:moveTo>
                  <a:cubicBezTo>
                    <a:pt x="56885" y="38680"/>
                    <a:pt x="56871" y="38683"/>
                    <a:pt x="56858" y="38689"/>
                  </a:cubicBezTo>
                  <a:cubicBezTo>
                    <a:pt x="56539" y="38826"/>
                    <a:pt x="56196" y="38986"/>
                    <a:pt x="55877" y="39146"/>
                  </a:cubicBezTo>
                  <a:cubicBezTo>
                    <a:pt x="55831" y="39168"/>
                    <a:pt x="55808" y="39237"/>
                    <a:pt x="55831" y="39283"/>
                  </a:cubicBezTo>
                  <a:cubicBezTo>
                    <a:pt x="55854" y="39328"/>
                    <a:pt x="55877" y="39351"/>
                    <a:pt x="55923" y="39351"/>
                  </a:cubicBezTo>
                  <a:cubicBezTo>
                    <a:pt x="55945" y="39351"/>
                    <a:pt x="55945" y="39351"/>
                    <a:pt x="55968" y="39328"/>
                  </a:cubicBezTo>
                  <a:cubicBezTo>
                    <a:pt x="56288" y="39191"/>
                    <a:pt x="56630" y="39032"/>
                    <a:pt x="56950" y="38872"/>
                  </a:cubicBezTo>
                  <a:cubicBezTo>
                    <a:pt x="56995" y="38849"/>
                    <a:pt x="57018" y="38780"/>
                    <a:pt x="56995" y="38735"/>
                  </a:cubicBezTo>
                  <a:cubicBezTo>
                    <a:pt x="56979" y="38701"/>
                    <a:pt x="56937" y="38680"/>
                    <a:pt x="56899" y="38680"/>
                  </a:cubicBezTo>
                  <a:close/>
                  <a:moveTo>
                    <a:pt x="14170" y="38977"/>
                  </a:moveTo>
                  <a:cubicBezTo>
                    <a:pt x="14156" y="38977"/>
                    <a:pt x="14142" y="38980"/>
                    <a:pt x="14129" y="38986"/>
                  </a:cubicBezTo>
                  <a:cubicBezTo>
                    <a:pt x="13833" y="39168"/>
                    <a:pt x="13536" y="39328"/>
                    <a:pt x="13194" y="39534"/>
                  </a:cubicBezTo>
                  <a:cubicBezTo>
                    <a:pt x="13148" y="39556"/>
                    <a:pt x="13125" y="39625"/>
                    <a:pt x="13148" y="39671"/>
                  </a:cubicBezTo>
                  <a:cubicBezTo>
                    <a:pt x="13171" y="39693"/>
                    <a:pt x="13216" y="39716"/>
                    <a:pt x="13239" y="39716"/>
                  </a:cubicBezTo>
                  <a:lnTo>
                    <a:pt x="13308" y="39716"/>
                  </a:lnTo>
                  <a:cubicBezTo>
                    <a:pt x="13627" y="39534"/>
                    <a:pt x="13947" y="39351"/>
                    <a:pt x="14244" y="39168"/>
                  </a:cubicBezTo>
                  <a:cubicBezTo>
                    <a:pt x="14289" y="39146"/>
                    <a:pt x="14312" y="39077"/>
                    <a:pt x="14266" y="39032"/>
                  </a:cubicBezTo>
                  <a:cubicBezTo>
                    <a:pt x="14250" y="38998"/>
                    <a:pt x="14209" y="38977"/>
                    <a:pt x="14170" y="38977"/>
                  </a:cubicBezTo>
                  <a:close/>
                  <a:moveTo>
                    <a:pt x="29970" y="38552"/>
                  </a:moveTo>
                  <a:cubicBezTo>
                    <a:pt x="29902" y="38552"/>
                    <a:pt x="29856" y="38598"/>
                    <a:pt x="29856" y="38666"/>
                  </a:cubicBezTo>
                  <a:cubicBezTo>
                    <a:pt x="29879" y="39009"/>
                    <a:pt x="29879" y="39374"/>
                    <a:pt x="29879" y="39716"/>
                  </a:cubicBezTo>
                  <a:cubicBezTo>
                    <a:pt x="29879" y="39785"/>
                    <a:pt x="29925" y="39830"/>
                    <a:pt x="29993" y="39830"/>
                  </a:cubicBezTo>
                  <a:cubicBezTo>
                    <a:pt x="30062" y="39830"/>
                    <a:pt x="30107" y="39785"/>
                    <a:pt x="30107" y="39716"/>
                  </a:cubicBezTo>
                  <a:cubicBezTo>
                    <a:pt x="30107" y="39374"/>
                    <a:pt x="30084" y="39009"/>
                    <a:pt x="30084" y="38643"/>
                  </a:cubicBezTo>
                  <a:cubicBezTo>
                    <a:pt x="30084" y="38598"/>
                    <a:pt x="30039" y="38552"/>
                    <a:pt x="29970" y="38552"/>
                  </a:cubicBezTo>
                  <a:close/>
                  <a:moveTo>
                    <a:pt x="54767" y="39670"/>
                  </a:moveTo>
                  <a:cubicBezTo>
                    <a:pt x="54748" y="39670"/>
                    <a:pt x="54729" y="39677"/>
                    <a:pt x="54713" y="39693"/>
                  </a:cubicBezTo>
                  <a:cubicBezTo>
                    <a:pt x="54393" y="39830"/>
                    <a:pt x="54074" y="39990"/>
                    <a:pt x="53731" y="40127"/>
                  </a:cubicBezTo>
                  <a:cubicBezTo>
                    <a:pt x="53686" y="40150"/>
                    <a:pt x="53663" y="40218"/>
                    <a:pt x="53686" y="40264"/>
                  </a:cubicBezTo>
                  <a:cubicBezTo>
                    <a:pt x="53709" y="40310"/>
                    <a:pt x="53731" y="40333"/>
                    <a:pt x="53777" y="40333"/>
                  </a:cubicBezTo>
                  <a:lnTo>
                    <a:pt x="53823" y="40333"/>
                  </a:lnTo>
                  <a:cubicBezTo>
                    <a:pt x="54165" y="40173"/>
                    <a:pt x="54485" y="40036"/>
                    <a:pt x="54804" y="39876"/>
                  </a:cubicBezTo>
                  <a:cubicBezTo>
                    <a:pt x="54850" y="39853"/>
                    <a:pt x="54873" y="39785"/>
                    <a:pt x="54850" y="39739"/>
                  </a:cubicBezTo>
                  <a:cubicBezTo>
                    <a:pt x="54835" y="39695"/>
                    <a:pt x="54801" y="39670"/>
                    <a:pt x="54767" y="39670"/>
                  </a:cubicBezTo>
                  <a:close/>
                  <a:moveTo>
                    <a:pt x="12115" y="40118"/>
                  </a:moveTo>
                  <a:cubicBezTo>
                    <a:pt x="12101" y="40118"/>
                    <a:pt x="12087" y="40121"/>
                    <a:pt x="12075" y="40127"/>
                  </a:cubicBezTo>
                  <a:cubicBezTo>
                    <a:pt x="11756" y="40310"/>
                    <a:pt x="11436" y="40470"/>
                    <a:pt x="11116" y="40629"/>
                  </a:cubicBezTo>
                  <a:cubicBezTo>
                    <a:pt x="11071" y="40675"/>
                    <a:pt x="11048" y="40721"/>
                    <a:pt x="11071" y="40789"/>
                  </a:cubicBezTo>
                  <a:cubicBezTo>
                    <a:pt x="11094" y="40812"/>
                    <a:pt x="11116" y="40835"/>
                    <a:pt x="11162" y="40835"/>
                  </a:cubicBezTo>
                  <a:lnTo>
                    <a:pt x="11208" y="40835"/>
                  </a:lnTo>
                  <a:cubicBezTo>
                    <a:pt x="11527" y="40652"/>
                    <a:pt x="11847" y="40492"/>
                    <a:pt x="12166" y="40333"/>
                  </a:cubicBezTo>
                  <a:cubicBezTo>
                    <a:pt x="12212" y="40287"/>
                    <a:pt x="12235" y="40241"/>
                    <a:pt x="12212" y="40173"/>
                  </a:cubicBezTo>
                  <a:cubicBezTo>
                    <a:pt x="12195" y="40139"/>
                    <a:pt x="12154" y="40118"/>
                    <a:pt x="12115" y="40118"/>
                  </a:cubicBezTo>
                  <a:close/>
                  <a:moveTo>
                    <a:pt x="52631" y="40651"/>
                  </a:moveTo>
                  <a:cubicBezTo>
                    <a:pt x="52613" y="40651"/>
                    <a:pt x="52592" y="40659"/>
                    <a:pt x="52567" y="40675"/>
                  </a:cubicBezTo>
                  <a:cubicBezTo>
                    <a:pt x="52248" y="40812"/>
                    <a:pt x="51928" y="40972"/>
                    <a:pt x="51609" y="41109"/>
                  </a:cubicBezTo>
                  <a:cubicBezTo>
                    <a:pt x="51540" y="41131"/>
                    <a:pt x="51517" y="41200"/>
                    <a:pt x="51540" y="41246"/>
                  </a:cubicBezTo>
                  <a:cubicBezTo>
                    <a:pt x="51563" y="41291"/>
                    <a:pt x="51609" y="41314"/>
                    <a:pt x="51631" y="41314"/>
                  </a:cubicBezTo>
                  <a:lnTo>
                    <a:pt x="51677" y="41314"/>
                  </a:lnTo>
                  <a:cubicBezTo>
                    <a:pt x="52019" y="41154"/>
                    <a:pt x="52339" y="41017"/>
                    <a:pt x="52659" y="40858"/>
                  </a:cubicBezTo>
                  <a:cubicBezTo>
                    <a:pt x="52704" y="40835"/>
                    <a:pt x="52750" y="40766"/>
                    <a:pt x="52704" y="40721"/>
                  </a:cubicBezTo>
                  <a:cubicBezTo>
                    <a:pt x="52689" y="40676"/>
                    <a:pt x="52665" y="40651"/>
                    <a:pt x="52631" y="40651"/>
                  </a:cubicBezTo>
                  <a:close/>
                  <a:moveTo>
                    <a:pt x="10016" y="41237"/>
                  </a:moveTo>
                  <a:cubicBezTo>
                    <a:pt x="10001" y="41237"/>
                    <a:pt x="9987" y="41239"/>
                    <a:pt x="9975" y="41246"/>
                  </a:cubicBezTo>
                  <a:cubicBezTo>
                    <a:pt x="9633" y="41428"/>
                    <a:pt x="9313" y="41611"/>
                    <a:pt x="9039" y="41748"/>
                  </a:cubicBezTo>
                  <a:cubicBezTo>
                    <a:pt x="8994" y="41793"/>
                    <a:pt x="8971" y="41862"/>
                    <a:pt x="8994" y="41907"/>
                  </a:cubicBezTo>
                  <a:cubicBezTo>
                    <a:pt x="9017" y="41930"/>
                    <a:pt x="9039" y="41953"/>
                    <a:pt x="9085" y="41953"/>
                  </a:cubicBezTo>
                  <a:lnTo>
                    <a:pt x="9131" y="41953"/>
                  </a:lnTo>
                  <a:cubicBezTo>
                    <a:pt x="9427" y="41793"/>
                    <a:pt x="9724" y="41611"/>
                    <a:pt x="10089" y="41428"/>
                  </a:cubicBezTo>
                  <a:cubicBezTo>
                    <a:pt x="10135" y="41405"/>
                    <a:pt x="10158" y="41337"/>
                    <a:pt x="10135" y="41291"/>
                  </a:cubicBezTo>
                  <a:cubicBezTo>
                    <a:pt x="10102" y="41258"/>
                    <a:pt x="10056" y="41237"/>
                    <a:pt x="10016" y="41237"/>
                  </a:cubicBezTo>
                  <a:close/>
                  <a:moveTo>
                    <a:pt x="30016" y="40903"/>
                  </a:moveTo>
                  <a:cubicBezTo>
                    <a:pt x="29947" y="40903"/>
                    <a:pt x="29902" y="40949"/>
                    <a:pt x="29902" y="41017"/>
                  </a:cubicBezTo>
                  <a:cubicBezTo>
                    <a:pt x="29902" y="41383"/>
                    <a:pt x="29902" y="41748"/>
                    <a:pt x="29902" y="42090"/>
                  </a:cubicBezTo>
                  <a:cubicBezTo>
                    <a:pt x="29902" y="42136"/>
                    <a:pt x="29947" y="42181"/>
                    <a:pt x="29993" y="42181"/>
                  </a:cubicBezTo>
                  <a:cubicBezTo>
                    <a:pt x="30062" y="42181"/>
                    <a:pt x="30107" y="42136"/>
                    <a:pt x="30107" y="42090"/>
                  </a:cubicBezTo>
                  <a:cubicBezTo>
                    <a:pt x="30107" y="41748"/>
                    <a:pt x="30107" y="41383"/>
                    <a:pt x="30107" y="41017"/>
                  </a:cubicBezTo>
                  <a:cubicBezTo>
                    <a:pt x="30107" y="40949"/>
                    <a:pt x="30062" y="40903"/>
                    <a:pt x="30016" y="40903"/>
                  </a:cubicBezTo>
                  <a:close/>
                  <a:moveTo>
                    <a:pt x="50476" y="41647"/>
                  </a:moveTo>
                  <a:cubicBezTo>
                    <a:pt x="50458" y="41647"/>
                    <a:pt x="50440" y="41650"/>
                    <a:pt x="50422" y="41656"/>
                  </a:cubicBezTo>
                  <a:cubicBezTo>
                    <a:pt x="50102" y="41816"/>
                    <a:pt x="49783" y="41976"/>
                    <a:pt x="49463" y="42136"/>
                  </a:cubicBezTo>
                  <a:cubicBezTo>
                    <a:pt x="49417" y="42159"/>
                    <a:pt x="49395" y="42227"/>
                    <a:pt x="49417" y="42273"/>
                  </a:cubicBezTo>
                  <a:cubicBezTo>
                    <a:pt x="49440" y="42318"/>
                    <a:pt x="49463" y="42341"/>
                    <a:pt x="49509" y="42341"/>
                  </a:cubicBezTo>
                  <a:cubicBezTo>
                    <a:pt x="49531" y="42341"/>
                    <a:pt x="49554" y="42318"/>
                    <a:pt x="49554" y="42318"/>
                  </a:cubicBezTo>
                  <a:cubicBezTo>
                    <a:pt x="49874" y="42159"/>
                    <a:pt x="50193" y="41999"/>
                    <a:pt x="50536" y="41862"/>
                  </a:cubicBezTo>
                  <a:cubicBezTo>
                    <a:pt x="50581" y="41839"/>
                    <a:pt x="50604" y="41771"/>
                    <a:pt x="50581" y="41702"/>
                  </a:cubicBezTo>
                  <a:cubicBezTo>
                    <a:pt x="50565" y="41669"/>
                    <a:pt x="50524" y="41647"/>
                    <a:pt x="50476" y="41647"/>
                  </a:cubicBezTo>
                  <a:close/>
                  <a:moveTo>
                    <a:pt x="7961" y="42378"/>
                  </a:moveTo>
                  <a:cubicBezTo>
                    <a:pt x="7947" y="42378"/>
                    <a:pt x="7933" y="42381"/>
                    <a:pt x="7921" y="42387"/>
                  </a:cubicBezTo>
                  <a:cubicBezTo>
                    <a:pt x="7579" y="42592"/>
                    <a:pt x="7282" y="42775"/>
                    <a:pt x="7008" y="42957"/>
                  </a:cubicBezTo>
                  <a:cubicBezTo>
                    <a:pt x="6939" y="43003"/>
                    <a:pt x="6939" y="43072"/>
                    <a:pt x="6962" y="43117"/>
                  </a:cubicBezTo>
                  <a:cubicBezTo>
                    <a:pt x="6985" y="43140"/>
                    <a:pt x="7031" y="43163"/>
                    <a:pt x="7054" y="43163"/>
                  </a:cubicBezTo>
                  <a:cubicBezTo>
                    <a:pt x="7076" y="43163"/>
                    <a:pt x="7099" y="43163"/>
                    <a:pt x="7122" y="43140"/>
                  </a:cubicBezTo>
                  <a:cubicBezTo>
                    <a:pt x="7396" y="42957"/>
                    <a:pt x="7693" y="42775"/>
                    <a:pt x="8035" y="42592"/>
                  </a:cubicBezTo>
                  <a:cubicBezTo>
                    <a:pt x="8081" y="42547"/>
                    <a:pt x="8104" y="42478"/>
                    <a:pt x="8058" y="42432"/>
                  </a:cubicBezTo>
                  <a:cubicBezTo>
                    <a:pt x="8041" y="42399"/>
                    <a:pt x="8000" y="42378"/>
                    <a:pt x="7961" y="42378"/>
                  </a:cubicBezTo>
                  <a:close/>
                  <a:moveTo>
                    <a:pt x="48362" y="42697"/>
                  </a:moveTo>
                  <a:cubicBezTo>
                    <a:pt x="48348" y="42697"/>
                    <a:pt x="48334" y="42700"/>
                    <a:pt x="48322" y="42706"/>
                  </a:cubicBezTo>
                  <a:cubicBezTo>
                    <a:pt x="47979" y="42866"/>
                    <a:pt x="47660" y="43049"/>
                    <a:pt x="47363" y="43209"/>
                  </a:cubicBezTo>
                  <a:cubicBezTo>
                    <a:pt x="47317" y="43231"/>
                    <a:pt x="47295" y="43300"/>
                    <a:pt x="47317" y="43345"/>
                  </a:cubicBezTo>
                  <a:cubicBezTo>
                    <a:pt x="47340" y="43391"/>
                    <a:pt x="47363" y="43414"/>
                    <a:pt x="47409" y="43414"/>
                  </a:cubicBezTo>
                  <a:cubicBezTo>
                    <a:pt x="47432" y="43414"/>
                    <a:pt x="47454" y="43414"/>
                    <a:pt x="47454" y="43391"/>
                  </a:cubicBezTo>
                  <a:cubicBezTo>
                    <a:pt x="47774" y="43231"/>
                    <a:pt x="48093" y="43072"/>
                    <a:pt x="48413" y="42889"/>
                  </a:cubicBezTo>
                  <a:cubicBezTo>
                    <a:pt x="48459" y="42866"/>
                    <a:pt x="48482" y="42798"/>
                    <a:pt x="48459" y="42752"/>
                  </a:cubicBezTo>
                  <a:cubicBezTo>
                    <a:pt x="48442" y="42719"/>
                    <a:pt x="48401" y="42697"/>
                    <a:pt x="48362" y="42697"/>
                  </a:cubicBezTo>
                  <a:close/>
                  <a:moveTo>
                    <a:pt x="29970" y="43254"/>
                  </a:moveTo>
                  <a:cubicBezTo>
                    <a:pt x="29925" y="43254"/>
                    <a:pt x="29879" y="43300"/>
                    <a:pt x="29879" y="43368"/>
                  </a:cubicBezTo>
                  <a:cubicBezTo>
                    <a:pt x="29856" y="43482"/>
                    <a:pt x="29856" y="43597"/>
                    <a:pt x="29856" y="43711"/>
                  </a:cubicBezTo>
                  <a:cubicBezTo>
                    <a:pt x="29856" y="43939"/>
                    <a:pt x="29833" y="44190"/>
                    <a:pt x="29833" y="44441"/>
                  </a:cubicBezTo>
                  <a:cubicBezTo>
                    <a:pt x="29810" y="44487"/>
                    <a:pt x="29856" y="44532"/>
                    <a:pt x="29925" y="44555"/>
                  </a:cubicBezTo>
                  <a:cubicBezTo>
                    <a:pt x="29993" y="44555"/>
                    <a:pt x="30039" y="44510"/>
                    <a:pt x="30039" y="44441"/>
                  </a:cubicBezTo>
                  <a:cubicBezTo>
                    <a:pt x="30039" y="44190"/>
                    <a:pt x="30062" y="43962"/>
                    <a:pt x="30062" y="43711"/>
                  </a:cubicBezTo>
                  <a:cubicBezTo>
                    <a:pt x="30084" y="43597"/>
                    <a:pt x="30084" y="43482"/>
                    <a:pt x="30084" y="43368"/>
                  </a:cubicBezTo>
                  <a:cubicBezTo>
                    <a:pt x="30084" y="43323"/>
                    <a:pt x="30039" y="43254"/>
                    <a:pt x="29970" y="43254"/>
                  </a:cubicBezTo>
                  <a:close/>
                  <a:moveTo>
                    <a:pt x="5995" y="43686"/>
                  </a:moveTo>
                  <a:cubicBezTo>
                    <a:pt x="5973" y="43686"/>
                    <a:pt x="5953" y="43693"/>
                    <a:pt x="5935" y="43711"/>
                  </a:cubicBezTo>
                  <a:cubicBezTo>
                    <a:pt x="5867" y="43756"/>
                    <a:pt x="5798" y="43825"/>
                    <a:pt x="5730" y="43870"/>
                  </a:cubicBezTo>
                  <a:cubicBezTo>
                    <a:pt x="5524" y="44053"/>
                    <a:pt x="5296" y="44213"/>
                    <a:pt x="5113" y="44395"/>
                  </a:cubicBezTo>
                  <a:cubicBezTo>
                    <a:pt x="5068" y="44441"/>
                    <a:pt x="5045" y="44487"/>
                    <a:pt x="5091" y="44532"/>
                  </a:cubicBezTo>
                  <a:cubicBezTo>
                    <a:pt x="5113" y="44555"/>
                    <a:pt x="5136" y="44578"/>
                    <a:pt x="5159" y="44578"/>
                  </a:cubicBezTo>
                  <a:cubicBezTo>
                    <a:pt x="5205" y="44578"/>
                    <a:pt x="5228" y="44578"/>
                    <a:pt x="5250" y="44555"/>
                  </a:cubicBezTo>
                  <a:cubicBezTo>
                    <a:pt x="5433" y="44373"/>
                    <a:pt x="5638" y="44213"/>
                    <a:pt x="5867" y="44053"/>
                  </a:cubicBezTo>
                  <a:cubicBezTo>
                    <a:pt x="5935" y="43985"/>
                    <a:pt x="6004" y="43939"/>
                    <a:pt x="6072" y="43870"/>
                  </a:cubicBezTo>
                  <a:cubicBezTo>
                    <a:pt x="6118" y="43848"/>
                    <a:pt x="6118" y="43779"/>
                    <a:pt x="6095" y="43734"/>
                  </a:cubicBezTo>
                  <a:cubicBezTo>
                    <a:pt x="6067" y="43705"/>
                    <a:pt x="6030" y="43686"/>
                    <a:pt x="5995" y="43686"/>
                  </a:cubicBezTo>
                  <a:close/>
                  <a:moveTo>
                    <a:pt x="46285" y="43816"/>
                  </a:moveTo>
                  <a:cubicBezTo>
                    <a:pt x="46271" y="43816"/>
                    <a:pt x="46257" y="43819"/>
                    <a:pt x="46245" y="43825"/>
                  </a:cubicBezTo>
                  <a:cubicBezTo>
                    <a:pt x="45925" y="44007"/>
                    <a:pt x="45606" y="44190"/>
                    <a:pt x="45309" y="44373"/>
                  </a:cubicBezTo>
                  <a:cubicBezTo>
                    <a:pt x="45263" y="44418"/>
                    <a:pt x="45240" y="44487"/>
                    <a:pt x="45263" y="44532"/>
                  </a:cubicBezTo>
                  <a:cubicBezTo>
                    <a:pt x="45286" y="44555"/>
                    <a:pt x="45332" y="44578"/>
                    <a:pt x="45354" y="44578"/>
                  </a:cubicBezTo>
                  <a:cubicBezTo>
                    <a:pt x="45377" y="44578"/>
                    <a:pt x="45400" y="44578"/>
                    <a:pt x="45423" y="44555"/>
                  </a:cubicBezTo>
                  <a:cubicBezTo>
                    <a:pt x="45720" y="44373"/>
                    <a:pt x="46016" y="44190"/>
                    <a:pt x="46336" y="44030"/>
                  </a:cubicBezTo>
                  <a:cubicBezTo>
                    <a:pt x="46382" y="43985"/>
                    <a:pt x="46404" y="43916"/>
                    <a:pt x="46382" y="43870"/>
                  </a:cubicBezTo>
                  <a:cubicBezTo>
                    <a:pt x="46365" y="43837"/>
                    <a:pt x="46324" y="43816"/>
                    <a:pt x="46285" y="43816"/>
                  </a:cubicBezTo>
                  <a:close/>
                  <a:moveTo>
                    <a:pt x="44273" y="45055"/>
                  </a:moveTo>
                  <a:cubicBezTo>
                    <a:pt x="44251" y="45055"/>
                    <a:pt x="44231" y="45063"/>
                    <a:pt x="44213" y="45080"/>
                  </a:cubicBezTo>
                  <a:cubicBezTo>
                    <a:pt x="43916" y="45263"/>
                    <a:pt x="43620" y="45468"/>
                    <a:pt x="43323" y="45674"/>
                  </a:cubicBezTo>
                  <a:cubicBezTo>
                    <a:pt x="43277" y="45719"/>
                    <a:pt x="43277" y="45788"/>
                    <a:pt x="43300" y="45833"/>
                  </a:cubicBezTo>
                  <a:cubicBezTo>
                    <a:pt x="43323" y="45856"/>
                    <a:pt x="43369" y="45879"/>
                    <a:pt x="43391" y="45879"/>
                  </a:cubicBezTo>
                  <a:cubicBezTo>
                    <a:pt x="43414" y="45879"/>
                    <a:pt x="43437" y="45879"/>
                    <a:pt x="43460" y="45856"/>
                  </a:cubicBezTo>
                  <a:cubicBezTo>
                    <a:pt x="43734" y="45651"/>
                    <a:pt x="44031" y="45445"/>
                    <a:pt x="44327" y="45263"/>
                  </a:cubicBezTo>
                  <a:cubicBezTo>
                    <a:pt x="44396" y="45217"/>
                    <a:pt x="44396" y="45149"/>
                    <a:pt x="44373" y="45103"/>
                  </a:cubicBezTo>
                  <a:cubicBezTo>
                    <a:pt x="44345" y="45075"/>
                    <a:pt x="44308" y="45055"/>
                    <a:pt x="44273" y="45055"/>
                  </a:cubicBezTo>
                  <a:close/>
                  <a:moveTo>
                    <a:pt x="4235" y="45251"/>
                  </a:moveTo>
                  <a:cubicBezTo>
                    <a:pt x="4206" y="45251"/>
                    <a:pt x="4178" y="45263"/>
                    <a:pt x="4155" y="45286"/>
                  </a:cubicBezTo>
                  <a:cubicBezTo>
                    <a:pt x="3904" y="45537"/>
                    <a:pt x="3675" y="45811"/>
                    <a:pt x="3447" y="46085"/>
                  </a:cubicBezTo>
                  <a:cubicBezTo>
                    <a:pt x="3402" y="46130"/>
                    <a:pt x="3402" y="46199"/>
                    <a:pt x="3447" y="46221"/>
                  </a:cubicBezTo>
                  <a:cubicBezTo>
                    <a:pt x="3470" y="46244"/>
                    <a:pt x="3493" y="46267"/>
                    <a:pt x="3516" y="46267"/>
                  </a:cubicBezTo>
                  <a:cubicBezTo>
                    <a:pt x="3538" y="46267"/>
                    <a:pt x="3584" y="46244"/>
                    <a:pt x="3607" y="46221"/>
                  </a:cubicBezTo>
                  <a:cubicBezTo>
                    <a:pt x="3835" y="45948"/>
                    <a:pt x="4063" y="45696"/>
                    <a:pt x="4315" y="45423"/>
                  </a:cubicBezTo>
                  <a:cubicBezTo>
                    <a:pt x="4360" y="45400"/>
                    <a:pt x="4360" y="45331"/>
                    <a:pt x="4315" y="45286"/>
                  </a:cubicBezTo>
                  <a:cubicBezTo>
                    <a:pt x="4292" y="45263"/>
                    <a:pt x="4263" y="45251"/>
                    <a:pt x="4235" y="45251"/>
                  </a:cubicBezTo>
                  <a:close/>
                  <a:moveTo>
                    <a:pt x="29856" y="45605"/>
                  </a:moveTo>
                  <a:cubicBezTo>
                    <a:pt x="29788" y="45605"/>
                    <a:pt x="29742" y="45651"/>
                    <a:pt x="29742" y="45719"/>
                  </a:cubicBezTo>
                  <a:cubicBezTo>
                    <a:pt x="29719" y="46085"/>
                    <a:pt x="29673" y="46427"/>
                    <a:pt x="29628" y="46769"/>
                  </a:cubicBezTo>
                  <a:cubicBezTo>
                    <a:pt x="29628" y="46838"/>
                    <a:pt x="29673" y="46883"/>
                    <a:pt x="29742" y="46906"/>
                  </a:cubicBezTo>
                  <a:cubicBezTo>
                    <a:pt x="29788" y="46906"/>
                    <a:pt x="29856" y="46861"/>
                    <a:pt x="29856" y="46792"/>
                  </a:cubicBezTo>
                  <a:cubicBezTo>
                    <a:pt x="29879" y="46450"/>
                    <a:pt x="29925" y="46085"/>
                    <a:pt x="29947" y="45742"/>
                  </a:cubicBezTo>
                  <a:cubicBezTo>
                    <a:pt x="29947" y="45674"/>
                    <a:pt x="29902" y="45628"/>
                    <a:pt x="29856" y="45605"/>
                  </a:cubicBezTo>
                  <a:close/>
                  <a:moveTo>
                    <a:pt x="42361" y="46435"/>
                  </a:moveTo>
                  <a:cubicBezTo>
                    <a:pt x="42338" y="46435"/>
                    <a:pt x="42315" y="46440"/>
                    <a:pt x="42296" y="46450"/>
                  </a:cubicBezTo>
                  <a:cubicBezTo>
                    <a:pt x="42022" y="46678"/>
                    <a:pt x="41725" y="46929"/>
                    <a:pt x="41474" y="47157"/>
                  </a:cubicBezTo>
                  <a:cubicBezTo>
                    <a:pt x="41429" y="47180"/>
                    <a:pt x="41429" y="47249"/>
                    <a:pt x="41451" y="47294"/>
                  </a:cubicBezTo>
                  <a:cubicBezTo>
                    <a:pt x="41474" y="47317"/>
                    <a:pt x="41497" y="47340"/>
                    <a:pt x="41543" y="47340"/>
                  </a:cubicBezTo>
                  <a:cubicBezTo>
                    <a:pt x="41565" y="47340"/>
                    <a:pt x="41588" y="47340"/>
                    <a:pt x="41611" y="47317"/>
                  </a:cubicBezTo>
                  <a:cubicBezTo>
                    <a:pt x="41862" y="47089"/>
                    <a:pt x="42159" y="46861"/>
                    <a:pt x="42433" y="46632"/>
                  </a:cubicBezTo>
                  <a:cubicBezTo>
                    <a:pt x="42478" y="46587"/>
                    <a:pt x="42478" y="46518"/>
                    <a:pt x="42456" y="46473"/>
                  </a:cubicBezTo>
                  <a:cubicBezTo>
                    <a:pt x="42429" y="46446"/>
                    <a:pt x="42394" y="46435"/>
                    <a:pt x="42361" y="46435"/>
                  </a:cubicBezTo>
                  <a:close/>
                  <a:moveTo>
                    <a:pt x="2729" y="47052"/>
                  </a:moveTo>
                  <a:cubicBezTo>
                    <a:pt x="2696" y="47052"/>
                    <a:pt x="2663" y="47068"/>
                    <a:pt x="2648" y="47112"/>
                  </a:cubicBezTo>
                  <a:cubicBezTo>
                    <a:pt x="2420" y="47386"/>
                    <a:pt x="2237" y="47705"/>
                    <a:pt x="2032" y="48002"/>
                  </a:cubicBezTo>
                  <a:cubicBezTo>
                    <a:pt x="2009" y="48047"/>
                    <a:pt x="2032" y="48116"/>
                    <a:pt x="2078" y="48139"/>
                  </a:cubicBezTo>
                  <a:cubicBezTo>
                    <a:pt x="2101" y="48162"/>
                    <a:pt x="2101" y="48162"/>
                    <a:pt x="2123" y="48162"/>
                  </a:cubicBezTo>
                  <a:cubicBezTo>
                    <a:pt x="2169" y="48162"/>
                    <a:pt x="2192" y="48139"/>
                    <a:pt x="2215" y="48116"/>
                  </a:cubicBezTo>
                  <a:cubicBezTo>
                    <a:pt x="2397" y="47819"/>
                    <a:pt x="2603" y="47523"/>
                    <a:pt x="2808" y="47226"/>
                  </a:cubicBezTo>
                  <a:cubicBezTo>
                    <a:pt x="2854" y="47180"/>
                    <a:pt x="2831" y="47112"/>
                    <a:pt x="2785" y="47066"/>
                  </a:cubicBezTo>
                  <a:cubicBezTo>
                    <a:pt x="2769" y="47058"/>
                    <a:pt x="2749" y="47052"/>
                    <a:pt x="2729" y="47052"/>
                  </a:cubicBezTo>
                  <a:close/>
                  <a:moveTo>
                    <a:pt x="40595" y="47990"/>
                  </a:moveTo>
                  <a:cubicBezTo>
                    <a:pt x="40567" y="47990"/>
                    <a:pt x="40538" y="48002"/>
                    <a:pt x="40515" y="48025"/>
                  </a:cubicBezTo>
                  <a:cubicBezTo>
                    <a:pt x="40264" y="48276"/>
                    <a:pt x="40013" y="48527"/>
                    <a:pt x="39762" y="48801"/>
                  </a:cubicBezTo>
                  <a:cubicBezTo>
                    <a:pt x="39739" y="48846"/>
                    <a:pt x="39739" y="48915"/>
                    <a:pt x="39785" y="48960"/>
                  </a:cubicBezTo>
                  <a:cubicBezTo>
                    <a:pt x="39808" y="48960"/>
                    <a:pt x="39831" y="48983"/>
                    <a:pt x="39854" y="48983"/>
                  </a:cubicBezTo>
                  <a:cubicBezTo>
                    <a:pt x="39876" y="48983"/>
                    <a:pt x="39899" y="48960"/>
                    <a:pt x="39922" y="48938"/>
                  </a:cubicBezTo>
                  <a:cubicBezTo>
                    <a:pt x="40173" y="48687"/>
                    <a:pt x="40424" y="48436"/>
                    <a:pt x="40675" y="48184"/>
                  </a:cubicBezTo>
                  <a:cubicBezTo>
                    <a:pt x="40721" y="48139"/>
                    <a:pt x="40721" y="48070"/>
                    <a:pt x="40675" y="48025"/>
                  </a:cubicBezTo>
                  <a:cubicBezTo>
                    <a:pt x="40652" y="48002"/>
                    <a:pt x="40624" y="47990"/>
                    <a:pt x="40595" y="47990"/>
                  </a:cubicBezTo>
                  <a:close/>
                  <a:moveTo>
                    <a:pt x="29605" y="47956"/>
                  </a:moveTo>
                  <a:cubicBezTo>
                    <a:pt x="29537" y="47956"/>
                    <a:pt x="29491" y="48002"/>
                    <a:pt x="29491" y="48047"/>
                  </a:cubicBezTo>
                  <a:cubicBezTo>
                    <a:pt x="29422" y="48413"/>
                    <a:pt x="29377" y="48755"/>
                    <a:pt x="29308" y="49097"/>
                  </a:cubicBezTo>
                  <a:cubicBezTo>
                    <a:pt x="29308" y="49166"/>
                    <a:pt x="29331" y="49212"/>
                    <a:pt x="29400" y="49234"/>
                  </a:cubicBezTo>
                  <a:lnTo>
                    <a:pt x="29422" y="49234"/>
                  </a:lnTo>
                  <a:cubicBezTo>
                    <a:pt x="29468" y="49234"/>
                    <a:pt x="29514" y="49189"/>
                    <a:pt x="29514" y="49143"/>
                  </a:cubicBezTo>
                  <a:cubicBezTo>
                    <a:pt x="29582" y="48801"/>
                    <a:pt x="29651" y="48436"/>
                    <a:pt x="29696" y="48070"/>
                  </a:cubicBezTo>
                  <a:cubicBezTo>
                    <a:pt x="29696" y="48025"/>
                    <a:pt x="29651" y="47979"/>
                    <a:pt x="29605" y="47956"/>
                  </a:cubicBezTo>
                  <a:close/>
                  <a:moveTo>
                    <a:pt x="1515" y="49066"/>
                  </a:moveTo>
                  <a:cubicBezTo>
                    <a:pt x="1476" y="49066"/>
                    <a:pt x="1433" y="49092"/>
                    <a:pt x="1416" y="49143"/>
                  </a:cubicBezTo>
                  <a:cubicBezTo>
                    <a:pt x="1256" y="49463"/>
                    <a:pt x="1096" y="49782"/>
                    <a:pt x="959" y="50125"/>
                  </a:cubicBezTo>
                  <a:cubicBezTo>
                    <a:pt x="936" y="50170"/>
                    <a:pt x="959" y="50239"/>
                    <a:pt x="1028" y="50262"/>
                  </a:cubicBezTo>
                  <a:lnTo>
                    <a:pt x="1051" y="50262"/>
                  </a:lnTo>
                  <a:cubicBezTo>
                    <a:pt x="1096" y="50262"/>
                    <a:pt x="1142" y="50239"/>
                    <a:pt x="1165" y="50193"/>
                  </a:cubicBezTo>
                  <a:cubicBezTo>
                    <a:pt x="1302" y="49874"/>
                    <a:pt x="1439" y="49554"/>
                    <a:pt x="1598" y="49234"/>
                  </a:cubicBezTo>
                  <a:cubicBezTo>
                    <a:pt x="1621" y="49166"/>
                    <a:pt x="1598" y="49120"/>
                    <a:pt x="1553" y="49075"/>
                  </a:cubicBezTo>
                  <a:cubicBezTo>
                    <a:pt x="1541" y="49069"/>
                    <a:pt x="1528" y="49066"/>
                    <a:pt x="1515" y="49066"/>
                  </a:cubicBezTo>
                  <a:close/>
                  <a:moveTo>
                    <a:pt x="39014" y="49744"/>
                  </a:moveTo>
                  <a:cubicBezTo>
                    <a:pt x="38983" y="49744"/>
                    <a:pt x="38954" y="49755"/>
                    <a:pt x="38941" y="49782"/>
                  </a:cubicBezTo>
                  <a:cubicBezTo>
                    <a:pt x="38712" y="50079"/>
                    <a:pt x="38507" y="50376"/>
                    <a:pt x="38301" y="50672"/>
                  </a:cubicBezTo>
                  <a:cubicBezTo>
                    <a:pt x="38279" y="50718"/>
                    <a:pt x="38301" y="50787"/>
                    <a:pt x="38347" y="50809"/>
                  </a:cubicBezTo>
                  <a:cubicBezTo>
                    <a:pt x="38347" y="50832"/>
                    <a:pt x="38370" y="50832"/>
                    <a:pt x="38393" y="50832"/>
                  </a:cubicBezTo>
                  <a:cubicBezTo>
                    <a:pt x="38438" y="50832"/>
                    <a:pt x="38461" y="50809"/>
                    <a:pt x="38484" y="50787"/>
                  </a:cubicBezTo>
                  <a:cubicBezTo>
                    <a:pt x="38689" y="50490"/>
                    <a:pt x="38895" y="50193"/>
                    <a:pt x="39100" y="49919"/>
                  </a:cubicBezTo>
                  <a:cubicBezTo>
                    <a:pt x="39146" y="49874"/>
                    <a:pt x="39123" y="49805"/>
                    <a:pt x="39078" y="49759"/>
                  </a:cubicBezTo>
                  <a:cubicBezTo>
                    <a:pt x="39059" y="49750"/>
                    <a:pt x="39036" y="49744"/>
                    <a:pt x="39014" y="49744"/>
                  </a:cubicBezTo>
                  <a:close/>
                  <a:moveTo>
                    <a:pt x="29159" y="50278"/>
                  </a:moveTo>
                  <a:cubicBezTo>
                    <a:pt x="29110" y="50278"/>
                    <a:pt x="29076" y="50316"/>
                    <a:pt x="29057" y="50353"/>
                  </a:cubicBezTo>
                  <a:cubicBezTo>
                    <a:pt x="28989" y="50718"/>
                    <a:pt x="28897" y="51060"/>
                    <a:pt x="28806" y="51403"/>
                  </a:cubicBezTo>
                  <a:cubicBezTo>
                    <a:pt x="28806" y="51448"/>
                    <a:pt x="28829" y="51517"/>
                    <a:pt x="28897" y="51540"/>
                  </a:cubicBezTo>
                  <a:lnTo>
                    <a:pt x="28920" y="51540"/>
                  </a:lnTo>
                  <a:cubicBezTo>
                    <a:pt x="28966" y="51540"/>
                    <a:pt x="29012" y="51517"/>
                    <a:pt x="29012" y="51448"/>
                  </a:cubicBezTo>
                  <a:cubicBezTo>
                    <a:pt x="29103" y="51106"/>
                    <a:pt x="29194" y="50764"/>
                    <a:pt x="29263" y="50398"/>
                  </a:cubicBezTo>
                  <a:cubicBezTo>
                    <a:pt x="29285" y="50353"/>
                    <a:pt x="29240" y="50284"/>
                    <a:pt x="29194" y="50284"/>
                  </a:cubicBezTo>
                  <a:cubicBezTo>
                    <a:pt x="29182" y="50280"/>
                    <a:pt x="29170" y="50278"/>
                    <a:pt x="29159" y="50278"/>
                  </a:cubicBezTo>
                  <a:close/>
                  <a:moveTo>
                    <a:pt x="627" y="51260"/>
                  </a:moveTo>
                  <a:cubicBezTo>
                    <a:pt x="578" y="51260"/>
                    <a:pt x="544" y="51297"/>
                    <a:pt x="526" y="51334"/>
                  </a:cubicBezTo>
                  <a:cubicBezTo>
                    <a:pt x="411" y="51677"/>
                    <a:pt x="343" y="52042"/>
                    <a:pt x="252" y="52384"/>
                  </a:cubicBezTo>
                  <a:cubicBezTo>
                    <a:pt x="252" y="52453"/>
                    <a:pt x="274" y="52498"/>
                    <a:pt x="343" y="52521"/>
                  </a:cubicBezTo>
                  <a:lnTo>
                    <a:pt x="366" y="52521"/>
                  </a:lnTo>
                  <a:cubicBezTo>
                    <a:pt x="411" y="52521"/>
                    <a:pt x="457" y="52476"/>
                    <a:pt x="480" y="52430"/>
                  </a:cubicBezTo>
                  <a:cubicBezTo>
                    <a:pt x="548" y="52088"/>
                    <a:pt x="640" y="51745"/>
                    <a:pt x="731" y="51403"/>
                  </a:cubicBezTo>
                  <a:cubicBezTo>
                    <a:pt x="754" y="51334"/>
                    <a:pt x="708" y="51289"/>
                    <a:pt x="663" y="51266"/>
                  </a:cubicBezTo>
                  <a:cubicBezTo>
                    <a:pt x="650" y="51262"/>
                    <a:pt x="638" y="51260"/>
                    <a:pt x="627" y="51260"/>
                  </a:cubicBezTo>
                  <a:close/>
                  <a:moveTo>
                    <a:pt x="37772" y="51736"/>
                  </a:moveTo>
                  <a:cubicBezTo>
                    <a:pt x="37729" y="51736"/>
                    <a:pt x="37696" y="51757"/>
                    <a:pt x="37662" y="51791"/>
                  </a:cubicBezTo>
                  <a:cubicBezTo>
                    <a:pt x="37503" y="52133"/>
                    <a:pt x="37366" y="52453"/>
                    <a:pt x="37251" y="52795"/>
                  </a:cubicBezTo>
                  <a:cubicBezTo>
                    <a:pt x="37229" y="52841"/>
                    <a:pt x="37251" y="52909"/>
                    <a:pt x="37320" y="52932"/>
                  </a:cubicBezTo>
                  <a:lnTo>
                    <a:pt x="37343" y="52932"/>
                  </a:lnTo>
                  <a:cubicBezTo>
                    <a:pt x="37388" y="52932"/>
                    <a:pt x="37434" y="52909"/>
                    <a:pt x="37457" y="52864"/>
                  </a:cubicBezTo>
                  <a:cubicBezTo>
                    <a:pt x="37571" y="52544"/>
                    <a:pt x="37708" y="52225"/>
                    <a:pt x="37868" y="51905"/>
                  </a:cubicBezTo>
                  <a:cubicBezTo>
                    <a:pt x="37891" y="51836"/>
                    <a:pt x="37868" y="51768"/>
                    <a:pt x="37822" y="51745"/>
                  </a:cubicBezTo>
                  <a:cubicBezTo>
                    <a:pt x="37804" y="51739"/>
                    <a:pt x="37787" y="51736"/>
                    <a:pt x="37772" y="51736"/>
                  </a:cubicBezTo>
                  <a:close/>
                  <a:moveTo>
                    <a:pt x="28554" y="52558"/>
                  </a:moveTo>
                  <a:cubicBezTo>
                    <a:pt x="28511" y="52558"/>
                    <a:pt x="28481" y="52584"/>
                    <a:pt x="28464" y="52635"/>
                  </a:cubicBezTo>
                  <a:cubicBezTo>
                    <a:pt x="28350" y="52978"/>
                    <a:pt x="28235" y="53320"/>
                    <a:pt x="28121" y="53640"/>
                  </a:cubicBezTo>
                  <a:cubicBezTo>
                    <a:pt x="28099" y="53708"/>
                    <a:pt x="28121" y="53754"/>
                    <a:pt x="28190" y="53777"/>
                  </a:cubicBezTo>
                  <a:cubicBezTo>
                    <a:pt x="28190" y="53777"/>
                    <a:pt x="28213" y="53799"/>
                    <a:pt x="28213" y="53799"/>
                  </a:cubicBezTo>
                  <a:cubicBezTo>
                    <a:pt x="28258" y="53799"/>
                    <a:pt x="28304" y="53754"/>
                    <a:pt x="28327" y="53708"/>
                  </a:cubicBezTo>
                  <a:cubicBezTo>
                    <a:pt x="28441" y="53389"/>
                    <a:pt x="28555" y="53046"/>
                    <a:pt x="28669" y="52704"/>
                  </a:cubicBezTo>
                  <a:cubicBezTo>
                    <a:pt x="28692" y="52635"/>
                    <a:pt x="28646" y="52590"/>
                    <a:pt x="28601" y="52567"/>
                  </a:cubicBezTo>
                  <a:cubicBezTo>
                    <a:pt x="28584" y="52561"/>
                    <a:pt x="28568" y="52558"/>
                    <a:pt x="28554" y="52558"/>
                  </a:cubicBezTo>
                  <a:close/>
                  <a:moveTo>
                    <a:pt x="183" y="53571"/>
                  </a:moveTo>
                  <a:cubicBezTo>
                    <a:pt x="115" y="53571"/>
                    <a:pt x="69" y="53617"/>
                    <a:pt x="69" y="53663"/>
                  </a:cubicBezTo>
                  <a:cubicBezTo>
                    <a:pt x="46" y="53891"/>
                    <a:pt x="23" y="54096"/>
                    <a:pt x="23" y="54324"/>
                  </a:cubicBezTo>
                  <a:cubicBezTo>
                    <a:pt x="1" y="54461"/>
                    <a:pt x="1" y="54598"/>
                    <a:pt x="1" y="54758"/>
                  </a:cubicBezTo>
                  <a:cubicBezTo>
                    <a:pt x="1" y="54804"/>
                    <a:pt x="46" y="54849"/>
                    <a:pt x="115" y="54849"/>
                  </a:cubicBezTo>
                  <a:cubicBezTo>
                    <a:pt x="183" y="54849"/>
                    <a:pt x="229" y="54804"/>
                    <a:pt x="229" y="54758"/>
                  </a:cubicBezTo>
                  <a:cubicBezTo>
                    <a:pt x="229" y="54621"/>
                    <a:pt x="229" y="54461"/>
                    <a:pt x="229" y="54324"/>
                  </a:cubicBezTo>
                  <a:cubicBezTo>
                    <a:pt x="252" y="54119"/>
                    <a:pt x="252" y="53891"/>
                    <a:pt x="274" y="53685"/>
                  </a:cubicBezTo>
                  <a:cubicBezTo>
                    <a:pt x="274" y="53640"/>
                    <a:pt x="229" y="53571"/>
                    <a:pt x="183" y="53571"/>
                  </a:cubicBezTo>
                  <a:close/>
                  <a:moveTo>
                    <a:pt x="36975" y="53953"/>
                  </a:moveTo>
                  <a:cubicBezTo>
                    <a:pt x="36933" y="53953"/>
                    <a:pt x="36886" y="53994"/>
                    <a:pt x="36886" y="54051"/>
                  </a:cubicBezTo>
                  <a:cubicBezTo>
                    <a:pt x="36795" y="54393"/>
                    <a:pt x="36726" y="54758"/>
                    <a:pt x="36704" y="55100"/>
                  </a:cubicBezTo>
                  <a:cubicBezTo>
                    <a:pt x="36681" y="55169"/>
                    <a:pt x="36726" y="55215"/>
                    <a:pt x="36795" y="55237"/>
                  </a:cubicBezTo>
                  <a:cubicBezTo>
                    <a:pt x="36863" y="55237"/>
                    <a:pt x="36909" y="55192"/>
                    <a:pt x="36909" y="55123"/>
                  </a:cubicBezTo>
                  <a:cubicBezTo>
                    <a:pt x="36955" y="54781"/>
                    <a:pt x="37000" y="54439"/>
                    <a:pt x="37092" y="54096"/>
                  </a:cubicBezTo>
                  <a:cubicBezTo>
                    <a:pt x="37092" y="54028"/>
                    <a:pt x="37069" y="53982"/>
                    <a:pt x="37000" y="53959"/>
                  </a:cubicBezTo>
                  <a:cubicBezTo>
                    <a:pt x="36992" y="53955"/>
                    <a:pt x="36984" y="53953"/>
                    <a:pt x="36975" y="53953"/>
                  </a:cubicBezTo>
                  <a:close/>
                  <a:moveTo>
                    <a:pt x="27755" y="54772"/>
                  </a:moveTo>
                  <a:cubicBezTo>
                    <a:pt x="27712" y="54772"/>
                    <a:pt x="27682" y="54798"/>
                    <a:pt x="27665" y="54849"/>
                  </a:cubicBezTo>
                  <a:cubicBezTo>
                    <a:pt x="27619" y="54918"/>
                    <a:pt x="27574" y="55009"/>
                    <a:pt x="27551" y="55100"/>
                  </a:cubicBezTo>
                  <a:cubicBezTo>
                    <a:pt x="27437" y="55329"/>
                    <a:pt x="27322" y="55580"/>
                    <a:pt x="27208" y="55808"/>
                  </a:cubicBezTo>
                  <a:cubicBezTo>
                    <a:pt x="27186" y="55854"/>
                    <a:pt x="27208" y="55922"/>
                    <a:pt x="27277" y="55945"/>
                  </a:cubicBezTo>
                  <a:cubicBezTo>
                    <a:pt x="27277" y="55968"/>
                    <a:pt x="27300" y="55968"/>
                    <a:pt x="27322" y="55968"/>
                  </a:cubicBezTo>
                  <a:cubicBezTo>
                    <a:pt x="27345" y="55968"/>
                    <a:pt x="27391" y="55945"/>
                    <a:pt x="27414" y="55899"/>
                  </a:cubicBezTo>
                  <a:cubicBezTo>
                    <a:pt x="27528" y="55671"/>
                    <a:pt x="27642" y="55420"/>
                    <a:pt x="27733" y="55192"/>
                  </a:cubicBezTo>
                  <a:cubicBezTo>
                    <a:pt x="27779" y="55100"/>
                    <a:pt x="27825" y="55009"/>
                    <a:pt x="27847" y="54918"/>
                  </a:cubicBezTo>
                  <a:cubicBezTo>
                    <a:pt x="27870" y="54872"/>
                    <a:pt x="27847" y="54804"/>
                    <a:pt x="27802" y="54781"/>
                  </a:cubicBezTo>
                  <a:cubicBezTo>
                    <a:pt x="27785" y="54775"/>
                    <a:pt x="27769" y="54772"/>
                    <a:pt x="27755" y="54772"/>
                  </a:cubicBezTo>
                  <a:close/>
                  <a:moveTo>
                    <a:pt x="183" y="55922"/>
                  </a:moveTo>
                  <a:cubicBezTo>
                    <a:pt x="115" y="55922"/>
                    <a:pt x="92" y="55991"/>
                    <a:pt x="92" y="56036"/>
                  </a:cubicBezTo>
                  <a:cubicBezTo>
                    <a:pt x="138" y="56402"/>
                    <a:pt x="206" y="56767"/>
                    <a:pt x="297" y="57109"/>
                  </a:cubicBezTo>
                  <a:cubicBezTo>
                    <a:pt x="297" y="57155"/>
                    <a:pt x="343" y="57200"/>
                    <a:pt x="389" y="57200"/>
                  </a:cubicBezTo>
                  <a:lnTo>
                    <a:pt x="411" y="57200"/>
                  </a:lnTo>
                  <a:cubicBezTo>
                    <a:pt x="480" y="57178"/>
                    <a:pt x="503" y="57109"/>
                    <a:pt x="503" y="57063"/>
                  </a:cubicBezTo>
                  <a:cubicBezTo>
                    <a:pt x="411" y="56721"/>
                    <a:pt x="343" y="56379"/>
                    <a:pt x="297" y="56014"/>
                  </a:cubicBezTo>
                  <a:cubicBezTo>
                    <a:pt x="297" y="55968"/>
                    <a:pt x="252" y="55922"/>
                    <a:pt x="183" y="55922"/>
                  </a:cubicBezTo>
                  <a:close/>
                  <a:moveTo>
                    <a:pt x="36749" y="56287"/>
                  </a:moveTo>
                  <a:cubicBezTo>
                    <a:pt x="36704" y="56310"/>
                    <a:pt x="36658" y="56356"/>
                    <a:pt x="36658" y="56402"/>
                  </a:cubicBezTo>
                  <a:cubicBezTo>
                    <a:pt x="36658" y="56767"/>
                    <a:pt x="36704" y="57132"/>
                    <a:pt x="36749" y="57497"/>
                  </a:cubicBezTo>
                  <a:cubicBezTo>
                    <a:pt x="36772" y="57543"/>
                    <a:pt x="36818" y="57588"/>
                    <a:pt x="36863" y="57588"/>
                  </a:cubicBezTo>
                  <a:lnTo>
                    <a:pt x="36886" y="57588"/>
                  </a:lnTo>
                  <a:cubicBezTo>
                    <a:pt x="36932" y="57566"/>
                    <a:pt x="36978" y="57520"/>
                    <a:pt x="36978" y="57451"/>
                  </a:cubicBezTo>
                  <a:cubicBezTo>
                    <a:pt x="36909" y="57109"/>
                    <a:pt x="36886" y="56744"/>
                    <a:pt x="36863" y="56402"/>
                  </a:cubicBezTo>
                  <a:cubicBezTo>
                    <a:pt x="36863" y="56333"/>
                    <a:pt x="36818" y="56287"/>
                    <a:pt x="36749" y="56287"/>
                  </a:cubicBezTo>
                  <a:close/>
                  <a:moveTo>
                    <a:pt x="26693" y="56879"/>
                  </a:moveTo>
                  <a:cubicBezTo>
                    <a:pt x="26661" y="56879"/>
                    <a:pt x="26629" y="56898"/>
                    <a:pt x="26615" y="56927"/>
                  </a:cubicBezTo>
                  <a:cubicBezTo>
                    <a:pt x="26432" y="57246"/>
                    <a:pt x="26250" y="57543"/>
                    <a:pt x="26044" y="57840"/>
                  </a:cubicBezTo>
                  <a:cubicBezTo>
                    <a:pt x="26021" y="57885"/>
                    <a:pt x="26021" y="57954"/>
                    <a:pt x="26067" y="57976"/>
                  </a:cubicBezTo>
                  <a:cubicBezTo>
                    <a:pt x="26090" y="57999"/>
                    <a:pt x="26113" y="57999"/>
                    <a:pt x="26136" y="57999"/>
                  </a:cubicBezTo>
                  <a:cubicBezTo>
                    <a:pt x="26158" y="57999"/>
                    <a:pt x="26204" y="57999"/>
                    <a:pt x="26227" y="57954"/>
                  </a:cubicBezTo>
                  <a:cubicBezTo>
                    <a:pt x="26432" y="57657"/>
                    <a:pt x="26615" y="57360"/>
                    <a:pt x="26797" y="57041"/>
                  </a:cubicBezTo>
                  <a:cubicBezTo>
                    <a:pt x="26820" y="56995"/>
                    <a:pt x="26820" y="56927"/>
                    <a:pt x="26752" y="56904"/>
                  </a:cubicBezTo>
                  <a:cubicBezTo>
                    <a:pt x="26734" y="56886"/>
                    <a:pt x="26714" y="56879"/>
                    <a:pt x="26693" y="56879"/>
                  </a:cubicBezTo>
                  <a:close/>
                  <a:moveTo>
                    <a:pt x="768" y="58199"/>
                  </a:moveTo>
                  <a:cubicBezTo>
                    <a:pt x="756" y="58199"/>
                    <a:pt x="744" y="58201"/>
                    <a:pt x="731" y="58205"/>
                  </a:cubicBezTo>
                  <a:cubicBezTo>
                    <a:pt x="685" y="58228"/>
                    <a:pt x="663" y="58296"/>
                    <a:pt x="685" y="58342"/>
                  </a:cubicBezTo>
                  <a:cubicBezTo>
                    <a:pt x="822" y="58684"/>
                    <a:pt x="959" y="59026"/>
                    <a:pt x="1142" y="59323"/>
                  </a:cubicBezTo>
                  <a:cubicBezTo>
                    <a:pt x="1165" y="59369"/>
                    <a:pt x="1187" y="59392"/>
                    <a:pt x="1233" y="59392"/>
                  </a:cubicBezTo>
                  <a:cubicBezTo>
                    <a:pt x="1256" y="59392"/>
                    <a:pt x="1256" y="59392"/>
                    <a:pt x="1279" y="59369"/>
                  </a:cubicBezTo>
                  <a:cubicBezTo>
                    <a:pt x="1324" y="59346"/>
                    <a:pt x="1347" y="59278"/>
                    <a:pt x="1324" y="59232"/>
                  </a:cubicBezTo>
                  <a:cubicBezTo>
                    <a:pt x="1165" y="58912"/>
                    <a:pt x="1005" y="58593"/>
                    <a:pt x="891" y="58273"/>
                  </a:cubicBezTo>
                  <a:cubicBezTo>
                    <a:pt x="872" y="58236"/>
                    <a:pt x="823" y="58199"/>
                    <a:pt x="768" y="58199"/>
                  </a:cubicBezTo>
                  <a:close/>
                  <a:moveTo>
                    <a:pt x="37164" y="58610"/>
                  </a:moveTo>
                  <a:cubicBezTo>
                    <a:pt x="37155" y="58610"/>
                    <a:pt x="37146" y="58611"/>
                    <a:pt x="37137" y="58616"/>
                  </a:cubicBezTo>
                  <a:cubicBezTo>
                    <a:pt x="37069" y="58638"/>
                    <a:pt x="37046" y="58707"/>
                    <a:pt x="37069" y="58753"/>
                  </a:cubicBezTo>
                  <a:cubicBezTo>
                    <a:pt x="37183" y="59095"/>
                    <a:pt x="37320" y="59414"/>
                    <a:pt x="37480" y="59757"/>
                  </a:cubicBezTo>
                  <a:cubicBezTo>
                    <a:pt x="37503" y="59802"/>
                    <a:pt x="37525" y="59825"/>
                    <a:pt x="37571" y="59825"/>
                  </a:cubicBezTo>
                  <a:cubicBezTo>
                    <a:pt x="37594" y="59825"/>
                    <a:pt x="37617" y="59825"/>
                    <a:pt x="37617" y="59802"/>
                  </a:cubicBezTo>
                  <a:cubicBezTo>
                    <a:pt x="37685" y="59780"/>
                    <a:pt x="37708" y="59711"/>
                    <a:pt x="37662" y="59666"/>
                  </a:cubicBezTo>
                  <a:cubicBezTo>
                    <a:pt x="37525" y="59346"/>
                    <a:pt x="37388" y="59004"/>
                    <a:pt x="37274" y="58684"/>
                  </a:cubicBezTo>
                  <a:cubicBezTo>
                    <a:pt x="37256" y="58647"/>
                    <a:pt x="37207" y="58610"/>
                    <a:pt x="37164" y="58610"/>
                  </a:cubicBezTo>
                  <a:close/>
                  <a:moveTo>
                    <a:pt x="25386" y="58829"/>
                  </a:moveTo>
                  <a:cubicBezTo>
                    <a:pt x="25352" y="58829"/>
                    <a:pt x="25318" y="58840"/>
                    <a:pt x="25291" y="58867"/>
                  </a:cubicBezTo>
                  <a:cubicBezTo>
                    <a:pt x="25086" y="59141"/>
                    <a:pt x="24857" y="59414"/>
                    <a:pt x="24606" y="59688"/>
                  </a:cubicBezTo>
                  <a:cubicBezTo>
                    <a:pt x="24583" y="59734"/>
                    <a:pt x="24583" y="59802"/>
                    <a:pt x="24629" y="59848"/>
                  </a:cubicBezTo>
                  <a:cubicBezTo>
                    <a:pt x="24652" y="59848"/>
                    <a:pt x="24675" y="59871"/>
                    <a:pt x="24698" y="59871"/>
                  </a:cubicBezTo>
                  <a:cubicBezTo>
                    <a:pt x="24720" y="59871"/>
                    <a:pt x="24743" y="59848"/>
                    <a:pt x="24766" y="59825"/>
                  </a:cubicBezTo>
                  <a:cubicBezTo>
                    <a:pt x="25017" y="59574"/>
                    <a:pt x="25245" y="59278"/>
                    <a:pt x="25474" y="59004"/>
                  </a:cubicBezTo>
                  <a:cubicBezTo>
                    <a:pt x="25496" y="58958"/>
                    <a:pt x="25496" y="58889"/>
                    <a:pt x="25451" y="58844"/>
                  </a:cubicBezTo>
                  <a:cubicBezTo>
                    <a:pt x="25432" y="58834"/>
                    <a:pt x="25409" y="58829"/>
                    <a:pt x="25386" y="58829"/>
                  </a:cubicBezTo>
                  <a:close/>
                  <a:moveTo>
                    <a:pt x="1915" y="60267"/>
                  </a:moveTo>
                  <a:cubicBezTo>
                    <a:pt x="1891" y="60267"/>
                    <a:pt x="1868" y="60272"/>
                    <a:pt x="1849" y="60282"/>
                  </a:cubicBezTo>
                  <a:cubicBezTo>
                    <a:pt x="1804" y="60327"/>
                    <a:pt x="1804" y="60396"/>
                    <a:pt x="1827" y="60442"/>
                  </a:cubicBezTo>
                  <a:cubicBezTo>
                    <a:pt x="2032" y="60716"/>
                    <a:pt x="2260" y="61012"/>
                    <a:pt x="2511" y="61263"/>
                  </a:cubicBezTo>
                  <a:cubicBezTo>
                    <a:pt x="2534" y="61286"/>
                    <a:pt x="2557" y="61309"/>
                    <a:pt x="2580" y="61309"/>
                  </a:cubicBezTo>
                  <a:cubicBezTo>
                    <a:pt x="2625" y="61309"/>
                    <a:pt x="2648" y="61309"/>
                    <a:pt x="2671" y="61286"/>
                  </a:cubicBezTo>
                  <a:cubicBezTo>
                    <a:pt x="2717" y="61240"/>
                    <a:pt x="2717" y="61172"/>
                    <a:pt x="2671" y="61126"/>
                  </a:cubicBezTo>
                  <a:cubicBezTo>
                    <a:pt x="2443" y="60875"/>
                    <a:pt x="2215" y="60579"/>
                    <a:pt x="2009" y="60305"/>
                  </a:cubicBezTo>
                  <a:cubicBezTo>
                    <a:pt x="1982" y="60278"/>
                    <a:pt x="1948" y="60267"/>
                    <a:pt x="1915" y="60267"/>
                  </a:cubicBezTo>
                  <a:close/>
                  <a:moveTo>
                    <a:pt x="23786" y="60586"/>
                  </a:moveTo>
                  <a:cubicBezTo>
                    <a:pt x="23766" y="60586"/>
                    <a:pt x="23748" y="60592"/>
                    <a:pt x="23739" y="60601"/>
                  </a:cubicBezTo>
                  <a:cubicBezTo>
                    <a:pt x="23465" y="60852"/>
                    <a:pt x="23214" y="61104"/>
                    <a:pt x="22940" y="61332"/>
                  </a:cubicBezTo>
                  <a:cubicBezTo>
                    <a:pt x="22894" y="61377"/>
                    <a:pt x="22894" y="61446"/>
                    <a:pt x="22940" y="61469"/>
                  </a:cubicBezTo>
                  <a:cubicBezTo>
                    <a:pt x="22940" y="61514"/>
                    <a:pt x="22986" y="61514"/>
                    <a:pt x="23008" y="61514"/>
                  </a:cubicBezTo>
                  <a:cubicBezTo>
                    <a:pt x="23031" y="61514"/>
                    <a:pt x="23054" y="61514"/>
                    <a:pt x="23077" y="61492"/>
                  </a:cubicBezTo>
                  <a:cubicBezTo>
                    <a:pt x="23351" y="61263"/>
                    <a:pt x="23625" y="61012"/>
                    <a:pt x="23876" y="60761"/>
                  </a:cubicBezTo>
                  <a:cubicBezTo>
                    <a:pt x="23921" y="60716"/>
                    <a:pt x="23921" y="60647"/>
                    <a:pt x="23876" y="60624"/>
                  </a:cubicBezTo>
                  <a:cubicBezTo>
                    <a:pt x="23849" y="60597"/>
                    <a:pt x="23815" y="60586"/>
                    <a:pt x="23786" y="60586"/>
                  </a:cubicBezTo>
                  <a:close/>
                  <a:moveTo>
                    <a:pt x="38223" y="60713"/>
                  </a:moveTo>
                  <a:cubicBezTo>
                    <a:pt x="38203" y="60713"/>
                    <a:pt x="38182" y="60721"/>
                    <a:pt x="38164" y="60738"/>
                  </a:cubicBezTo>
                  <a:cubicBezTo>
                    <a:pt x="38096" y="60761"/>
                    <a:pt x="38096" y="60830"/>
                    <a:pt x="38119" y="60875"/>
                  </a:cubicBezTo>
                  <a:cubicBezTo>
                    <a:pt x="38301" y="61172"/>
                    <a:pt x="38507" y="61446"/>
                    <a:pt x="38735" y="61765"/>
                  </a:cubicBezTo>
                  <a:cubicBezTo>
                    <a:pt x="38758" y="61788"/>
                    <a:pt x="38804" y="61811"/>
                    <a:pt x="38826" y="61811"/>
                  </a:cubicBezTo>
                  <a:cubicBezTo>
                    <a:pt x="38849" y="61811"/>
                    <a:pt x="38872" y="61811"/>
                    <a:pt x="38895" y="61788"/>
                  </a:cubicBezTo>
                  <a:cubicBezTo>
                    <a:pt x="38941" y="61765"/>
                    <a:pt x="38941" y="61697"/>
                    <a:pt x="38918" y="61629"/>
                  </a:cubicBezTo>
                  <a:cubicBezTo>
                    <a:pt x="38689" y="61332"/>
                    <a:pt x="38484" y="61035"/>
                    <a:pt x="38301" y="60761"/>
                  </a:cubicBezTo>
                  <a:cubicBezTo>
                    <a:pt x="38287" y="60733"/>
                    <a:pt x="38256" y="60713"/>
                    <a:pt x="38223" y="60713"/>
                  </a:cubicBezTo>
                  <a:close/>
                  <a:moveTo>
                    <a:pt x="3504" y="61982"/>
                  </a:moveTo>
                  <a:cubicBezTo>
                    <a:pt x="3476" y="61982"/>
                    <a:pt x="3447" y="61994"/>
                    <a:pt x="3424" y="62017"/>
                  </a:cubicBezTo>
                  <a:cubicBezTo>
                    <a:pt x="3402" y="62062"/>
                    <a:pt x="3402" y="62131"/>
                    <a:pt x="3447" y="62176"/>
                  </a:cubicBezTo>
                  <a:cubicBezTo>
                    <a:pt x="3721" y="62405"/>
                    <a:pt x="3995" y="62633"/>
                    <a:pt x="4292" y="62838"/>
                  </a:cubicBezTo>
                  <a:cubicBezTo>
                    <a:pt x="4315" y="62861"/>
                    <a:pt x="4337" y="62861"/>
                    <a:pt x="4360" y="62861"/>
                  </a:cubicBezTo>
                  <a:cubicBezTo>
                    <a:pt x="4383" y="62861"/>
                    <a:pt x="4429" y="62838"/>
                    <a:pt x="4452" y="62815"/>
                  </a:cubicBezTo>
                  <a:cubicBezTo>
                    <a:pt x="4474" y="62770"/>
                    <a:pt x="4474" y="62701"/>
                    <a:pt x="4429" y="62656"/>
                  </a:cubicBezTo>
                  <a:cubicBezTo>
                    <a:pt x="4132" y="62450"/>
                    <a:pt x="3858" y="62245"/>
                    <a:pt x="3584" y="62017"/>
                  </a:cubicBezTo>
                  <a:cubicBezTo>
                    <a:pt x="3561" y="61994"/>
                    <a:pt x="3533" y="61982"/>
                    <a:pt x="3504" y="61982"/>
                  </a:cubicBezTo>
                  <a:close/>
                  <a:moveTo>
                    <a:pt x="21995" y="62106"/>
                  </a:moveTo>
                  <a:cubicBezTo>
                    <a:pt x="21974" y="62106"/>
                    <a:pt x="21953" y="62113"/>
                    <a:pt x="21936" y="62131"/>
                  </a:cubicBezTo>
                  <a:cubicBezTo>
                    <a:pt x="21662" y="62336"/>
                    <a:pt x="21365" y="62542"/>
                    <a:pt x="21068" y="62724"/>
                  </a:cubicBezTo>
                  <a:cubicBezTo>
                    <a:pt x="21023" y="62747"/>
                    <a:pt x="21000" y="62815"/>
                    <a:pt x="21023" y="62884"/>
                  </a:cubicBezTo>
                  <a:cubicBezTo>
                    <a:pt x="21046" y="62907"/>
                    <a:pt x="21091" y="62930"/>
                    <a:pt x="21114" y="62930"/>
                  </a:cubicBezTo>
                  <a:cubicBezTo>
                    <a:pt x="21137" y="62930"/>
                    <a:pt x="21160" y="62930"/>
                    <a:pt x="21182" y="62907"/>
                  </a:cubicBezTo>
                  <a:cubicBezTo>
                    <a:pt x="21479" y="62724"/>
                    <a:pt x="21776" y="62519"/>
                    <a:pt x="22073" y="62290"/>
                  </a:cubicBezTo>
                  <a:cubicBezTo>
                    <a:pt x="22118" y="62268"/>
                    <a:pt x="22118" y="62199"/>
                    <a:pt x="22095" y="62153"/>
                  </a:cubicBezTo>
                  <a:cubicBezTo>
                    <a:pt x="22067" y="62125"/>
                    <a:pt x="22030" y="62106"/>
                    <a:pt x="21995" y="62106"/>
                  </a:cubicBezTo>
                  <a:close/>
                  <a:moveTo>
                    <a:pt x="39615" y="62608"/>
                  </a:moveTo>
                  <a:cubicBezTo>
                    <a:pt x="39595" y="62608"/>
                    <a:pt x="39574" y="62615"/>
                    <a:pt x="39557" y="62633"/>
                  </a:cubicBezTo>
                  <a:cubicBezTo>
                    <a:pt x="39511" y="62678"/>
                    <a:pt x="39488" y="62747"/>
                    <a:pt x="39534" y="62793"/>
                  </a:cubicBezTo>
                  <a:lnTo>
                    <a:pt x="39648" y="62952"/>
                  </a:lnTo>
                  <a:cubicBezTo>
                    <a:pt x="39831" y="63181"/>
                    <a:pt x="40013" y="63386"/>
                    <a:pt x="40196" y="63614"/>
                  </a:cubicBezTo>
                  <a:cubicBezTo>
                    <a:pt x="40219" y="63660"/>
                    <a:pt x="40242" y="63660"/>
                    <a:pt x="40287" y="63660"/>
                  </a:cubicBezTo>
                  <a:cubicBezTo>
                    <a:pt x="40310" y="63660"/>
                    <a:pt x="40333" y="63660"/>
                    <a:pt x="40356" y="63637"/>
                  </a:cubicBezTo>
                  <a:cubicBezTo>
                    <a:pt x="40401" y="63614"/>
                    <a:pt x="40401" y="63546"/>
                    <a:pt x="40379" y="63500"/>
                  </a:cubicBezTo>
                  <a:cubicBezTo>
                    <a:pt x="40196" y="63272"/>
                    <a:pt x="40013" y="63044"/>
                    <a:pt x="39831" y="62815"/>
                  </a:cubicBezTo>
                  <a:lnTo>
                    <a:pt x="39694" y="62656"/>
                  </a:lnTo>
                  <a:cubicBezTo>
                    <a:pt x="39680" y="62627"/>
                    <a:pt x="39648" y="62608"/>
                    <a:pt x="39615" y="62608"/>
                  </a:cubicBezTo>
                  <a:close/>
                  <a:moveTo>
                    <a:pt x="5461" y="63331"/>
                  </a:moveTo>
                  <a:cubicBezTo>
                    <a:pt x="5421" y="63331"/>
                    <a:pt x="5375" y="63353"/>
                    <a:pt x="5342" y="63386"/>
                  </a:cubicBezTo>
                  <a:cubicBezTo>
                    <a:pt x="5319" y="63432"/>
                    <a:pt x="5342" y="63500"/>
                    <a:pt x="5387" y="63546"/>
                  </a:cubicBezTo>
                  <a:cubicBezTo>
                    <a:pt x="5524" y="63614"/>
                    <a:pt x="5661" y="63683"/>
                    <a:pt x="5798" y="63774"/>
                  </a:cubicBezTo>
                  <a:cubicBezTo>
                    <a:pt x="5981" y="63865"/>
                    <a:pt x="6163" y="63957"/>
                    <a:pt x="6346" y="64025"/>
                  </a:cubicBezTo>
                  <a:cubicBezTo>
                    <a:pt x="6369" y="64048"/>
                    <a:pt x="6369" y="64048"/>
                    <a:pt x="6392" y="64048"/>
                  </a:cubicBezTo>
                  <a:cubicBezTo>
                    <a:pt x="6437" y="64048"/>
                    <a:pt x="6483" y="64025"/>
                    <a:pt x="6483" y="63980"/>
                  </a:cubicBezTo>
                  <a:cubicBezTo>
                    <a:pt x="6529" y="63934"/>
                    <a:pt x="6506" y="63865"/>
                    <a:pt x="6437" y="63843"/>
                  </a:cubicBezTo>
                  <a:cubicBezTo>
                    <a:pt x="6255" y="63751"/>
                    <a:pt x="6072" y="63660"/>
                    <a:pt x="5912" y="63569"/>
                  </a:cubicBezTo>
                  <a:cubicBezTo>
                    <a:pt x="5775" y="63500"/>
                    <a:pt x="5638" y="63432"/>
                    <a:pt x="5501" y="63340"/>
                  </a:cubicBezTo>
                  <a:cubicBezTo>
                    <a:pt x="5489" y="63334"/>
                    <a:pt x="5475" y="63331"/>
                    <a:pt x="5461" y="63331"/>
                  </a:cubicBezTo>
                  <a:close/>
                  <a:moveTo>
                    <a:pt x="20013" y="63354"/>
                  </a:moveTo>
                  <a:cubicBezTo>
                    <a:pt x="19999" y="63354"/>
                    <a:pt x="19985" y="63357"/>
                    <a:pt x="19973" y="63363"/>
                  </a:cubicBezTo>
                  <a:cubicBezTo>
                    <a:pt x="19653" y="63546"/>
                    <a:pt x="19334" y="63706"/>
                    <a:pt x="19014" y="63843"/>
                  </a:cubicBezTo>
                  <a:cubicBezTo>
                    <a:pt x="18946" y="63865"/>
                    <a:pt x="18923" y="63934"/>
                    <a:pt x="18946" y="63980"/>
                  </a:cubicBezTo>
                  <a:cubicBezTo>
                    <a:pt x="18968" y="64025"/>
                    <a:pt x="19014" y="64048"/>
                    <a:pt x="19060" y="64048"/>
                  </a:cubicBezTo>
                  <a:lnTo>
                    <a:pt x="19105" y="64048"/>
                  </a:lnTo>
                  <a:cubicBezTo>
                    <a:pt x="19425" y="63888"/>
                    <a:pt x="19744" y="63728"/>
                    <a:pt x="20064" y="63569"/>
                  </a:cubicBezTo>
                  <a:cubicBezTo>
                    <a:pt x="20110" y="63546"/>
                    <a:pt x="20132" y="63477"/>
                    <a:pt x="20110" y="63409"/>
                  </a:cubicBezTo>
                  <a:cubicBezTo>
                    <a:pt x="20093" y="63375"/>
                    <a:pt x="20052" y="63354"/>
                    <a:pt x="20013" y="63354"/>
                  </a:cubicBezTo>
                  <a:close/>
                  <a:moveTo>
                    <a:pt x="17827" y="64322"/>
                  </a:moveTo>
                  <a:cubicBezTo>
                    <a:pt x="17485" y="64459"/>
                    <a:pt x="17142" y="64573"/>
                    <a:pt x="16823" y="64664"/>
                  </a:cubicBezTo>
                  <a:cubicBezTo>
                    <a:pt x="16754" y="64687"/>
                    <a:pt x="16732" y="64733"/>
                    <a:pt x="16732" y="64801"/>
                  </a:cubicBezTo>
                  <a:cubicBezTo>
                    <a:pt x="16754" y="64847"/>
                    <a:pt x="16800" y="64870"/>
                    <a:pt x="16846" y="64870"/>
                  </a:cubicBezTo>
                  <a:lnTo>
                    <a:pt x="16868" y="64870"/>
                  </a:lnTo>
                  <a:cubicBezTo>
                    <a:pt x="17211" y="64778"/>
                    <a:pt x="17553" y="64664"/>
                    <a:pt x="17896" y="64527"/>
                  </a:cubicBezTo>
                  <a:cubicBezTo>
                    <a:pt x="17964" y="64505"/>
                    <a:pt x="17987" y="64459"/>
                    <a:pt x="17964" y="64390"/>
                  </a:cubicBezTo>
                  <a:cubicBezTo>
                    <a:pt x="17941" y="64345"/>
                    <a:pt x="17873" y="64322"/>
                    <a:pt x="17827" y="64322"/>
                  </a:cubicBezTo>
                  <a:close/>
                  <a:moveTo>
                    <a:pt x="7577" y="64336"/>
                  </a:moveTo>
                  <a:cubicBezTo>
                    <a:pt x="7534" y="64336"/>
                    <a:pt x="7504" y="64362"/>
                    <a:pt x="7487" y="64413"/>
                  </a:cubicBezTo>
                  <a:cubicBezTo>
                    <a:pt x="7464" y="64459"/>
                    <a:pt x="7487" y="64527"/>
                    <a:pt x="7533" y="64550"/>
                  </a:cubicBezTo>
                  <a:cubicBezTo>
                    <a:pt x="7875" y="64664"/>
                    <a:pt x="8218" y="64778"/>
                    <a:pt x="8560" y="64893"/>
                  </a:cubicBezTo>
                  <a:lnTo>
                    <a:pt x="8583" y="64893"/>
                  </a:lnTo>
                  <a:cubicBezTo>
                    <a:pt x="8629" y="64893"/>
                    <a:pt x="8674" y="64870"/>
                    <a:pt x="8697" y="64801"/>
                  </a:cubicBezTo>
                  <a:cubicBezTo>
                    <a:pt x="8720" y="64756"/>
                    <a:pt x="8674" y="64687"/>
                    <a:pt x="8629" y="64687"/>
                  </a:cubicBezTo>
                  <a:cubicBezTo>
                    <a:pt x="8286" y="64573"/>
                    <a:pt x="7944" y="64459"/>
                    <a:pt x="7624" y="64345"/>
                  </a:cubicBezTo>
                  <a:cubicBezTo>
                    <a:pt x="7607" y="64339"/>
                    <a:pt x="7591" y="64336"/>
                    <a:pt x="7577" y="64336"/>
                  </a:cubicBezTo>
                  <a:close/>
                  <a:moveTo>
                    <a:pt x="15567" y="64961"/>
                  </a:moveTo>
                  <a:cubicBezTo>
                    <a:pt x="15225" y="65029"/>
                    <a:pt x="14883" y="65098"/>
                    <a:pt x="14517" y="65144"/>
                  </a:cubicBezTo>
                  <a:cubicBezTo>
                    <a:pt x="14472" y="65144"/>
                    <a:pt x="14426" y="65212"/>
                    <a:pt x="14426" y="65258"/>
                  </a:cubicBezTo>
                  <a:cubicBezTo>
                    <a:pt x="14449" y="65303"/>
                    <a:pt x="14472" y="65349"/>
                    <a:pt x="14540" y="65349"/>
                  </a:cubicBezTo>
                  <a:lnTo>
                    <a:pt x="14563" y="65349"/>
                  </a:lnTo>
                  <a:cubicBezTo>
                    <a:pt x="14906" y="65303"/>
                    <a:pt x="15271" y="65258"/>
                    <a:pt x="15613" y="65189"/>
                  </a:cubicBezTo>
                  <a:cubicBezTo>
                    <a:pt x="15682" y="65166"/>
                    <a:pt x="15704" y="65121"/>
                    <a:pt x="15704" y="65052"/>
                  </a:cubicBezTo>
                  <a:cubicBezTo>
                    <a:pt x="15682" y="64984"/>
                    <a:pt x="15636" y="64961"/>
                    <a:pt x="15567" y="64961"/>
                  </a:cubicBezTo>
                  <a:close/>
                  <a:moveTo>
                    <a:pt x="9835" y="64978"/>
                  </a:moveTo>
                  <a:cubicBezTo>
                    <a:pt x="9793" y="64978"/>
                    <a:pt x="9747" y="65019"/>
                    <a:pt x="9747" y="65075"/>
                  </a:cubicBezTo>
                  <a:cubicBezTo>
                    <a:pt x="9724" y="65121"/>
                    <a:pt x="9770" y="65189"/>
                    <a:pt x="9815" y="65189"/>
                  </a:cubicBezTo>
                  <a:cubicBezTo>
                    <a:pt x="10181" y="65258"/>
                    <a:pt x="10523" y="65326"/>
                    <a:pt x="10888" y="65372"/>
                  </a:cubicBezTo>
                  <a:cubicBezTo>
                    <a:pt x="10957" y="65372"/>
                    <a:pt x="11002" y="65326"/>
                    <a:pt x="11002" y="65281"/>
                  </a:cubicBezTo>
                  <a:cubicBezTo>
                    <a:pt x="11025" y="65212"/>
                    <a:pt x="10980" y="65166"/>
                    <a:pt x="10911" y="65144"/>
                  </a:cubicBezTo>
                  <a:cubicBezTo>
                    <a:pt x="10569" y="65098"/>
                    <a:pt x="10203" y="65052"/>
                    <a:pt x="9861" y="64984"/>
                  </a:cubicBezTo>
                  <a:cubicBezTo>
                    <a:pt x="9853" y="64980"/>
                    <a:pt x="9844" y="64978"/>
                    <a:pt x="9835" y="64978"/>
                  </a:cubicBezTo>
                  <a:close/>
                  <a:moveTo>
                    <a:pt x="13286" y="65252"/>
                  </a:moveTo>
                  <a:cubicBezTo>
                    <a:pt x="13278" y="65252"/>
                    <a:pt x="13270" y="65254"/>
                    <a:pt x="13262" y="65258"/>
                  </a:cubicBezTo>
                  <a:lnTo>
                    <a:pt x="12189" y="65258"/>
                  </a:lnTo>
                  <a:cubicBezTo>
                    <a:pt x="12121" y="65258"/>
                    <a:pt x="12075" y="65303"/>
                    <a:pt x="12075" y="65349"/>
                  </a:cubicBezTo>
                  <a:cubicBezTo>
                    <a:pt x="12075" y="65418"/>
                    <a:pt x="12121" y="65463"/>
                    <a:pt x="12189" y="65463"/>
                  </a:cubicBezTo>
                  <a:cubicBezTo>
                    <a:pt x="12360" y="65475"/>
                    <a:pt x="12537" y="65480"/>
                    <a:pt x="12717" y="65480"/>
                  </a:cubicBezTo>
                  <a:cubicBezTo>
                    <a:pt x="12897" y="65480"/>
                    <a:pt x="13079" y="65475"/>
                    <a:pt x="13262" y="65463"/>
                  </a:cubicBezTo>
                  <a:cubicBezTo>
                    <a:pt x="13331" y="65463"/>
                    <a:pt x="13376" y="65418"/>
                    <a:pt x="13353" y="65349"/>
                  </a:cubicBezTo>
                  <a:cubicBezTo>
                    <a:pt x="13353" y="65293"/>
                    <a:pt x="13322" y="65252"/>
                    <a:pt x="13286" y="65252"/>
                  </a:cubicBezTo>
                  <a:close/>
                  <a:moveTo>
                    <a:pt x="41053" y="64480"/>
                  </a:moveTo>
                  <a:cubicBezTo>
                    <a:pt x="41033" y="64480"/>
                    <a:pt x="41012" y="64487"/>
                    <a:pt x="40995" y="64505"/>
                  </a:cubicBezTo>
                  <a:cubicBezTo>
                    <a:pt x="40949" y="64527"/>
                    <a:pt x="40926" y="64596"/>
                    <a:pt x="40972" y="64641"/>
                  </a:cubicBezTo>
                  <a:cubicBezTo>
                    <a:pt x="41177" y="64938"/>
                    <a:pt x="41337" y="65235"/>
                    <a:pt x="41497" y="65509"/>
                  </a:cubicBezTo>
                  <a:lnTo>
                    <a:pt x="41543" y="65554"/>
                  </a:lnTo>
                  <a:cubicBezTo>
                    <a:pt x="41565" y="65577"/>
                    <a:pt x="41588" y="65600"/>
                    <a:pt x="41634" y="65600"/>
                  </a:cubicBezTo>
                  <a:cubicBezTo>
                    <a:pt x="41634" y="65600"/>
                    <a:pt x="41657" y="65600"/>
                    <a:pt x="41680" y="65577"/>
                  </a:cubicBezTo>
                  <a:cubicBezTo>
                    <a:pt x="41725" y="65554"/>
                    <a:pt x="41748" y="65486"/>
                    <a:pt x="41725" y="65440"/>
                  </a:cubicBezTo>
                  <a:lnTo>
                    <a:pt x="41702" y="65395"/>
                  </a:lnTo>
                  <a:cubicBezTo>
                    <a:pt x="41520" y="65121"/>
                    <a:pt x="41337" y="64824"/>
                    <a:pt x="41132" y="64527"/>
                  </a:cubicBezTo>
                  <a:cubicBezTo>
                    <a:pt x="41118" y="64499"/>
                    <a:pt x="41086" y="64480"/>
                    <a:pt x="41053" y="64480"/>
                  </a:cubicBezTo>
                  <a:close/>
                  <a:moveTo>
                    <a:pt x="42206" y="66527"/>
                  </a:moveTo>
                  <a:cubicBezTo>
                    <a:pt x="42192" y="66527"/>
                    <a:pt x="42176" y="66530"/>
                    <a:pt x="42159" y="66536"/>
                  </a:cubicBezTo>
                  <a:cubicBezTo>
                    <a:pt x="42113" y="66559"/>
                    <a:pt x="42090" y="66627"/>
                    <a:pt x="42113" y="66673"/>
                  </a:cubicBezTo>
                  <a:cubicBezTo>
                    <a:pt x="42250" y="67015"/>
                    <a:pt x="42364" y="67335"/>
                    <a:pt x="42478" y="67677"/>
                  </a:cubicBezTo>
                  <a:cubicBezTo>
                    <a:pt x="42478" y="67723"/>
                    <a:pt x="42524" y="67746"/>
                    <a:pt x="42570" y="67746"/>
                  </a:cubicBezTo>
                  <a:lnTo>
                    <a:pt x="42615" y="67746"/>
                  </a:lnTo>
                  <a:cubicBezTo>
                    <a:pt x="42661" y="67723"/>
                    <a:pt x="42707" y="67677"/>
                    <a:pt x="42684" y="67609"/>
                  </a:cubicBezTo>
                  <a:cubicBezTo>
                    <a:pt x="42570" y="67266"/>
                    <a:pt x="42456" y="66924"/>
                    <a:pt x="42296" y="66604"/>
                  </a:cubicBezTo>
                  <a:cubicBezTo>
                    <a:pt x="42279" y="66553"/>
                    <a:pt x="42249" y="66527"/>
                    <a:pt x="42206" y="66527"/>
                  </a:cubicBezTo>
                  <a:close/>
                  <a:moveTo>
                    <a:pt x="42892" y="68790"/>
                  </a:moveTo>
                  <a:cubicBezTo>
                    <a:pt x="42883" y="68790"/>
                    <a:pt x="42875" y="68792"/>
                    <a:pt x="42867" y="68796"/>
                  </a:cubicBezTo>
                  <a:cubicBezTo>
                    <a:pt x="42798" y="68796"/>
                    <a:pt x="42775" y="68864"/>
                    <a:pt x="42775" y="68910"/>
                  </a:cubicBezTo>
                  <a:cubicBezTo>
                    <a:pt x="42844" y="69252"/>
                    <a:pt x="42889" y="69617"/>
                    <a:pt x="42912" y="69960"/>
                  </a:cubicBezTo>
                  <a:cubicBezTo>
                    <a:pt x="42935" y="70028"/>
                    <a:pt x="42981" y="70074"/>
                    <a:pt x="43026" y="70074"/>
                  </a:cubicBezTo>
                  <a:lnTo>
                    <a:pt x="43049" y="70074"/>
                  </a:lnTo>
                  <a:cubicBezTo>
                    <a:pt x="43095" y="70051"/>
                    <a:pt x="43140" y="70005"/>
                    <a:pt x="43140" y="69937"/>
                  </a:cubicBezTo>
                  <a:cubicBezTo>
                    <a:pt x="43095" y="69595"/>
                    <a:pt x="43049" y="69229"/>
                    <a:pt x="42981" y="68887"/>
                  </a:cubicBezTo>
                  <a:cubicBezTo>
                    <a:pt x="42981" y="68831"/>
                    <a:pt x="42934" y="68790"/>
                    <a:pt x="42892" y="68790"/>
                  </a:cubicBezTo>
                  <a:close/>
                  <a:moveTo>
                    <a:pt x="43072" y="71124"/>
                  </a:moveTo>
                  <a:cubicBezTo>
                    <a:pt x="43026" y="71124"/>
                    <a:pt x="42958" y="71169"/>
                    <a:pt x="42958" y="71238"/>
                  </a:cubicBezTo>
                  <a:cubicBezTo>
                    <a:pt x="42958" y="71329"/>
                    <a:pt x="42958" y="71398"/>
                    <a:pt x="42958" y="71489"/>
                  </a:cubicBezTo>
                  <a:cubicBezTo>
                    <a:pt x="42958" y="71763"/>
                    <a:pt x="42935" y="72037"/>
                    <a:pt x="42912" y="72311"/>
                  </a:cubicBezTo>
                  <a:cubicBezTo>
                    <a:pt x="42889" y="72356"/>
                    <a:pt x="42935" y="72402"/>
                    <a:pt x="43003" y="72425"/>
                  </a:cubicBezTo>
                  <a:cubicBezTo>
                    <a:pt x="43072" y="72425"/>
                    <a:pt x="43118" y="72379"/>
                    <a:pt x="43118" y="72334"/>
                  </a:cubicBezTo>
                  <a:cubicBezTo>
                    <a:pt x="43140" y="72060"/>
                    <a:pt x="43163" y="71763"/>
                    <a:pt x="43163" y="71489"/>
                  </a:cubicBezTo>
                  <a:cubicBezTo>
                    <a:pt x="43186" y="71421"/>
                    <a:pt x="43186" y="71329"/>
                    <a:pt x="43186" y="71238"/>
                  </a:cubicBezTo>
                  <a:cubicBezTo>
                    <a:pt x="43186" y="71192"/>
                    <a:pt x="43140" y="71147"/>
                    <a:pt x="43072" y="71124"/>
                  </a:cubicBezTo>
                  <a:close/>
                  <a:moveTo>
                    <a:pt x="42821" y="73475"/>
                  </a:moveTo>
                  <a:cubicBezTo>
                    <a:pt x="42775" y="73475"/>
                    <a:pt x="42707" y="73498"/>
                    <a:pt x="42707" y="73566"/>
                  </a:cubicBezTo>
                  <a:cubicBezTo>
                    <a:pt x="42638" y="73909"/>
                    <a:pt x="42547" y="74251"/>
                    <a:pt x="42456" y="74593"/>
                  </a:cubicBezTo>
                  <a:cubicBezTo>
                    <a:pt x="42433" y="74639"/>
                    <a:pt x="42456" y="74707"/>
                    <a:pt x="42524" y="74730"/>
                  </a:cubicBezTo>
                  <a:lnTo>
                    <a:pt x="42547" y="74730"/>
                  </a:lnTo>
                  <a:cubicBezTo>
                    <a:pt x="42593" y="74730"/>
                    <a:pt x="42638" y="74707"/>
                    <a:pt x="42661" y="74662"/>
                  </a:cubicBezTo>
                  <a:cubicBezTo>
                    <a:pt x="42752" y="74297"/>
                    <a:pt x="42844" y="73954"/>
                    <a:pt x="42912" y="73612"/>
                  </a:cubicBezTo>
                  <a:cubicBezTo>
                    <a:pt x="42935" y="73543"/>
                    <a:pt x="42889" y="73498"/>
                    <a:pt x="42821" y="73475"/>
                  </a:cubicBezTo>
                  <a:close/>
                  <a:moveTo>
                    <a:pt x="42121" y="75726"/>
                  </a:moveTo>
                  <a:cubicBezTo>
                    <a:pt x="42082" y="75726"/>
                    <a:pt x="42039" y="75752"/>
                    <a:pt x="42022" y="75803"/>
                  </a:cubicBezTo>
                  <a:cubicBezTo>
                    <a:pt x="41885" y="76123"/>
                    <a:pt x="41748" y="76442"/>
                    <a:pt x="41588" y="76762"/>
                  </a:cubicBezTo>
                  <a:cubicBezTo>
                    <a:pt x="41565" y="76807"/>
                    <a:pt x="41588" y="76876"/>
                    <a:pt x="41634" y="76899"/>
                  </a:cubicBezTo>
                  <a:cubicBezTo>
                    <a:pt x="41657" y="76921"/>
                    <a:pt x="41657" y="76921"/>
                    <a:pt x="41680" y="76921"/>
                  </a:cubicBezTo>
                  <a:cubicBezTo>
                    <a:pt x="41725" y="76921"/>
                    <a:pt x="41748" y="76899"/>
                    <a:pt x="41771" y="76853"/>
                  </a:cubicBezTo>
                  <a:cubicBezTo>
                    <a:pt x="41931" y="76533"/>
                    <a:pt x="42090" y="76214"/>
                    <a:pt x="42227" y="75871"/>
                  </a:cubicBezTo>
                  <a:cubicBezTo>
                    <a:pt x="42250" y="75826"/>
                    <a:pt x="42227" y="75757"/>
                    <a:pt x="42159" y="75735"/>
                  </a:cubicBezTo>
                  <a:cubicBezTo>
                    <a:pt x="42148" y="75729"/>
                    <a:pt x="42135" y="75726"/>
                    <a:pt x="42121" y="757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50"/>
            <p:cNvSpPr/>
            <p:nvPr/>
          </p:nvSpPr>
          <p:spPr>
            <a:xfrm flipH="1">
              <a:off x="1656797" y="5083230"/>
              <a:ext cx="546796" cy="126036"/>
            </a:xfrm>
            <a:custGeom>
              <a:avLst/>
              <a:gdLst/>
              <a:ahLst/>
              <a:cxnLst/>
              <a:rect l="l" t="t" r="r" b="b"/>
              <a:pathLst>
                <a:path w="13948" h="3215" extrusionOk="0">
                  <a:moveTo>
                    <a:pt x="2108" y="0"/>
                  </a:moveTo>
                  <a:cubicBezTo>
                    <a:pt x="1403" y="0"/>
                    <a:pt x="699" y="17"/>
                    <a:pt x="1" y="42"/>
                  </a:cubicBezTo>
                  <a:cubicBezTo>
                    <a:pt x="138" y="87"/>
                    <a:pt x="298" y="110"/>
                    <a:pt x="435" y="156"/>
                  </a:cubicBezTo>
                  <a:cubicBezTo>
                    <a:pt x="887" y="143"/>
                    <a:pt x="1340" y="136"/>
                    <a:pt x="1792" y="136"/>
                  </a:cubicBezTo>
                  <a:cubicBezTo>
                    <a:pt x="3735" y="136"/>
                    <a:pt x="5672" y="269"/>
                    <a:pt x="7579" y="658"/>
                  </a:cubicBezTo>
                  <a:cubicBezTo>
                    <a:pt x="8743" y="932"/>
                    <a:pt x="9907" y="1274"/>
                    <a:pt x="11025" y="1754"/>
                  </a:cubicBezTo>
                  <a:cubicBezTo>
                    <a:pt x="11573" y="2005"/>
                    <a:pt x="12098" y="2279"/>
                    <a:pt x="12600" y="2575"/>
                  </a:cubicBezTo>
                  <a:cubicBezTo>
                    <a:pt x="12851" y="2712"/>
                    <a:pt x="13103" y="2895"/>
                    <a:pt x="13331" y="3077"/>
                  </a:cubicBezTo>
                  <a:cubicBezTo>
                    <a:pt x="13559" y="3123"/>
                    <a:pt x="13764" y="3169"/>
                    <a:pt x="13947" y="3214"/>
                  </a:cubicBezTo>
                  <a:cubicBezTo>
                    <a:pt x="13605" y="2895"/>
                    <a:pt x="13171" y="2667"/>
                    <a:pt x="12783" y="2438"/>
                  </a:cubicBezTo>
                  <a:cubicBezTo>
                    <a:pt x="12258" y="2119"/>
                    <a:pt x="11710" y="1822"/>
                    <a:pt x="11140" y="1571"/>
                  </a:cubicBezTo>
                  <a:cubicBezTo>
                    <a:pt x="10044" y="1092"/>
                    <a:pt x="8880" y="749"/>
                    <a:pt x="7716" y="498"/>
                  </a:cubicBezTo>
                  <a:cubicBezTo>
                    <a:pt x="5874" y="117"/>
                    <a:pt x="3984" y="0"/>
                    <a:pt x="2108"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94" name="Google Shape;5594;p50"/>
            <p:cNvGrpSpPr/>
            <p:nvPr/>
          </p:nvGrpSpPr>
          <p:grpSpPr>
            <a:xfrm>
              <a:off x="1150796" y="4065425"/>
              <a:ext cx="2092982" cy="1543794"/>
              <a:chOff x="1153946" y="3749600"/>
              <a:chExt cx="2092982" cy="1543794"/>
            </a:xfrm>
          </p:grpSpPr>
          <p:sp>
            <p:nvSpPr>
              <p:cNvPr id="5595" name="Google Shape;5595;p50"/>
              <p:cNvSpPr/>
              <p:nvPr/>
            </p:nvSpPr>
            <p:spPr>
              <a:xfrm flipH="1">
                <a:off x="2253655" y="4441132"/>
                <a:ext cx="21522" cy="25795"/>
              </a:xfrm>
              <a:custGeom>
                <a:avLst/>
                <a:gdLst/>
                <a:ahLst/>
                <a:cxnLst/>
                <a:rect l="l" t="t" r="r" b="b"/>
                <a:pathLst>
                  <a:path w="549" h="658" extrusionOk="0">
                    <a:moveTo>
                      <a:pt x="439" y="0"/>
                    </a:moveTo>
                    <a:cubicBezTo>
                      <a:pt x="399" y="0"/>
                      <a:pt x="354" y="22"/>
                      <a:pt x="320" y="55"/>
                    </a:cubicBezTo>
                    <a:cubicBezTo>
                      <a:pt x="229" y="192"/>
                      <a:pt x="138" y="352"/>
                      <a:pt x="24" y="489"/>
                    </a:cubicBezTo>
                    <a:cubicBezTo>
                      <a:pt x="1" y="534"/>
                      <a:pt x="1" y="603"/>
                      <a:pt x="46" y="648"/>
                    </a:cubicBezTo>
                    <a:lnTo>
                      <a:pt x="115" y="648"/>
                    </a:lnTo>
                    <a:cubicBezTo>
                      <a:pt x="122" y="655"/>
                      <a:pt x="130" y="658"/>
                      <a:pt x="140" y="658"/>
                    </a:cubicBezTo>
                    <a:cubicBezTo>
                      <a:pt x="163" y="658"/>
                      <a:pt x="190" y="642"/>
                      <a:pt x="206" y="626"/>
                    </a:cubicBezTo>
                    <a:cubicBezTo>
                      <a:pt x="298" y="466"/>
                      <a:pt x="412" y="306"/>
                      <a:pt x="503" y="169"/>
                    </a:cubicBezTo>
                    <a:cubicBezTo>
                      <a:pt x="549" y="123"/>
                      <a:pt x="526" y="55"/>
                      <a:pt x="480" y="9"/>
                    </a:cubicBezTo>
                    <a:cubicBezTo>
                      <a:pt x="468" y="3"/>
                      <a:pt x="454" y="0"/>
                      <a:pt x="439" y="0"/>
                    </a:cubicBezTo>
                    <a:close/>
                  </a:path>
                </a:pathLst>
              </a:custGeom>
              <a:solidFill>
                <a:srgbClr val="33C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50"/>
              <p:cNvSpPr/>
              <p:nvPr/>
            </p:nvSpPr>
            <p:spPr>
              <a:xfrm flipH="1">
                <a:off x="1153946" y="3749600"/>
                <a:ext cx="2092982" cy="1543794"/>
              </a:xfrm>
              <a:custGeom>
                <a:avLst/>
                <a:gdLst/>
                <a:ahLst/>
                <a:cxnLst/>
                <a:rect l="l" t="t" r="r" b="b"/>
                <a:pathLst>
                  <a:path w="53389" h="39380" extrusionOk="0">
                    <a:moveTo>
                      <a:pt x="8529" y="1"/>
                    </a:moveTo>
                    <a:cubicBezTo>
                      <a:pt x="7762" y="1"/>
                      <a:pt x="7830" y="576"/>
                      <a:pt x="7830" y="576"/>
                    </a:cubicBezTo>
                    <a:cubicBezTo>
                      <a:pt x="7830" y="576"/>
                      <a:pt x="411" y="27578"/>
                      <a:pt x="137" y="29245"/>
                    </a:cubicBezTo>
                    <a:cubicBezTo>
                      <a:pt x="1" y="30158"/>
                      <a:pt x="1781" y="30363"/>
                      <a:pt x="1781" y="30363"/>
                    </a:cubicBezTo>
                    <a:lnTo>
                      <a:pt x="20657" y="33513"/>
                    </a:lnTo>
                    <a:cubicBezTo>
                      <a:pt x="20657" y="33513"/>
                      <a:pt x="20886" y="34083"/>
                      <a:pt x="21707" y="34335"/>
                    </a:cubicBezTo>
                    <a:cubicBezTo>
                      <a:pt x="22124" y="34465"/>
                      <a:pt x="22455" y="34513"/>
                      <a:pt x="22715" y="34513"/>
                    </a:cubicBezTo>
                    <a:cubicBezTo>
                      <a:pt x="23409" y="34513"/>
                      <a:pt x="23602" y="34175"/>
                      <a:pt x="23602" y="34175"/>
                    </a:cubicBezTo>
                    <a:cubicBezTo>
                      <a:pt x="23602" y="34175"/>
                      <a:pt x="42286" y="39380"/>
                      <a:pt x="44836" y="39380"/>
                    </a:cubicBezTo>
                    <a:cubicBezTo>
                      <a:pt x="44935" y="39380"/>
                      <a:pt x="45009" y="39372"/>
                      <a:pt x="45058" y="39356"/>
                    </a:cubicBezTo>
                    <a:cubicBezTo>
                      <a:pt x="46382" y="38922"/>
                      <a:pt x="53389" y="10300"/>
                      <a:pt x="53115" y="9775"/>
                    </a:cubicBezTo>
                    <a:cubicBezTo>
                      <a:pt x="52864" y="9250"/>
                      <a:pt x="45012" y="7629"/>
                      <a:pt x="38712" y="6579"/>
                    </a:cubicBezTo>
                    <a:cubicBezTo>
                      <a:pt x="37654" y="6404"/>
                      <a:pt x="36602" y="6338"/>
                      <a:pt x="35619" y="6338"/>
                    </a:cubicBezTo>
                    <a:cubicBezTo>
                      <a:pt x="32639" y="6338"/>
                      <a:pt x="30290" y="6944"/>
                      <a:pt x="30290" y="6944"/>
                    </a:cubicBezTo>
                    <a:cubicBezTo>
                      <a:pt x="30290" y="6944"/>
                      <a:pt x="29810" y="5392"/>
                      <a:pt x="28190" y="4867"/>
                    </a:cubicBezTo>
                    <a:cubicBezTo>
                      <a:pt x="22712" y="3064"/>
                      <a:pt x="9907" y="256"/>
                      <a:pt x="8971" y="51"/>
                    </a:cubicBezTo>
                    <a:cubicBezTo>
                      <a:pt x="8799" y="16"/>
                      <a:pt x="8653" y="1"/>
                      <a:pt x="85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50"/>
              <p:cNvSpPr/>
              <p:nvPr/>
            </p:nvSpPr>
            <p:spPr>
              <a:xfrm flipH="1">
                <a:off x="1230901" y="3788254"/>
                <a:ext cx="1946247" cy="1454099"/>
              </a:xfrm>
              <a:custGeom>
                <a:avLst/>
                <a:gdLst/>
                <a:ahLst/>
                <a:cxnLst/>
                <a:rect l="l" t="t" r="r" b="b"/>
                <a:pathLst>
                  <a:path w="49646" h="37092" extrusionOk="0">
                    <a:moveTo>
                      <a:pt x="6780" y="1"/>
                    </a:moveTo>
                    <a:lnTo>
                      <a:pt x="1" y="27985"/>
                    </a:lnTo>
                    <a:cubicBezTo>
                      <a:pt x="1" y="27985"/>
                      <a:pt x="9633" y="28852"/>
                      <a:pt x="13856" y="29970"/>
                    </a:cubicBezTo>
                    <a:cubicBezTo>
                      <a:pt x="18056" y="31066"/>
                      <a:pt x="20566" y="32116"/>
                      <a:pt x="20566" y="32116"/>
                    </a:cubicBezTo>
                    <a:cubicBezTo>
                      <a:pt x="20566" y="32116"/>
                      <a:pt x="29400" y="34079"/>
                      <a:pt x="35563" y="35517"/>
                    </a:cubicBezTo>
                    <a:cubicBezTo>
                      <a:pt x="40128" y="36567"/>
                      <a:pt x="42707" y="37092"/>
                      <a:pt x="42707" y="37092"/>
                    </a:cubicBezTo>
                    <a:lnTo>
                      <a:pt x="49646" y="12281"/>
                    </a:lnTo>
                    <a:lnTo>
                      <a:pt x="48482" y="10455"/>
                    </a:lnTo>
                    <a:cubicBezTo>
                      <a:pt x="48482" y="10455"/>
                      <a:pt x="48254" y="10500"/>
                      <a:pt x="47828" y="10500"/>
                    </a:cubicBezTo>
                    <a:cubicBezTo>
                      <a:pt x="46811" y="10500"/>
                      <a:pt x="44666" y="10239"/>
                      <a:pt x="41817" y="8469"/>
                    </a:cubicBezTo>
                    <a:cubicBezTo>
                      <a:pt x="38321" y="6284"/>
                      <a:pt x="36328" y="5620"/>
                      <a:pt x="34080" y="5620"/>
                    </a:cubicBezTo>
                    <a:cubicBezTo>
                      <a:pt x="33745" y="5620"/>
                      <a:pt x="33404" y="5635"/>
                      <a:pt x="33052" y="5662"/>
                    </a:cubicBezTo>
                    <a:cubicBezTo>
                      <a:pt x="29971" y="5913"/>
                      <a:pt x="28281" y="7122"/>
                      <a:pt x="28281" y="7122"/>
                    </a:cubicBezTo>
                    <a:cubicBezTo>
                      <a:pt x="28281" y="7122"/>
                      <a:pt x="27049" y="3219"/>
                      <a:pt x="21799" y="2215"/>
                    </a:cubicBezTo>
                    <a:cubicBezTo>
                      <a:pt x="20544" y="1981"/>
                      <a:pt x="19562" y="1899"/>
                      <a:pt x="18738" y="1899"/>
                    </a:cubicBezTo>
                    <a:cubicBezTo>
                      <a:pt x="16769" y="1899"/>
                      <a:pt x="15702" y="2369"/>
                      <a:pt x="13972" y="2369"/>
                    </a:cubicBezTo>
                    <a:cubicBezTo>
                      <a:pt x="13384" y="2369"/>
                      <a:pt x="12719" y="2315"/>
                      <a:pt x="11916" y="2169"/>
                    </a:cubicBezTo>
                    <a:cubicBezTo>
                      <a:pt x="7761" y="1416"/>
                      <a:pt x="6780" y="1"/>
                      <a:pt x="6780"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50"/>
              <p:cNvSpPr/>
              <p:nvPr/>
            </p:nvSpPr>
            <p:spPr>
              <a:xfrm flipH="1">
                <a:off x="1230901" y="4050440"/>
                <a:ext cx="1946247" cy="1191913"/>
              </a:xfrm>
              <a:custGeom>
                <a:avLst/>
                <a:gdLst/>
                <a:ahLst/>
                <a:cxnLst/>
                <a:rect l="l" t="t" r="r" b="b"/>
                <a:pathLst>
                  <a:path w="49646" h="30404" extrusionOk="0">
                    <a:moveTo>
                      <a:pt x="28076" y="1"/>
                    </a:moveTo>
                    <a:lnTo>
                      <a:pt x="20498" y="24264"/>
                    </a:lnTo>
                    <a:cubicBezTo>
                      <a:pt x="20498" y="24264"/>
                      <a:pt x="17576" y="21342"/>
                      <a:pt x="12395" y="19425"/>
                    </a:cubicBezTo>
                    <a:cubicBezTo>
                      <a:pt x="10876" y="18860"/>
                      <a:pt x="9213" y="18660"/>
                      <a:pt x="7619" y="18660"/>
                    </a:cubicBezTo>
                    <a:cubicBezTo>
                      <a:pt x="4064" y="18660"/>
                      <a:pt x="855" y="19655"/>
                      <a:pt x="366" y="19813"/>
                    </a:cubicBezTo>
                    <a:lnTo>
                      <a:pt x="1" y="21297"/>
                    </a:lnTo>
                    <a:cubicBezTo>
                      <a:pt x="1" y="21297"/>
                      <a:pt x="9633" y="22164"/>
                      <a:pt x="13856" y="23282"/>
                    </a:cubicBezTo>
                    <a:cubicBezTo>
                      <a:pt x="18056" y="24378"/>
                      <a:pt x="20566" y="25428"/>
                      <a:pt x="20566" y="25428"/>
                    </a:cubicBezTo>
                    <a:cubicBezTo>
                      <a:pt x="20566" y="25428"/>
                      <a:pt x="29400" y="27391"/>
                      <a:pt x="35563" y="28829"/>
                    </a:cubicBezTo>
                    <a:cubicBezTo>
                      <a:pt x="40128" y="29879"/>
                      <a:pt x="42707" y="30404"/>
                      <a:pt x="42707" y="30404"/>
                    </a:cubicBezTo>
                    <a:lnTo>
                      <a:pt x="49646" y="5593"/>
                    </a:lnTo>
                    <a:lnTo>
                      <a:pt x="48505" y="3812"/>
                    </a:lnTo>
                    <a:cubicBezTo>
                      <a:pt x="48162" y="5228"/>
                      <a:pt x="47249" y="8902"/>
                      <a:pt x="46017" y="12760"/>
                    </a:cubicBezTo>
                    <a:cubicBezTo>
                      <a:pt x="44442" y="17736"/>
                      <a:pt x="41885" y="27300"/>
                      <a:pt x="41885" y="27300"/>
                    </a:cubicBezTo>
                    <a:cubicBezTo>
                      <a:pt x="41885" y="27300"/>
                      <a:pt x="38667" y="23807"/>
                      <a:pt x="33235" y="22529"/>
                    </a:cubicBezTo>
                    <a:cubicBezTo>
                      <a:pt x="32276" y="22300"/>
                      <a:pt x="31272" y="22205"/>
                      <a:pt x="30268" y="22205"/>
                    </a:cubicBezTo>
                    <a:cubicBezTo>
                      <a:pt x="25584" y="22205"/>
                      <a:pt x="20909" y="24264"/>
                      <a:pt x="20909" y="24264"/>
                    </a:cubicBezTo>
                    <a:lnTo>
                      <a:pt x="28510" y="297"/>
                    </a:lnTo>
                    <a:lnTo>
                      <a:pt x="28510" y="297"/>
                    </a:lnTo>
                    <a:cubicBezTo>
                      <a:pt x="28350" y="389"/>
                      <a:pt x="28281" y="434"/>
                      <a:pt x="28281" y="434"/>
                    </a:cubicBezTo>
                    <a:cubicBezTo>
                      <a:pt x="28281" y="434"/>
                      <a:pt x="28213" y="275"/>
                      <a:pt x="2807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50"/>
              <p:cNvSpPr/>
              <p:nvPr/>
            </p:nvSpPr>
            <p:spPr>
              <a:xfrm flipH="1">
                <a:off x="1255050" y="4224931"/>
                <a:ext cx="1915826" cy="950896"/>
              </a:xfrm>
              <a:custGeom>
                <a:avLst/>
                <a:gdLst/>
                <a:ahLst/>
                <a:cxnLst/>
                <a:rect l="l" t="t" r="r" b="b"/>
                <a:pathLst>
                  <a:path w="48870" h="24256" extrusionOk="0">
                    <a:moveTo>
                      <a:pt x="48756" y="1"/>
                    </a:moveTo>
                    <a:cubicBezTo>
                      <a:pt x="48071" y="1964"/>
                      <a:pt x="47614" y="4018"/>
                      <a:pt x="47066" y="6026"/>
                    </a:cubicBezTo>
                    <a:cubicBezTo>
                      <a:pt x="46496" y="8035"/>
                      <a:pt x="45925" y="10067"/>
                      <a:pt x="45355" y="12075"/>
                    </a:cubicBezTo>
                    <a:cubicBezTo>
                      <a:pt x="44259" y="16070"/>
                      <a:pt x="43095" y="20064"/>
                      <a:pt x="42045" y="24081"/>
                    </a:cubicBezTo>
                    <a:cubicBezTo>
                      <a:pt x="41041" y="23031"/>
                      <a:pt x="39831" y="22118"/>
                      <a:pt x="38667" y="21274"/>
                    </a:cubicBezTo>
                    <a:cubicBezTo>
                      <a:pt x="37503" y="20475"/>
                      <a:pt x="36247" y="19790"/>
                      <a:pt x="34878" y="19379"/>
                    </a:cubicBezTo>
                    <a:cubicBezTo>
                      <a:pt x="33629" y="19021"/>
                      <a:pt x="32318" y="18884"/>
                      <a:pt x="30996" y="18884"/>
                    </a:cubicBezTo>
                    <a:cubicBezTo>
                      <a:pt x="29202" y="18884"/>
                      <a:pt x="27388" y="19136"/>
                      <a:pt x="25679" y="19425"/>
                    </a:cubicBezTo>
                    <a:cubicBezTo>
                      <a:pt x="23899" y="19744"/>
                      <a:pt x="22118" y="20155"/>
                      <a:pt x="20429" y="20726"/>
                    </a:cubicBezTo>
                    <a:cubicBezTo>
                      <a:pt x="20429" y="20703"/>
                      <a:pt x="20406" y="20680"/>
                      <a:pt x="20406" y="20680"/>
                    </a:cubicBezTo>
                    <a:cubicBezTo>
                      <a:pt x="19676" y="19859"/>
                      <a:pt x="18717" y="19197"/>
                      <a:pt x="17804" y="18603"/>
                    </a:cubicBezTo>
                    <a:cubicBezTo>
                      <a:pt x="16640" y="17850"/>
                      <a:pt x="15431" y="17165"/>
                      <a:pt x="14152" y="16617"/>
                    </a:cubicBezTo>
                    <a:cubicBezTo>
                      <a:pt x="11858" y="15594"/>
                      <a:pt x="9470" y="15121"/>
                      <a:pt x="6987" y="15121"/>
                    </a:cubicBezTo>
                    <a:cubicBezTo>
                      <a:pt x="6481" y="15121"/>
                      <a:pt x="5970" y="15141"/>
                      <a:pt x="5456" y="15179"/>
                    </a:cubicBezTo>
                    <a:cubicBezTo>
                      <a:pt x="3653" y="15316"/>
                      <a:pt x="1758" y="15613"/>
                      <a:pt x="23" y="16138"/>
                    </a:cubicBezTo>
                    <a:lnTo>
                      <a:pt x="1" y="16252"/>
                    </a:lnTo>
                    <a:cubicBezTo>
                      <a:pt x="2055" y="15933"/>
                      <a:pt x="4064" y="15430"/>
                      <a:pt x="6163" y="15339"/>
                    </a:cubicBezTo>
                    <a:cubicBezTo>
                      <a:pt x="6459" y="15325"/>
                      <a:pt x="6754" y="15318"/>
                      <a:pt x="7050" y="15318"/>
                    </a:cubicBezTo>
                    <a:cubicBezTo>
                      <a:pt x="8721" y="15318"/>
                      <a:pt x="10394" y="15543"/>
                      <a:pt x="11984" y="16047"/>
                    </a:cubicBezTo>
                    <a:cubicBezTo>
                      <a:pt x="15043" y="17051"/>
                      <a:pt x="17782" y="18786"/>
                      <a:pt x="20247" y="20840"/>
                    </a:cubicBezTo>
                    <a:cubicBezTo>
                      <a:pt x="20264" y="20857"/>
                      <a:pt x="20285" y="20865"/>
                      <a:pt x="20306" y="20865"/>
                    </a:cubicBezTo>
                    <a:cubicBezTo>
                      <a:pt x="20341" y="20865"/>
                      <a:pt x="20378" y="20845"/>
                      <a:pt x="20406" y="20817"/>
                    </a:cubicBezTo>
                    <a:cubicBezTo>
                      <a:pt x="20406" y="20840"/>
                      <a:pt x="20429" y="20840"/>
                      <a:pt x="20452" y="20840"/>
                    </a:cubicBezTo>
                    <a:cubicBezTo>
                      <a:pt x="23749" y="19910"/>
                      <a:pt x="27226" y="19158"/>
                      <a:pt x="30675" y="19158"/>
                    </a:cubicBezTo>
                    <a:cubicBezTo>
                      <a:pt x="31118" y="19158"/>
                      <a:pt x="31560" y="19171"/>
                      <a:pt x="32002" y="19197"/>
                    </a:cubicBezTo>
                    <a:cubicBezTo>
                      <a:pt x="34010" y="19311"/>
                      <a:pt x="35814" y="19904"/>
                      <a:pt x="37525" y="20954"/>
                    </a:cubicBezTo>
                    <a:cubicBezTo>
                      <a:pt x="39100" y="21913"/>
                      <a:pt x="40401" y="23237"/>
                      <a:pt x="41954" y="24241"/>
                    </a:cubicBezTo>
                    <a:cubicBezTo>
                      <a:pt x="41969" y="24251"/>
                      <a:pt x="41984" y="24256"/>
                      <a:pt x="41999" y="24256"/>
                    </a:cubicBezTo>
                    <a:cubicBezTo>
                      <a:pt x="42048" y="24256"/>
                      <a:pt x="42085" y="24203"/>
                      <a:pt x="42068" y="24150"/>
                    </a:cubicBezTo>
                    <a:cubicBezTo>
                      <a:pt x="43255" y="20132"/>
                      <a:pt x="44350" y="16115"/>
                      <a:pt x="45492" y="12121"/>
                    </a:cubicBezTo>
                    <a:cubicBezTo>
                      <a:pt x="46085" y="10089"/>
                      <a:pt x="46633" y="8081"/>
                      <a:pt x="47203" y="6072"/>
                    </a:cubicBezTo>
                    <a:cubicBezTo>
                      <a:pt x="47751" y="4109"/>
                      <a:pt x="48436" y="2146"/>
                      <a:pt x="48870" y="160"/>
                    </a:cubicBezTo>
                    <a:lnTo>
                      <a:pt x="48756"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50"/>
              <p:cNvSpPr/>
              <p:nvPr/>
            </p:nvSpPr>
            <p:spPr>
              <a:xfrm flipH="1">
                <a:off x="2430811" y="4866362"/>
                <a:ext cx="745436" cy="158574"/>
              </a:xfrm>
              <a:custGeom>
                <a:avLst/>
                <a:gdLst/>
                <a:ahLst/>
                <a:cxnLst/>
                <a:rect l="l" t="t" r="r" b="b"/>
                <a:pathLst>
                  <a:path w="19015" h="4045" extrusionOk="0">
                    <a:moveTo>
                      <a:pt x="5938" y="1"/>
                    </a:moveTo>
                    <a:cubicBezTo>
                      <a:pt x="5723" y="1"/>
                      <a:pt x="5509" y="2"/>
                      <a:pt x="5296" y="4"/>
                    </a:cubicBezTo>
                    <a:cubicBezTo>
                      <a:pt x="3539" y="27"/>
                      <a:pt x="1758" y="73"/>
                      <a:pt x="24" y="369"/>
                    </a:cubicBezTo>
                    <a:cubicBezTo>
                      <a:pt x="24" y="369"/>
                      <a:pt x="1" y="392"/>
                      <a:pt x="1" y="392"/>
                    </a:cubicBezTo>
                    <a:lnTo>
                      <a:pt x="1" y="415"/>
                    </a:lnTo>
                    <a:cubicBezTo>
                      <a:pt x="1" y="438"/>
                      <a:pt x="24" y="461"/>
                      <a:pt x="46" y="461"/>
                    </a:cubicBezTo>
                    <a:cubicBezTo>
                      <a:pt x="1916" y="417"/>
                      <a:pt x="3786" y="208"/>
                      <a:pt x="5656" y="208"/>
                    </a:cubicBezTo>
                    <a:cubicBezTo>
                      <a:pt x="5749" y="208"/>
                      <a:pt x="5842" y="209"/>
                      <a:pt x="5935" y="210"/>
                    </a:cubicBezTo>
                    <a:cubicBezTo>
                      <a:pt x="7350" y="210"/>
                      <a:pt x="8766" y="278"/>
                      <a:pt x="10158" y="506"/>
                    </a:cubicBezTo>
                    <a:cubicBezTo>
                      <a:pt x="11550" y="735"/>
                      <a:pt x="12874" y="1191"/>
                      <a:pt x="14175" y="1716"/>
                    </a:cubicBezTo>
                    <a:cubicBezTo>
                      <a:pt x="15636" y="2310"/>
                      <a:pt x="17097" y="3017"/>
                      <a:pt x="18444" y="3862"/>
                    </a:cubicBezTo>
                    <a:cubicBezTo>
                      <a:pt x="18649" y="3930"/>
                      <a:pt x="18832" y="3999"/>
                      <a:pt x="19014" y="4044"/>
                    </a:cubicBezTo>
                    <a:cubicBezTo>
                      <a:pt x="16777" y="2469"/>
                      <a:pt x="14175" y="1328"/>
                      <a:pt x="11550" y="598"/>
                    </a:cubicBezTo>
                    <a:cubicBezTo>
                      <a:pt x="9748" y="106"/>
                      <a:pt x="7817" y="1"/>
                      <a:pt x="5938"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50"/>
              <p:cNvSpPr/>
              <p:nvPr/>
            </p:nvSpPr>
            <p:spPr>
              <a:xfrm flipH="1">
                <a:off x="1237134" y="4254450"/>
                <a:ext cx="1116762" cy="974731"/>
              </a:xfrm>
              <a:custGeom>
                <a:avLst/>
                <a:gdLst/>
                <a:ahLst/>
                <a:cxnLst/>
                <a:rect l="l" t="t" r="r" b="b"/>
                <a:pathLst>
                  <a:path w="28487" h="24864" extrusionOk="0">
                    <a:moveTo>
                      <a:pt x="28418" y="1"/>
                    </a:moveTo>
                    <a:cubicBezTo>
                      <a:pt x="27139" y="4064"/>
                      <a:pt x="26089" y="8195"/>
                      <a:pt x="24948" y="12304"/>
                    </a:cubicBezTo>
                    <a:cubicBezTo>
                      <a:pt x="23784" y="16458"/>
                      <a:pt x="22597" y="20589"/>
                      <a:pt x="21479" y="24743"/>
                    </a:cubicBezTo>
                    <a:cubicBezTo>
                      <a:pt x="19607" y="22849"/>
                      <a:pt x="17074" y="21571"/>
                      <a:pt x="14586" y="20703"/>
                    </a:cubicBezTo>
                    <a:cubicBezTo>
                      <a:pt x="12438" y="19947"/>
                      <a:pt x="10225" y="19657"/>
                      <a:pt x="7977" y="19657"/>
                    </a:cubicBezTo>
                    <a:cubicBezTo>
                      <a:pt x="7239" y="19657"/>
                      <a:pt x="6497" y="19688"/>
                      <a:pt x="5752" y="19745"/>
                    </a:cubicBezTo>
                    <a:cubicBezTo>
                      <a:pt x="3835" y="19882"/>
                      <a:pt x="1917" y="20133"/>
                      <a:pt x="0" y="20338"/>
                    </a:cubicBezTo>
                    <a:cubicBezTo>
                      <a:pt x="114" y="20361"/>
                      <a:pt x="228" y="20384"/>
                      <a:pt x="365" y="20407"/>
                    </a:cubicBezTo>
                    <a:cubicBezTo>
                      <a:pt x="2872" y="20201"/>
                      <a:pt x="5407" y="19827"/>
                      <a:pt x="7922" y="19827"/>
                    </a:cubicBezTo>
                    <a:cubicBezTo>
                      <a:pt x="9323" y="19827"/>
                      <a:pt x="10717" y="19943"/>
                      <a:pt x="12098" y="20270"/>
                    </a:cubicBezTo>
                    <a:cubicBezTo>
                      <a:pt x="15453" y="21069"/>
                      <a:pt x="18831" y="22575"/>
                      <a:pt x="21433" y="24858"/>
                    </a:cubicBezTo>
                    <a:cubicBezTo>
                      <a:pt x="21442" y="24862"/>
                      <a:pt x="21451" y="24864"/>
                      <a:pt x="21460" y="24864"/>
                    </a:cubicBezTo>
                    <a:cubicBezTo>
                      <a:pt x="21501" y="24864"/>
                      <a:pt x="21543" y="24826"/>
                      <a:pt x="21524" y="24789"/>
                    </a:cubicBezTo>
                    <a:cubicBezTo>
                      <a:pt x="22757" y="20658"/>
                      <a:pt x="23898" y="16481"/>
                      <a:pt x="25040" y="12326"/>
                    </a:cubicBezTo>
                    <a:cubicBezTo>
                      <a:pt x="26181" y="8264"/>
                      <a:pt x="27413" y="4201"/>
                      <a:pt x="28486" y="115"/>
                    </a:cubicBezTo>
                    <a:lnTo>
                      <a:pt x="28418"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2" name="Google Shape;5602;p50"/>
            <p:cNvSpPr/>
            <p:nvPr/>
          </p:nvSpPr>
          <p:spPr>
            <a:xfrm flipH="1">
              <a:off x="3406169" y="2218625"/>
              <a:ext cx="57314" cy="55589"/>
            </a:xfrm>
            <a:custGeom>
              <a:avLst/>
              <a:gdLst/>
              <a:ahLst/>
              <a:cxnLst/>
              <a:rect l="l" t="t" r="r" b="b"/>
              <a:pathLst>
                <a:path w="1462" h="1418" extrusionOk="0">
                  <a:moveTo>
                    <a:pt x="720" y="0"/>
                  </a:moveTo>
                  <a:cubicBezTo>
                    <a:pt x="664" y="0"/>
                    <a:pt x="607" y="9"/>
                    <a:pt x="549" y="27"/>
                  </a:cubicBezTo>
                  <a:cubicBezTo>
                    <a:pt x="69" y="164"/>
                    <a:pt x="1" y="917"/>
                    <a:pt x="343" y="1237"/>
                  </a:cubicBezTo>
                  <a:cubicBezTo>
                    <a:pt x="469" y="1362"/>
                    <a:pt x="626" y="1417"/>
                    <a:pt x="781" y="1417"/>
                  </a:cubicBezTo>
                  <a:cubicBezTo>
                    <a:pt x="1022" y="1417"/>
                    <a:pt x="1259" y="1285"/>
                    <a:pt x="1370" y="1077"/>
                  </a:cubicBezTo>
                  <a:cubicBezTo>
                    <a:pt x="1439" y="963"/>
                    <a:pt x="1462" y="826"/>
                    <a:pt x="1439" y="689"/>
                  </a:cubicBezTo>
                  <a:cubicBezTo>
                    <a:pt x="1380" y="353"/>
                    <a:pt x="1081"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50"/>
            <p:cNvSpPr/>
            <p:nvPr/>
          </p:nvSpPr>
          <p:spPr>
            <a:xfrm flipH="1">
              <a:off x="3152529" y="2037353"/>
              <a:ext cx="36419" cy="35713"/>
            </a:xfrm>
            <a:custGeom>
              <a:avLst/>
              <a:gdLst/>
              <a:ahLst/>
              <a:cxnLst/>
              <a:rect l="l" t="t" r="r" b="b"/>
              <a:pathLst>
                <a:path w="929" h="911" extrusionOk="0">
                  <a:moveTo>
                    <a:pt x="532" y="1"/>
                  </a:moveTo>
                  <a:cubicBezTo>
                    <a:pt x="278" y="1"/>
                    <a:pt x="0" y="202"/>
                    <a:pt x="51" y="543"/>
                  </a:cubicBezTo>
                  <a:cubicBezTo>
                    <a:pt x="93" y="794"/>
                    <a:pt x="250" y="911"/>
                    <a:pt x="416" y="911"/>
                  </a:cubicBezTo>
                  <a:cubicBezTo>
                    <a:pt x="431" y="911"/>
                    <a:pt x="447" y="910"/>
                    <a:pt x="462" y="908"/>
                  </a:cubicBezTo>
                  <a:cubicBezTo>
                    <a:pt x="690" y="908"/>
                    <a:pt x="918" y="725"/>
                    <a:pt x="918" y="428"/>
                  </a:cubicBezTo>
                  <a:cubicBezTo>
                    <a:pt x="928" y="132"/>
                    <a:pt x="738" y="1"/>
                    <a:pt x="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50"/>
            <p:cNvSpPr/>
            <p:nvPr/>
          </p:nvSpPr>
          <p:spPr>
            <a:xfrm flipH="1">
              <a:off x="3001952" y="2148962"/>
              <a:ext cx="34694" cy="29676"/>
            </a:xfrm>
            <a:custGeom>
              <a:avLst/>
              <a:gdLst/>
              <a:ahLst/>
              <a:cxnLst/>
              <a:rect l="l" t="t" r="r" b="b"/>
              <a:pathLst>
                <a:path w="885" h="757" extrusionOk="0">
                  <a:moveTo>
                    <a:pt x="422" y="1"/>
                  </a:moveTo>
                  <a:cubicBezTo>
                    <a:pt x="357" y="1"/>
                    <a:pt x="291" y="22"/>
                    <a:pt x="229" y="69"/>
                  </a:cubicBezTo>
                  <a:cubicBezTo>
                    <a:pt x="23" y="229"/>
                    <a:pt x="0" y="526"/>
                    <a:pt x="206" y="686"/>
                  </a:cubicBezTo>
                  <a:cubicBezTo>
                    <a:pt x="271" y="734"/>
                    <a:pt x="350" y="757"/>
                    <a:pt x="429" y="757"/>
                  </a:cubicBezTo>
                  <a:cubicBezTo>
                    <a:pt x="573" y="757"/>
                    <a:pt x="718" y="681"/>
                    <a:pt x="777" y="549"/>
                  </a:cubicBezTo>
                  <a:cubicBezTo>
                    <a:pt x="885" y="296"/>
                    <a:pt x="665" y="1"/>
                    <a:pt x="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50"/>
            <p:cNvSpPr/>
            <p:nvPr/>
          </p:nvSpPr>
          <p:spPr>
            <a:xfrm flipH="1">
              <a:off x="2894341" y="1945384"/>
              <a:ext cx="542288" cy="657387"/>
            </a:xfrm>
            <a:custGeom>
              <a:avLst/>
              <a:gdLst/>
              <a:ahLst/>
              <a:cxnLst/>
              <a:rect l="l" t="t" r="r" b="b"/>
              <a:pathLst>
                <a:path w="13833" h="16769" extrusionOk="0">
                  <a:moveTo>
                    <a:pt x="1244" y="1"/>
                  </a:moveTo>
                  <a:cubicBezTo>
                    <a:pt x="1152" y="1"/>
                    <a:pt x="1057" y="12"/>
                    <a:pt x="959" y="35"/>
                  </a:cubicBezTo>
                  <a:cubicBezTo>
                    <a:pt x="948" y="24"/>
                    <a:pt x="936" y="18"/>
                    <a:pt x="925" y="18"/>
                  </a:cubicBezTo>
                  <a:cubicBezTo>
                    <a:pt x="914" y="18"/>
                    <a:pt x="902" y="24"/>
                    <a:pt x="891" y="35"/>
                  </a:cubicBezTo>
                  <a:cubicBezTo>
                    <a:pt x="480" y="264"/>
                    <a:pt x="320" y="766"/>
                    <a:pt x="503" y="1177"/>
                  </a:cubicBezTo>
                  <a:cubicBezTo>
                    <a:pt x="594" y="1405"/>
                    <a:pt x="822" y="1610"/>
                    <a:pt x="1073" y="1725"/>
                  </a:cubicBezTo>
                  <a:cubicBezTo>
                    <a:pt x="754" y="2135"/>
                    <a:pt x="662" y="2706"/>
                    <a:pt x="868" y="3231"/>
                  </a:cubicBezTo>
                  <a:cubicBezTo>
                    <a:pt x="1005" y="3596"/>
                    <a:pt x="1279" y="3893"/>
                    <a:pt x="1621" y="4030"/>
                  </a:cubicBezTo>
                  <a:cubicBezTo>
                    <a:pt x="1073" y="4646"/>
                    <a:pt x="868" y="5536"/>
                    <a:pt x="1165" y="6358"/>
                  </a:cubicBezTo>
                  <a:cubicBezTo>
                    <a:pt x="1439" y="7043"/>
                    <a:pt x="2146" y="7728"/>
                    <a:pt x="2899" y="7979"/>
                  </a:cubicBezTo>
                  <a:cubicBezTo>
                    <a:pt x="1233" y="8732"/>
                    <a:pt x="1" y="10604"/>
                    <a:pt x="571" y="12452"/>
                  </a:cubicBezTo>
                  <a:cubicBezTo>
                    <a:pt x="921" y="13606"/>
                    <a:pt x="2314" y="14331"/>
                    <a:pt x="3603" y="14331"/>
                  </a:cubicBezTo>
                  <a:cubicBezTo>
                    <a:pt x="3998" y="14331"/>
                    <a:pt x="4383" y="14263"/>
                    <a:pt x="4725" y="14119"/>
                  </a:cubicBezTo>
                  <a:cubicBezTo>
                    <a:pt x="4954" y="14758"/>
                    <a:pt x="5387" y="15374"/>
                    <a:pt x="5844" y="15785"/>
                  </a:cubicBezTo>
                  <a:cubicBezTo>
                    <a:pt x="6622" y="16477"/>
                    <a:pt x="7619" y="16768"/>
                    <a:pt x="8628" y="16768"/>
                  </a:cubicBezTo>
                  <a:cubicBezTo>
                    <a:pt x="9216" y="16768"/>
                    <a:pt x="9808" y="16669"/>
                    <a:pt x="10363" y="16492"/>
                  </a:cubicBezTo>
                  <a:cubicBezTo>
                    <a:pt x="12052" y="15967"/>
                    <a:pt x="13239" y="14598"/>
                    <a:pt x="13559" y="12840"/>
                  </a:cubicBezTo>
                  <a:cubicBezTo>
                    <a:pt x="13833" y="11265"/>
                    <a:pt x="13490" y="9439"/>
                    <a:pt x="12372" y="8230"/>
                  </a:cubicBezTo>
                  <a:cubicBezTo>
                    <a:pt x="11707" y="7509"/>
                    <a:pt x="10668" y="7028"/>
                    <a:pt x="9667" y="7028"/>
                  </a:cubicBezTo>
                  <a:cubicBezTo>
                    <a:pt x="9431" y="7028"/>
                    <a:pt x="9197" y="7055"/>
                    <a:pt x="8971" y="7111"/>
                  </a:cubicBezTo>
                  <a:cubicBezTo>
                    <a:pt x="9131" y="6198"/>
                    <a:pt x="8994" y="5171"/>
                    <a:pt x="8492" y="4555"/>
                  </a:cubicBezTo>
                  <a:cubicBezTo>
                    <a:pt x="8122" y="4076"/>
                    <a:pt x="7606" y="3901"/>
                    <a:pt x="7059" y="3901"/>
                  </a:cubicBezTo>
                  <a:cubicBezTo>
                    <a:pt x="6694" y="3901"/>
                    <a:pt x="6315" y="3979"/>
                    <a:pt x="5958" y="4098"/>
                  </a:cubicBezTo>
                  <a:cubicBezTo>
                    <a:pt x="6026" y="3573"/>
                    <a:pt x="5844" y="2980"/>
                    <a:pt x="5547" y="2615"/>
                  </a:cubicBezTo>
                  <a:cubicBezTo>
                    <a:pt x="5273" y="2272"/>
                    <a:pt x="4817" y="2090"/>
                    <a:pt x="4337" y="2044"/>
                  </a:cubicBezTo>
                  <a:cubicBezTo>
                    <a:pt x="4566" y="1496"/>
                    <a:pt x="4497" y="812"/>
                    <a:pt x="4063" y="378"/>
                  </a:cubicBezTo>
                  <a:cubicBezTo>
                    <a:pt x="3821" y="136"/>
                    <a:pt x="3577" y="35"/>
                    <a:pt x="3345" y="35"/>
                  </a:cubicBezTo>
                  <a:cubicBezTo>
                    <a:pt x="2899" y="35"/>
                    <a:pt x="2501" y="407"/>
                    <a:pt x="2260" y="857"/>
                  </a:cubicBezTo>
                  <a:cubicBezTo>
                    <a:pt x="2182" y="371"/>
                    <a:pt x="1773" y="1"/>
                    <a:pt x="1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50"/>
            <p:cNvSpPr/>
            <p:nvPr/>
          </p:nvSpPr>
          <p:spPr>
            <a:xfrm flipH="1">
              <a:off x="3439687" y="1902026"/>
              <a:ext cx="219730" cy="189740"/>
            </a:xfrm>
            <a:custGeom>
              <a:avLst/>
              <a:gdLst/>
              <a:ahLst/>
              <a:cxnLst/>
              <a:rect l="l" t="t" r="r" b="b"/>
              <a:pathLst>
                <a:path w="5605" h="4840" extrusionOk="0">
                  <a:moveTo>
                    <a:pt x="137" y="0"/>
                  </a:moveTo>
                  <a:cubicBezTo>
                    <a:pt x="137" y="0"/>
                    <a:pt x="0" y="1187"/>
                    <a:pt x="388" y="2237"/>
                  </a:cubicBezTo>
                  <a:cubicBezTo>
                    <a:pt x="799" y="3264"/>
                    <a:pt x="1621" y="3629"/>
                    <a:pt x="2534" y="3995"/>
                  </a:cubicBezTo>
                  <a:cubicBezTo>
                    <a:pt x="3469" y="4337"/>
                    <a:pt x="4702" y="4816"/>
                    <a:pt x="5044" y="4839"/>
                  </a:cubicBezTo>
                  <a:cubicBezTo>
                    <a:pt x="5094" y="4839"/>
                    <a:pt x="5141" y="4840"/>
                    <a:pt x="5186" y="4840"/>
                  </a:cubicBezTo>
                  <a:cubicBezTo>
                    <a:pt x="5434" y="4840"/>
                    <a:pt x="5605" y="4823"/>
                    <a:pt x="5547" y="4611"/>
                  </a:cubicBezTo>
                  <a:cubicBezTo>
                    <a:pt x="5478" y="4360"/>
                    <a:pt x="4314" y="3995"/>
                    <a:pt x="4086" y="3355"/>
                  </a:cubicBezTo>
                  <a:cubicBezTo>
                    <a:pt x="3880" y="2739"/>
                    <a:pt x="4246" y="2306"/>
                    <a:pt x="4246" y="2306"/>
                  </a:cubicBezTo>
                  <a:lnTo>
                    <a:pt x="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50"/>
            <p:cNvSpPr/>
            <p:nvPr/>
          </p:nvSpPr>
          <p:spPr>
            <a:xfrm flipH="1">
              <a:off x="3281152" y="1709345"/>
              <a:ext cx="215418" cy="194562"/>
            </a:xfrm>
            <a:custGeom>
              <a:avLst/>
              <a:gdLst/>
              <a:ahLst/>
              <a:cxnLst/>
              <a:rect l="l" t="t" r="r" b="b"/>
              <a:pathLst>
                <a:path w="5495" h="4963" extrusionOk="0">
                  <a:moveTo>
                    <a:pt x="1187" y="0"/>
                  </a:moveTo>
                  <a:cubicBezTo>
                    <a:pt x="518" y="0"/>
                    <a:pt x="0" y="122"/>
                    <a:pt x="0" y="122"/>
                  </a:cubicBezTo>
                  <a:lnTo>
                    <a:pt x="2785" y="3934"/>
                  </a:lnTo>
                  <a:cubicBezTo>
                    <a:pt x="2785" y="3934"/>
                    <a:pt x="3070" y="3632"/>
                    <a:pt x="3568" y="3632"/>
                  </a:cubicBezTo>
                  <a:cubicBezTo>
                    <a:pt x="3651" y="3632"/>
                    <a:pt x="3740" y="3640"/>
                    <a:pt x="3835" y="3660"/>
                  </a:cubicBezTo>
                  <a:cubicBezTo>
                    <a:pt x="4474" y="3797"/>
                    <a:pt x="4976" y="4915"/>
                    <a:pt x="5227" y="4961"/>
                  </a:cubicBezTo>
                  <a:cubicBezTo>
                    <a:pt x="5240" y="4962"/>
                    <a:pt x="5252" y="4962"/>
                    <a:pt x="5263" y="4962"/>
                  </a:cubicBezTo>
                  <a:cubicBezTo>
                    <a:pt x="5495" y="4962"/>
                    <a:pt x="5431" y="4740"/>
                    <a:pt x="5387" y="4413"/>
                  </a:cubicBezTo>
                  <a:cubicBezTo>
                    <a:pt x="5341" y="4093"/>
                    <a:pt x="4725" y="2929"/>
                    <a:pt x="4246" y="2039"/>
                  </a:cubicBezTo>
                  <a:cubicBezTo>
                    <a:pt x="3789" y="1172"/>
                    <a:pt x="3333" y="396"/>
                    <a:pt x="2260" y="122"/>
                  </a:cubicBezTo>
                  <a:cubicBezTo>
                    <a:pt x="1895" y="31"/>
                    <a:pt x="1522" y="0"/>
                    <a:pt x="1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50"/>
            <p:cNvSpPr/>
            <p:nvPr/>
          </p:nvSpPr>
          <p:spPr>
            <a:xfrm flipH="1">
              <a:off x="3439687" y="1902026"/>
              <a:ext cx="217064" cy="189740"/>
            </a:xfrm>
            <a:custGeom>
              <a:avLst/>
              <a:gdLst/>
              <a:ahLst/>
              <a:cxnLst/>
              <a:rect l="l" t="t" r="r" b="b"/>
              <a:pathLst>
                <a:path w="5537" h="4840" extrusionOk="0">
                  <a:moveTo>
                    <a:pt x="69" y="0"/>
                  </a:moveTo>
                  <a:lnTo>
                    <a:pt x="69" y="0"/>
                  </a:lnTo>
                  <a:cubicBezTo>
                    <a:pt x="69" y="0"/>
                    <a:pt x="1" y="525"/>
                    <a:pt x="92" y="1164"/>
                  </a:cubicBezTo>
                  <a:cubicBezTo>
                    <a:pt x="640" y="1484"/>
                    <a:pt x="1187" y="1826"/>
                    <a:pt x="1735" y="2169"/>
                  </a:cubicBezTo>
                  <a:cubicBezTo>
                    <a:pt x="2192" y="2465"/>
                    <a:pt x="2671" y="2762"/>
                    <a:pt x="3059" y="3173"/>
                  </a:cubicBezTo>
                  <a:cubicBezTo>
                    <a:pt x="3424" y="3584"/>
                    <a:pt x="3698" y="4086"/>
                    <a:pt x="3995" y="4565"/>
                  </a:cubicBezTo>
                  <a:cubicBezTo>
                    <a:pt x="4451" y="4725"/>
                    <a:pt x="4817" y="4839"/>
                    <a:pt x="4976" y="4839"/>
                  </a:cubicBezTo>
                  <a:cubicBezTo>
                    <a:pt x="5026" y="4839"/>
                    <a:pt x="5073" y="4840"/>
                    <a:pt x="5118" y="4840"/>
                  </a:cubicBezTo>
                  <a:cubicBezTo>
                    <a:pt x="5366" y="4840"/>
                    <a:pt x="5537" y="4823"/>
                    <a:pt x="5479" y="4611"/>
                  </a:cubicBezTo>
                  <a:cubicBezTo>
                    <a:pt x="5410" y="4360"/>
                    <a:pt x="4246" y="3995"/>
                    <a:pt x="4018" y="3355"/>
                  </a:cubicBezTo>
                  <a:cubicBezTo>
                    <a:pt x="3812" y="2739"/>
                    <a:pt x="4178" y="2306"/>
                    <a:pt x="4178" y="2306"/>
                  </a:cubicBez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50"/>
            <p:cNvSpPr/>
            <p:nvPr/>
          </p:nvSpPr>
          <p:spPr>
            <a:xfrm flipH="1">
              <a:off x="3281152" y="1710522"/>
              <a:ext cx="215418" cy="193386"/>
            </a:xfrm>
            <a:custGeom>
              <a:avLst/>
              <a:gdLst/>
              <a:ahLst/>
              <a:cxnLst/>
              <a:rect l="l" t="t" r="r" b="b"/>
              <a:pathLst>
                <a:path w="5495" h="4933" extrusionOk="0">
                  <a:moveTo>
                    <a:pt x="662" y="1"/>
                  </a:moveTo>
                  <a:cubicBezTo>
                    <a:pt x="274" y="23"/>
                    <a:pt x="0" y="92"/>
                    <a:pt x="0" y="92"/>
                  </a:cubicBezTo>
                  <a:lnTo>
                    <a:pt x="2785" y="3904"/>
                  </a:lnTo>
                  <a:cubicBezTo>
                    <a:pt x="2785" y="3904"/>
                    <a:pt x="3070" y="3602"/>
                    <a:pt x="3568" y="3602"/>
                  </a:cubicBezTo>
                  <a:cubicBezTo>
                    <a:pt x="3651" y="3602"/>
                    <a:pt x="3740" y="3610"/>
                    <a:pt x="3835" y="3630"/>
                  </a:cubicBezTo>
                  <a:cubicBezTo>
                    <a:pt x="4474" y="3767"/>
                    <a:pt x="4976" y="4885"/>
                    <a:pt x="5227" y="4931"/>
                  </a:cubicBezTo>
                  <a:cubicBezTo>
                    <a:pt x="5240" y="4932"/>
                    <a:pt x="5252" y="4932"/>
                    <a:pt x="5263" y="4932"/>
                  </a:cubicBezTo>
                  <a:cubicBezTo>
                    <a:pt x="5495" y="4932"/>
                    <a:pt x="5431" y="4710"/>
                    <a:pt x="5387" y="4383"/>
                  </a:cubicBezTo>
                  <a:cubicBezTo>
                    <a:pt x="5387" y="4269"/>
                    <a:pt x="5296" y="4063"/>
                    <a:pt x="5159" y="3790"/>
                  </a:cubicBezTo>
                  <a:cubicBezTo>
                    <a:pt x="4931" y="3607"/>
                    <a:pt x="4657" y="3447"/>
                    <a:pt x="4360" y="3333"/>
                  </a:cubicBezTo>
                  <a:cubicBezTo>
                    <a:pt x="4109" y="3242"/>
                    <a:pt x="3835" y="3173"/>
                    <a:pt x="3584" y="3059"/>
                  </a:cubicBezTo>
                  <a:cubicBezTo>
                    <a:pt x="3219" y="2877"/>
                    <a:pt x="2922" y="2557"/>
                    <a:pt x="2648" y="2260"/>
                  </a:cubicBezTo>
                  <a:cubicBezTo>
                    <a:pt x="2146" y="1690"/>
                    <a:pt x="1621" y="1119"/>
                    <a:pt x="1096" y="548"/>
                  </a:cubicBezTo>
                  <a:cubicBezTo>
                    <a:pt x="959" y="389"/>
                    <a:pt x="822" y="183"/>
                    <a:pt x="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50"/>
            <p:cNvSpPr/>
            <p:nvPr/>
          </p:nvSpPr>
          <p:spPr>
            <a:xfrm flipH="1">
              <a:off x="3373945" y="1398391"/>
              <a:ext cx="681888" cy="607443"/>
            </a:xfrm>
            <a:custGeom>
              <a:avLst/>
              <a:gdLst/>
              <a:ahLst/>
              <a:cxnLst/>
              <a:rect l="l" t="t" r="r" b="b"/>
              <a:pathLst>
                <a:path w="17394" h="15495" extrusionOk="0">
                  <a:moveTo>
                    <a:pt x="1588" y="1"/>
                  </a:moveTo>
                  <a:cubicBezTo>
                    <a:pt x="851" y="1"/>
                    <a:pt x="382" y="197"/>
                    <a:pt x="297" y="567"/>
                  </a:cubicBezTo>
                  <a:cubicBezTo>
                    <a:pt x="0" y="1891"/>
                    <a:pt x="1416" y="5155"/>
                    <a:pt x="4269" y="8533"/>
                  </a:cubicBezTo>
                  <a:cubicBezTo>
                    <a:pt x="7145" y="11911"/>
                    <a:pt x="14243" y="15495"/>
                    <a:pt x="14243" y="15495"/>
                  </a:cubicBezTo>
                  <a:cubicBezTo>
                    <a:pt x="14243" y="15495"/>
                    <a:pt x="15248" y="14787"/>
                    <a:pt x="16229" y="13806"/>
                  </a:cubicBezTo>
                  <a:cubicBezTo>
                    <a:pt x="17211" y="12824"/>
                    <a:pt x="17393" y="11706"/>
                    <a:pt x="17393" y="11706"/>
                  </a:cubicBezTo>
                  <a:cubicBezTo>
                    <a:pt x="17393" y="11706"/>
                    <a:pt x="15042" y="8100"/>
                    <a:pt x="10340" y="4105"/>
                  </a:cubicBezTo>
                  <a:cubicBezTo>
                    <a:pt x="6991" y="1246"/>
                    <a:pt x="3444" y="1"/>
                    <a:pt x="1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50"/>
            <p:cNvSpPr/>
            <p:nvPr/>
          </p:nvSpPr>
          <p:spPr>
            <a:xfrm flipH="1">
              <a:off x="3459837" y="1405408"/>
              <a:ext cx="595996" cy="600425"/>
            </a:xfrm>
            <a:custGeom>
              <a:avLst/>
              <a:gdLst/>
              <a:ahLst/>
              <a:cxnLst/>
              <a:rect l="l" t="t" r="r" b="b"/>
              <a:pathLst>
                <a:path w="15203" h="15316" extrusionOk="0">
                  <a:moveTo>
                    <a:pt x="662" y="0"/>
                  </a:moveTo>
                  <a:cubicBezTo>
                    <a:pt x="457" y="91"/>
                    <a:pt x="343" y="228"/>
                    <a:pt x="297" y="388"/>
                  </a:cubicBezTo>
                  <a:cubicBezTo>
                    <a:pt x="0" y="1712"/>
                    <a:pt x="1416" y="4976"/>
                    <a:pt x="4269" y="8354"/>
                  </a:cubicBezTo>
                  <a:cubicBezTo>
                    <a:pt x="7145" y="11732"/>
                    <a:pt x="14243" y="15316"/>
                    <a:pt x="14243" y="15316"/>
                  </a:cubicBezTo>
                  <a:cubicBezTo>
                    <a:pt x="14243" y="15316"/>
                    <a:pt x="14654" y="15042"/>
                    <a:pt x="15202" y="14563"/>
                  </a:cubicBezTo>
                  <a:cubicBezTo>
                    <a:pt x="13102" y="13239"/>
                    <a:pt x="9610" y="10888"/>
                    <a:pt x="6711" y="8172"/>
                  </a:cubicBezTo>
                  <a:cubicBezTo>
                    <a:pt x="3128" y="4816"/>
                    <a:pt x="1279" y="1301"/>
                    <a:pt x="662"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50"/>
            <p:cNvSpPr/>
            <p:nvPr/>
          </p:nvSpPr>
          <p:spPr>
            <a:xfrm flipH="1">
              <a:off x="3815992" y="1391844"/>
              <a:ext cx="243957" cy="242663"/>
            </a:xfrm>
            <a:custGeom>
              <a:avLst/>
              <a:gdLst/>
              <a:ahLst/>
              <a:cxnLst/>
              <a:rect l="l" t="t" r="r" b="b"/>
              <a:pathLst>
                <a:path w="6223" h="6190" extrusionOk="0">
                  <a:moveTo>
                    <a:pt x="1811" y="1"/>
                  </a:moveTo>
                  <a:cubicBezTo>
                    <a:pt x="0" y="1"/>
                    <a:pt x="155" y="1109"/>
                    <a:pt x="288" y="2195"/>
                  </a:cubicBezTo>
                  <a:cubicBezTo>
                    <a:pt x="585" y="4272"/>
                    <a:pt x="2114" y="6189"/>
                    <a:pt x="2114" y="6189"/>
                  </a:cubicBezTo>
                  <a:cubicBezTo>
                    <a:pt x="2114" y="6189"/>
                    <a:pt x="3233" y="5436"/>
                    <a:pt x="4260" y="4341"/>
                  </a:cubicBezTo>
                  <a:cubicBezTo>
                    <a:pt x="5287" y="3268"/>
                    <a:pt x="6223" y="1282"/>
                    <a:pt x="6223" y="1282"/>
                  </a:cubicBezTo>
                  <a:cubicBezTo>
                    <a:pt x="6223" y="1282"/>
                    <a:pt x="4214" y="95"/>
                    <a:pt x="1977" y="4"/>
                  </a:cubicBezTo>
                  <a:cubicBezTo>
                    <a:pt x="1920" y="2"/>
                    <a:pt x="1865" y="1"/>
                    <a:pt x="1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50"/>
            <p:cNvSpPr/>
            <p:nvPr/>
          </p:nvSpPr>
          <p:spPr>
            <a:xfrm flipH="1">
              <a:off x="4034311" y="1285488"/>
              <a:ext cx="136974" cy="128898"/>
            </a:xfrm>
            <a:custGeom>
              <a:avLst/>
              <a:gdLst/>
              <a:ahLst/>
              <a:cxnLst/>
              <a:rect l="l" t="t" r="r" b="b"/>
              <a:pathLst>
                <a:path w="3494" h="3288" extrusionOk="0">
                  <a:moveTo>
                    <a:pt x="1" y="1"/>
                  </a:moveTo>
                  <a:lnTo>
                    <a:pt x="3082" y="3287"/>
                  </a:lnTo>
                  <a:lnTo>
                    <a:pt x="3493" y="292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50"/>
            <p:cNvSpPr/>
            <p:nvPr/>
          </p:nvSpPr>
          <p:spPr>
            <a:xfrm flipH="1">
              <a:off x="4012828" y="1389963"/>
              <a:ext cx="51042" cy="50375"/>
            </a:xfrm>
            <a:custGeom>
              <a:avLst/>
              <a:gdLst/>
              <a:ahLst/>
              <a:cxnLst/>
              <a:rect l="l" t="t" r="r" b="b"/>
              <a:pathLst>
                <a:path w="1302" h="1285" extrusionOk="0">
                  <a:moveTo>
                    <a:pt x="961" y="0"/>
                  </a:moveTo>
                  <a:cubicBezTo>
                    <a:pt x="813" y="0"/>
                    <a:pt x="633" y="42"/>
                    <a:pt x="457" y="189"/>
                  </a:cubicBezTo>
                  <a:cubicBezTo>
                    <a:pt x="0" y="554"/>
                    <a:pt x="320" y="1284"/>
                    <a:pt x="320" y="1284"/>
                  </a:cubicBezTo>
                  <a:cubicBezTo>
                    <a:pt x="320" y="1284"/>
                    <a:pt x="776" y="1079"/>
                    <a:pt x="1027" y="759"/>
                  </a:cubicBezTo>
                  <a:cubicBezTo>
                    <a:pt x="1278" y="440"/>
                    <a:pt x="1301" y="75"/>
                    <a:pt x="1301" y="75"/>
                  </a:cubicBezTo>
                  <a:cubicBezTo>
                    <a:pt x="1301" y="75"/>
                    <a:pt x="1159"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50"/>
            <p:cNvSpPr/>
            <p:nvPr/>
          </p:nvSpPr>
          <p:spPr>
            <a:xfrm flipH="1">
              <a:off x="3417812" y="1812526"/>
              <a:ext cx="178999" cy="151282"/>
            </a:xfrm>
            <a:custGeom>
              <a:avLst/>
              <a:gdLst/>
              <a:ahLst/>
              <a:cxnLst/>
              <a:rect l="l" t="t" r="r" b="b"/>
              <a:pathLst>
                <a:path w="4566" h="3859" extrusionOk="0">
                  <a:moveTo>
                    <a:pt x="693" y="0"/>
                  </a:moveTo>
                  <a:cubicBezTo>
                    <a:pt x="690" y="0"/>
                    <a:pt x="688" y="1"/>
                    <a:pt x="686" y="1"/>
                  </a:cubicBezTo>
                  <a:cubicBezTo>
                    <a:pt x="366" y="1"/>
                    <a:pt x="1" y="412"/>
                    <a:pt x="526" y="1005"/>
                  </a:cubicBezTo>
                  <a:cubicBezTo>
                    <a:pt x="823" y="1347"/>
                    <a:pt x="2443" y="2763"/>
                    <a:pt x="3858" y="3858"/>
                  </a:cubicBezTo>
                  <a:cubicBezTo>
                    <a:pt x="4087" y="3653"/>
                    <a:pt x="4338" y="3402"/>
                    <a:pt x="4566" y="3151"/>
                  </a:cubicBezTo>
                  <a:cubicBezTo>
                    <a:pt x="3744" y="2374"/>
                    <a:pt x="2877" y="1667"/>
                    <a:pt x="2877" y="1667"/>
                  </a:cubicBezTo>
                  <a:cubicBezTo>
                    <a:pt x="2877" y="1667"/>
                    <a:pt x="1053" y="0"/>
                    <a:pt x="693" y="0"/>
                  </a:cubicBezTo>
                  <a:close/>
                </a:path>
              </a:pathLst>
            </a:custGeom>
            <a:solidFill>
              <a:srgbClr val="4E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50"/>
            <p:cNvSpPr/>
            <p:nvPr/>
          </p:nvSpPr>
          <p:spPr>
            <a:xfrm flipH="1">
              <a:off x="3333684" y="1804490"/>
              <a:ext cx="258658" cy="205107"/>
            </a:xfrm>
            <a:custGeom>
              <a:avLst/>
              <a:gdLst/>
              <a:ahLst/>
              <a:cxnLst/>
              <a:rect l="l" t="t" r="r" b="b"/>
              <a:pathLst>
                <a:path w="6598" h="5232" extrusionOk="0">
                  <a:moveTo>
                    <a:pt x="692" y="0"/>
                  </a:moveTo>
                  <a:cubicBezTo>
                    <a:pt x="690" y="0"/>
                    <a:pt x="688" y="0"/>
                    <a:pt x="686" y="0"/>
                  </a:cubicBezTo>
                  <a:cubicBezTo>
                    <a:pt x="343" y="0"/>
                    <a:pt x="1" y="411"/>
                    <a:pt x="526" y="1005"/>
                  </a:cubicBezTo>
                  <a:cubicBezTo>
                    <a:pt x="1027" y="1592"/>
                    <a:pt x="5325" y="5231"/>
                    <a:pt x="6040" y="5231"/>
                  </a:cubicBezTo>
                  <a:cubicBezTo>
                    <a:pt x="6075" y="5231"/>
                    <a:pt x="6101" y="5222"/>
                    <a:pt x="6118" y="5204"/>
                  </a:cubicBezTo>
                  <a:cubicBezTo>
                    <a:pt x="6597" y="4725"/>
                    <a:pt x="2877" y="1666"/>
                    <a:pt x="2877" y="1666"/>
                  </a:cubicBezTo>
                  <a:cubicBezTo>
                    <a:pt x="2877" y="1666"/>
                    <a:pt x="1030"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50"/>
            <p:cNvSpPr/>
            <p:nvPr/>
          </p:nvSpPr>
          <p:spPr>
            <a:xfrm flipH="1">
              <a:off x="3899219" y="1438495"/>
              <a:ext cx="153047" cy="196013"/>
            </a:xfrm>
            <a:custGeom>
              <a:avLst/>
              <a:gdLst/>
              <a:ahLst/>
              <a:cxnLst/>
              <a:rect l="l" t="t" r="r" b="b"/>
              <a:pathLst>
                <a:path w="3904" h="5000" extrusionOk="0">
                  <a:moveTo>
                    <a:pt x="24" y="1"/>
                  </a:moveTo>
                  <a:lnTo>
                    <a:pt x="24" y="1"/>
                  </a:lnTo>
                  <a:cubicBezTo>
                    <a:pt x="1" y="320"/>
                    <a:pt x="46" y="663"/>
                    <a:pt x="92" y="1005"/>
                  </a:cubicBezTo>
                  <a:cubicBezTo>
                    <a:pt x="389" y="3082"/>
                    <a:pt x="1918" y="4999"/>
                    <a:pt x="1918" y="4999"/>
                  </a:cubicBezTo>
                  <a:cubicBezTo>
                    <a:pt x="1918" y="4999"/>
                    <a:pt x="2534" y="4589"/>
                    <a:pt x="3288" y="3904"/>
                  </a:cubicBezTo>
                  <a:cubicBezTo>
                    <a:pt x="3653" y="3470"/>
                    <a:pt x="3904" y="3082"/>
                    <a:pt x="3904" y="3082"/>
                  </a:cubicBezTo>
                  <a:lnTo>
                    <a:pt x="3904" y="3082"/>
                  </a:lnTo>
                  <a:cubicBezTo>
                    <a:pt x="3904" y="3082"/>
                    <a:pt x="3459" y="3360"/>
                    <a:pt x="2880" y="3360"/>
                  </a:cubicBezTo>
                  <a:cubicBezTo>
                    <a:pt x="2410" y="3360"/>
                    <a:pt x="1851" y="3177"/>
                    <a:pt x="1370" y="2511"/>
                  </a:cubicBezTo>
                  <a:cubicBezTo>
                    <a:pt x="731" y="1644"/>
                    <a:pt x="297" y="663"/>
                    <a:pt x="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50"/>
            <p:cNvSpPr/>
            <p:nvPr/>
          </p:nvSpPr>
          <p:spPr>
            <a:xfrm flipH="1">
              <a:off x="3790040" y="1433595"/>
              <a:ext cx="197659" cy="223297"/>
            </a:xfrm>
            <a:custGeom>
              <a:avLst/>
              <a:gdLst/>
              <a:ahLst/>
              <a:cxnLst/>
              <a:rect l="l" t="t" r="r" b="b"/>
              <a:pathLst>
                <a:path w="5042" h="5696" extrusionOk="0">
                  <a:moveTo>
                    <a:pt x="4175" y="1"/>
                  </a:moveTo>
                  <a:cubicBezTo>
                    <a:pt x="4160" y="1"/>
                    <a:pt x="4151" y="4"/>
                    <a:pt x="4151" y="12"/>
                  </a:cubicBezTo>
                  <a:cubicBezTo>
                    <a:pt x="4151" y="12"/>
                    <a:pt x="3626" y="1427"/>
                    <a:pt x="2622" y="2659"/>
                  </a:cubicBezTo>
                  <a:cubicBezTo>
                    <a:pt x="1595" y="3869"/>
                    <a:pt x="111" y="4965"/>
                    <a:pt x="111" y="4965"/>
                  </a:cubicBezTo>
                  <a:cubicBezTo>
                    <a:pt x="0" y="5298"/>
                    <a:pt x="386" y="5696"/>
                    <a:pt x="576" y="5696"/>
                  </a:cubicBezTo>
                  <a:cubicBezTo>
                    <a:pt x="581" y="5696"/>
                    <a:pt x="586" y="5696"/>
                    <a:pt x="591" y="5695"/>
                  </a:cubicBezTo>
                  <a:cubicBezTo>
                    <a:pt x="796" y="5695"/>
                    <a:pt x="1549" y="5010"/>
                    <a:pt x="2713" y="3823"/>
                  </a:cubicBezTo>
                  <a:cubicBezTo>
                    <a:pt x="2827" y="3709"/>
                    <a:pt x="3216" y="3276"/>
                    <a:pt x="3307" y="3139"/>
                  </a:cubicBezTo>
                  <a:cubicBezTo>
                    <a:pt x="4608" y="1518"/>
                    <a:pt x="5042" y="445"/>
                    <a:pt x="4996" y="400"/>
                  </a:cubicBezTo>
                  <a:cubicBezTo>
                    <a:pt x="4859" y="263"/>
                    <a:pt x="4699" y="149"/>
                    <a:pt x="4517" y="80"/>
                  </a:cubicBezTo>
                  <a:cubicBezTo>
                    <a:pt x="4479" y="80"/>
                    <a:pt x="4250" y="1"/>
                    <a:pt x="4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50"/>
            <p:cNvSpPr/>
            <p:nvPr/>
          </p:nvSpPr>
          <p:spPr>
            <a:xfrm flipH="1">
              <a:off x="3914430" y="1587935"/>
              <a:ext cx="73269" cy="68957"/>
            </a:xfrm>
            <a:custGeom>
              <a:avLst/>
              <a:gdLst/>
              <a:ahLst/>
              <a:cxnLst/>
              <a:rect l="l" t="t" r="r" b="b"/>
              <a:pathLst>
                <a:path w="1869" h="1759" extrusionOk="0">
                  <a:moveTo>
                    <a:pt x="1344" y="1"/>
                  </a:moveTo>
                  <a:cubicBezTo>
                    <a:pt x="682" y="617"/>
                    <a:pt x="111" y="1028"/>
                    <a:pt x="111" y="1028"/>
                  </a:cubicBezTo>
                  <a:cubicBezTo>
                    <a:pt x="0" y="1361"/>
                    <a:pt x="386" y="1759"/>
                    <a:pt x="576" y="1759"/>
                  </a:cubicBezTo>
                  <a:cubicBezTo>
                    <a:pt x="581" y="1759"/>
                    <a:pt x="586" y="1759"/>
                    <a:pt x="591" y="1758"/>
                  </a:cubicBezTo>
                  <a:cubicBezTo>
                    <a:pt x="750" y="1758"/>
                    <a:pt x="1184" y="1370"/>
                    <a:pt x="1869" y="708"/>
                  </a:cubicBezTo>
                  <a:cubicBezTo>
                    <a:pt x="1663" y="503"/>
                    <a:pt x="1504" y="252"/>
                    <a:pt x="1344"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50"/>
            <p:cNvSpPr/>
            <p:nvPr/>
          </p:nvSpPr>
          <p:spPr>
            <a:xfrm flipH="1">
              <a:off x="3654909" y="1563512"/>
              <a:ext cx="166493" cy="160730"/>
            </a:xfrm>
            <a:custGeom>
              <a:avLst/>
              <a:gdLst/>
              <a:ahLst/>
              <a:cxnLst/>
              <a:rect l="l" t="t" r="r" b="b"/>
              <a:pathLst>
                <a:path w="4247" h="4100" extrusionOk="0">
                  <a:moveTo>
                    <a:pt x="2137" y="0"/>
                  </a:moveTo>
                  <a:cubicBezTo>
                    <a:pt x="1090" y="0"/>
                    <a:pt x="200" y="796"/>
                    <a:pt x="92" y="1879"/>
                  </a:cubicBezTo>
                  <a:cubicBezTo>
                    <a:pt x="1" y="2997"/>
                    <a:pt x="822" y="4002"/>
                    <a:pt x="1941" y="4093"/>
                  </a:cubicBezTo>
                  <a:cubicBezTo>
                    <a:pt x="1998" y="4098"/>
                    <a:pt x="2054" y="4100"/>
                    <a:pt x="2110" y="4100"/>
                  </a:cubicBezTo>
                  <a:cubicBezTo>
                    <a:pt x="3157" y="4100"/>
                    <a:pt x="4047" y="3306"/>
                    <a:pt x="4155" y="2244"/>
                  </a:cubicBezTo>
                  <a:cubicBezTo>
                    <a:pt x="4246" y="1103"/>
                    <a:pt x="3424" y="121"/>
                    <a:pt x="2306" y="7"/>
                  </a:cubicBezTo>
                  <a:cubicBezTo>
                    <a:pt x="2249" y="3"/>
                    <a:pt x="2193" y="0"/>
                    <a:pt x="2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50"/>
            <p:cNvSpPr/>
            <p:nvPr/>
          </p:nvSpPr>
          <p:spPr>
            <a:xfrm flipH="1">
              <a:off x="3673726" y="1582369"/>
              <a:ext cx="128898" cy="123174"/>
            </a:xfrm>
            <a:custGeom>
              <a:avLst/>
              <a:gdLst/>
              <a:ahLst/>
              <a:cxnLst/>
              <a:rect l="l" t="t" r="r" b="b"/>
              <a:pathLst>
                <a:path w="3288" h="3142" extrusionOk="0">
                  <a:moveTo>
                    <a:pt x="1654" y="1"/>
                  </a:moveTo>
                  <a:cubicBezTo>
                    <a:pt x="842" y="1"/>
                    <a:pt x="157" y="619"/>
                    <a:pt x="92" y="1444"/>
                  </a:cubicBezTo>
                  <a:cubicBezTo>
                    <a:pt x="1" y="2288"/>
                    <a:pt x="640" y="3064"/>
                    <a:pt x="1507" y="3133"/>
                  </a:cubicBezTo>
                  <a:cubicBezTo>
                    <a:pt x="1561" y="3138"/>
                    <a:pt x="1615" y="3141"/>
                    <a:pt x="1668" y="3141"/>
                  </a:cubicBezTo>
                  <a:cubicBezTo>
                    <a:pt x="2448" y="3141"/>
                    <a:pt x="3132" y="2529"/>
                    <a:pt x="3197" y="1717"/>
                  </a:cubicBezTo>
                  <a:cubicBezTo>
                    <a:pt x="3288" y="850"/>
                    <a:pt x="2649" y="74"/>
                    <a:pt x="1781" y="6"/>
                  </a:cubicBezTo>
                  <a:cubicBezTo>
                    <a:pt x="1739" y="2"/>
                    <a:pt x="1696" y="1"/>
                    <a:pt x="1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50"/>
            <p:cNvSpPr/>
            <p:nvPr/>
          </p:nvSpPr>
          <p:spPr>
            <a:xfrm flipH="1">
              <a:off x="3727395" y="1593306"/>
              <a:ext cx="28696" cy="27873"/>
            </a:xfrm>
            <a:custGeom>
              <a:avLst/>
              <a:gdLst/>
              <a:ahLst/>
              <a:cxnLst/>
              <a:rect l="l" t="t" r="r" b="b"/>
              <a:pathLst>
                <a:path w="732" h="711" extrusionOk="0">
                  <a:moveTo>
                    <a:pt x="389" y="0"/>
                  </a:moveTo>
                  <a:cubicBezTo>
                    <a:pt x="206" y="0"/>
                    <a:pt x="24" y="137"/>
                    <a:pt x="1" y="320"/>
                  </a:cubicBezTo>
                  <a:cubicBezTo>
                    <a:pt x="1" y="525"/>
                    <a:pt x="138" y="708"/>
                    <a:pt x="320" y="708"/>
                  </a:cubicBezTo>
                  <a:cubicBezTo>
                    <a:pt x="335" y="710"/>
                    <a:pt x="350" y="711"/>
                    <a:pt x="365" y="711"/>
                  </a:cubicBezTo>
                  <a:cubicBezTo>
                    <a:pt x="548" y="711"/>
                    <a:pt x="687" y="579"/>
                    <a:pt x="708" y="389"/>
                  </a:cubicBezTo>
                  <a:cubicBezTo>
                    <a:pt x="731" y="206"/>
                    <a:pt x="594" y="23"/>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50"/>
            <p:cNvSpPr/>
            <p:nvPr/>
          </p:nvSpPr>
          <p:spPr>
            <a:xfrm flipH="1">
              <a:off x="3734569" y="1631607"/>
              <a:ext cx="12545" cy="12035"/>
            </a:xfrm>
            <a:custGeom>
              <a:avLst/>
              <a:gdLst/>
              <a:ahLst/>
              <a:cxnLst/>
              <a:rect l="l" t="t" r="r" b="b"/>
              <a:pathLst>
                <a:path w="320" h="307" extrusionOk="0">
                  <a:moveTo>
                    <a:pt x="148" y="1"/>
                  </a:moveTo>
                  <a:cubicBezTo>
                    <a:pt x="74" y="1"/>
                    <a:pt x="20" y="63"/>
                    <a:pt x="0" y="142"/>
                  </a:cubicBezTo>
                  <a:cubicBezTo>
                    <a:pt x="0" y="233"/>
                    <a:pt x="69" y="302"/>
                    <a:pt x="137" y="302"/>
                  </a:cubicBezTo>
                  <a:cubicBezTo>
                    <a:pt x="149" y="305"/>
                    <a:pt x="161" y="306"/>
                    <a:pt x="172" y="306"/>
                  </a:cubicBezTo>
                  <a:cubicBezTo>
                    <a:pt x="246" y="306"/>
                    <a:pt x="300" y="244"/>
                    <a:pt x="320" y="165"/>
                  </a:cubicBezTo>
                  <a:cubicBezTo>
                    <a:pt x="320" y="73"/>
                    <a:pt x="251" y="5"/>
                    <a:pt x="183" y="5"/>
                  </a:cubicBezTo>
                  <a:cubicBezTo>
                    <a:pt x="171" y="2"/>
                    <a:pt x="159" y="1"/>
                    <a:pt x="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50"/>
            <p:cNvSpPr/>
            <p:nvPr/>
          </p:nvSpPr>
          <p:spPr>
            <a:xfrm flipH="1">
              <a:off x="3857155" y="1410270"/>
              <a:ext cx="144108" cy="88206"/>
            </a:xfrm>
            <a:custGeom>
              <a:avLst/>
              <a:gdLst/>
              <a:ahLst/>
              <a:cxnLst/>
              <a:rect l="l" t="t" r="r" b="b"/>
              <a:pathLst>
                <a:path w="3676" h="2250" extrusionOk="0">
                  <a:moveTo>
                    <a:pt x="945" y="0"/>
                  </a:moveTo>
                  <a:cubicBezTo>
                    <a:pt x="833" y="0"/>
                    <a:pt x="724" y="5"/>
                    <a:pt x="617" y="13"/>
                  </a:cubicBezTo>
                  <a:cubicBezTo>
                    <a:pt x="480" y="36"/>
                    <a:pt x="343" y="59"/>
                    <a:pt x="229" y="127"/>
                  </a:cubicBezTo>
                  <a:cubicBezTo>
                    <a:pt x="92" y="196"/>
                    <a:pt x="1" y="310"/>
                    <a:pt x="1" y="447"/>
                  </a:cubicBezTo>
                  <a:cubicBezTo>
                    <a:pt x="1" y="675"/>
                    <a:pt x="229" y="812"/>
                    <a:pt x="434" y="880"/>
                  </a:cubicBezTo>
                  <a:cubicBezTo>
                    <a:pt x="800" y="1017"/>
                    <a:pt x="1188" y="1063"/>
                    <a:pt x="1553" y="1200"/>
                  </a:cubicBezTo>
                  <a:cubicBezTo>
                    <a:pt x="1918" y="1314"/>
                    <a:pt x="2260" y="1520"/>
                    <a:pt x="2443" y="1862"/>
                  </a:cubicBezTo>
                  <a:cubicBezTo>
                    <a:pt x="2534" y="2022"/>
                    <a:pt x="2626" y="2227"/>
                    <a:pt x="2808" y="2250"/>
                  </a:cubicBezTo>
                  <a:cubicBezTo>
                    <a:pt x="3105" y="2250"/>
                    <a:pt x="3493" y="1748"/>
                    <a:pt x="3584" y="1474"/>
                  </a:cubicBezTo>
                  <a:cubicBezTo>
                    <a:pt x="3676" y="1154"/>
                    <a:pt x="3493" y="880"/>
                    <a:pt x="3242" y="698"/>
                  </a:cubicBezTo>
                  <a:cubicBezTo>
                    <a:pt x="2621" y="218"/>
                    <a:pt x="1738" y="0"/>
                    <a:pt x="94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50"/>
            <p:cNvSpPr/>
            <p:nvPr/>
          </p:nvSpPr>
          <p:spPr>
            <a:xfrm flipH="1">
              <a:off x="3388254" y="1492869"/>
              <a:ext cx="425974" cy="385478"/>
            </a:xfrm>
            <a:custGeom>
              <a:avLst/>
              <a:gdLst/>
              <a:ahLst/>
              <a:cxnLst/>
              <a:rect l="l" t="t" r="r" b="b"/>
              <a:pathLst>
                <a:path w="10866" h="9833" extrusionOk="0">
                  <a:moveTo>
                    <a:pt x="950" y="0"/>
                  </a:moveTo>
                  <a:cubicBezTo>
                    <a:pt x="876" y="0"/>
                    <a:pt x="802" y="9"/>
                    <a:pt x="731" y="29"/>
                  </a:cubicBezTo>
                  <a:cubicBezTo>
                    <a:pt x="297" y="143"/>
                    <a:pt x="0" y="759"/>
                    <a:pt x="297" y="1193"/>
                  </a:cubicBezTo>
                  <a:cubicBezTo>
                    <a:pt x="388" y="1353"/>
                    <a:pt x="594" y="1444"/>
                    <a:pt x="776" y="1513"/>
                  </a:cubicBezTo>
                  <a:cubicBezTo>
                    <a:pt x="913" y="1581"/>
                    <a:pt x="1073" y="1649"/>
                    <a:pt x="1210" y="1718"/>
                  </a:cubicBezTo>
                  <a:cubicBezTo>
                    <a:pt x="1409" y="1637"/>
                    <a:pt x="1636" y="1601"/>
                    <a:pt x="1869" y="1601"/>
                  </a:cubicBezTo>
                  <a:cubicBezTo>
                    <a:pt x="2360" y="1601"/>
                    <a:pt x="2878" y="1760"/>
                    <a:pt x="3219" y="1992"/>
                  </a:cubicBezTo>
                  <a:cubicBezTo>
                    <a:pt x="3789" y="2357"/>
                    <a:pt x="4406" y="3316"/>
                    <a:pt x="4223" y="4023"/>
                  </a:cubicBezTo>
                  <a:cubicBezTo>
                    <a:pt x="4383" y="4206"/>
                    <a:pt x="4565" y="4366"/>
                    <a:pt x="4725" y="4525"/>
                  </a:cubicBezTo>
                  <a:lnTo>
                    <a:pt x="9975" y="9593"/>
                  </a:lnTo>
                  <a:cubicBezTo>
                    <a:pt x="10066" y="9684"/>
                    <a:pt x="10158" y="9775"/>
                    <a:pt x="10294" y="9821"/>
                  </a:cubicBezTo>
                  <a:cubicBezTo>
                    <a:pt x="10323" y="9829"/>
                    <a:pt x="10352" y="9833"/>
                    <a:pt x="10381" y="9833"/>
                  </a:cubicBezTo>
                  <a:cubicBezTo>
                    <a:pt x="10516" y="9833"/>
                    <a:pt x="10653" y="9751"/>
                    <a:pt x="10728" y="9638"/>
                  </a:cubicBezTo>
                  <a:cubicBezTo>
                    <a:pt x="10865" y="9364"/>
                    <a:pt x="10660" y="9045"/>
                    <a:pt x="10477" y="8817"/>
                  </a:cubicBezTo>
                  <a:cubicBezTo>
                    <a:pt x="8103" y="5963"/>
                    <a:pt x="5844" y="3521"/>
                    <a:pt x="2671" y="942"/>
                  </a:cubicBezTo>
                  <a:cubicBezTo>
                    <a:pt x="2264" y="616"/>
                    <a:pt x="1566" y="0"/>
                    <a:pt x="95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50"/>
            <p:cNvSpPr/>
            <p:nvPr/>
          </p:nvSpPr>
          <p:spPr>
            <a:xfrm flipH="1">
              <a:off x="692219" y="2510919"/>
              <a:ext cx="402688" cy="282023"/>
            </a:xfrm>
            <a:custGeom>
              <a:avLst/>
              <a:gdLst/>
              <a:ahLst/>
              <a:cxnLst/>
              <a:rect l="l" t="t" r="r" b="b"/>
              <a:pathLst>
                <a:path w="10272" h="7194" extrusionOk="0">
                  <a:moveTo>
                    <a:pt x="1622" y="0"/>
                  </a:moveTo>
                  <a:cubicBezTo>
                    <a:pt x="1129" y="0"/>
                    <a:pt x="525" y="415"/>
                    <a:pt x="320" y="880"/>
                  </a:cubicBezTo>
                  <a:cubicBezTo>
                    <a:pt x="0" y="1541"/>
                    <a:pt x="137" y="3185"/>
                    <a:pt x="411" y="4075"/>
                  </a:cubicBezTo>
                  <a:cubicBezTo>
                    <a:pt x="685" y="5102"/>
                    <a:pt x="1279" y="6015"/>
                    <a:pt x="2192" y="6563"/>
                  </a:cubicBezTo>
                  <a:cubicBezTo>
                    <a:pt x="2904" y="6977"/>
                    <a:pt x="3807" y="7194"/>
                    <a:pt x="4712" y="7194"/>
                  </a:cubicBezTo>
                  <a:cubicBezTo>
                    <a:pt x="5605" y="7194"/>
                    <a:pt x="6499" y="6982"/>
                    <a:pt x="7213" y="6540"/>
                  </a:cubicBezTo>
                  <a:cubicBezTo>
                    <a:pt x="8240" y="6107"/>
                    <a:pt x="10272" y="5194"/>
                    <a:pt x="10021" y="3870"/>
                  </a:cubicBezTo>
                  <a:cubicBezTo>
                    <a:pt x="9870" y="3104"/>
                    <a:pt x="9275" y="2863"/>
                    <a:pt x="8589" y="2863"/>
                  </a:cubicBezTo>
                  <a:cubicBezTo>
                    <a:pt x="7823" y="2863"/>
                    <a:pt x="6943" y="3163"/>
                    <a:pt x="6437" y="3368"/>
                  </a:cubicBezTo>
                  <a:cubicBezTo>
                    <a:pt x="5854" y="3606"/>
                    <a:pt x="5232" y="3822"/>
                    <a:pt x="4611" y="3822"/>
                  </a:cubicBezTo>
                  <a:cubicBezTo>
                    <a:pt x="4164" y="3822"/>
                    <a:pt x="3718" y="3710"/>
                    <a:pt x="3287" y="3413"/>
                  </a:cubicBezTo>
                  <a:cubicBezTo>
                    <a:pt x="2420" y="2797"/>
                    <a:pt x="2443" y="1633"/>
                    <a:pt x="2306" y="674"/>
                  </a:cubicBezTo>
                  <a:cubicBezTo>
                    <a:pt x="2232" y="188"/>
                    <a:pt x="1952" y="0"/>
                    <a:pt x="1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50"/>
            <p:cNvSpPr/>
            <p:nvPr/>
          </p:nvSpPr>
          <p:spPr>
            <a:xfrm flipH="1">
              <a:off x="692219" y="2527502"/>
              <a:ext cx="402688" cy="265440"/>
            </a:xfrm>
            <a:custGeom>
              <a:avLst/>
              <a:gdLst/>
              <a:ahLst/>
              <a:cxnLst/>
              <a:rect l="l" t="t" r="r" b="b"/>
              <a:pathLst>
                <a:path w="10272" h="6771" extrusionOk="0">
                  <a:moveTo>
                    <a:pt x="662" y="0"/>
                  </a:moveTo>
                  <a:cubicBezTo>
                    <a:pt x="503" y="137"/>
                    <a:pt x="388" y="297"/>
                    <a:pt x="320" y="457"/>
                  </a:cubicBezTo>
                  <a:cubicBezTo>
                    <a:pt x="0" y="1118"/>
                    <a:pt x="137" y="2762"/>
                    <a:pt x="411" y="3652"/>
                  </a:cubicBezTo>
                  <a:cubicBezTo>
                    <a:pt x="685" y="4679"/>
                    <a:pt x="1279" y="5592"/>
                    <a:pt x="2192" y="6140"/>
                  </a:cubicBezTo>
                  <a:cubicBezTo>
                    <a:pt x="2904" y="6554"/>
                    <a:pt x="3807" y="6771"/>
                    <a:pt x="4712" y="6771"/>
                  </a:cubicBezTo>
                  <a:cubicBezTo>
                    <a:pt x="5605" y="6771"/>
                    <a:pt x="6499" y="6559"/>
                    <a:pt x="7213" y="6117"/>
                  </a:cubicBezTo>
                  <a:cubicBezTo>
                    <a:pt x="8240" y="5684"/>
                    <a:pt x="10272" y="4771"/>
                    <a:pt x="10021" y="3447"/>
                  </a:cubicBezTo>
                  <a:cubicBezTo>
                    <a:pt x="9929" y="2967"/>
                    <a:pt x="9633" y="2693"/>
                    <a:pt x="9267" y="2556"/>
                  </a:cubicBezTo>
                  <a:cubicBezTo>
                    <a:pt x="8742" y="3355"/>
                    <a:pt x="7829" y="3972"/>
                    <a:pt x="7099" y="4474"/>
                  </a:cubicBezTo>
                  <a:cubicBezTo>
                    <a:pt x="6273" y="5043"/>
                    <a:pt x="5343" y="5494"/>
                    <a:pt x="4345" y="5494"/>
                  </a:cubicBezTo>
                  <a:cubicBezTo>
                    <a:pt x="4103" y="5494"/>
                    <a:pt x="3857" y="5468"/>
                    <a:pt x="3607" y="5410"/>
                  </a:cubicBezTo>
                  <a:cubicBezTo>
                    <a:pt x="1256" y="4839"/>
                    <a:pt x="685" y="2237"/>
                    <a:pt x="662" y="0"/>
                  </a:cubicBezTo>
                  <a:close/>
                </a:path>
              </a:pathLst>
            </a:custGeom>
            <a:solidFill>
              <a:srgbClr val="C6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50"/>
            <p:cNvSpPr/>
            <p:nvPr/>
          </p:nvSpPr>
          <p:spPr>
            <a:xfrm flipH="1">
              <a:off x="951701" y="2368026"/>
              <a:ext cx="218358" cy="166885"/>
            </a:xfrm>
            <a:custGeom>
              <a:avLst/>
              <a:gdLst/>
              <a:ahLst/>
              <a:cxnLst/>
              <a:rect l="l" t="t" r="r" b="b"/>
              <a:pathLst>
                <a:path w="5570" h="4257" extrusionOk="0">
                  <a:moveTo>
                    <a:pt x="1379" y="1"/>
                  </a:moveTo>
                  <a:cubicBezTo>
                    <a:pt x="1301" y="1"/>
                    <a:pt x="1230" y="63"/>
                    <a:pt x="1210" y="142"/>
                  </a:cubicBezTo>
                  <a:cubicBezTo>
                    <a:pt x="1210" y="188"/>
                    <a:pt x="1255" y="256"/>
                    <a:pt x="1278" y="302"/>
                  </a:cubicBezTo>
                  <a:cubicBezTo>
                    <a:pt x="1598" y="758"/>
                    <a:pt x="1963" y="1146"/>
                    <a:pt x="2374" y="1534"/>
                  </a:cubicBezTo>
                  <a:cubicBezTo>
                    <a:pt x="2351" y="1557"/>
                    <a:pt x="2328" y="1557"/>
                    <a:pt x="2305" y="1580"/>
                  </a:cubicBezTo>
                  <a:cubicBezTo>
                    <a:pt x="2054" y="1397"/>
                    <a:pt x="1826" y="1192"/>
                    <a:pt x="1575" y="1009"/>
                  </a:cubicBezTo>
                  <a:cubicBezTo>
                    <a:pt x="1278" y="804"/>
                    <a:pt x="959" y="621"/>
                    <a:pt x="594" y="576"/>
                  </a:cubicBezTo>
                  <a:cubicBezTo>
                    <a:pt x="525" y="576"/>
                    <a:pt x="479" y="576"/>
                    <a:pt x="434" y="621"/>
                  </a:cubicBezTo>
                  <a:cubicBezTo>
                    <a:pt x="411" y="644"/>
                    <a:pt x="434" y="713"/>
                    <a:pt x="434" y="758"/>
                  </a:cubicBezTo>
                  <a:cubicBezTo>
                    <a:pt x="502" y="873"/>
                    <a:pt x="594" y="964"/>
                    <a:pt x="708" y="1055"/>
                  </a:cubicBezTo>
                  <a:cubicBezTo>
                    <a:pt x="1050" y="1375"/>
                    <a:pt x="1438" y="1671"/>
                    <a:pt x="1826" y="1945"/>
                  </a:cubicBezTo>
                  <a:cubicBezTo>
                    <a:pt x="1803" y="1968"/>
                    <a:pt x="1758" y="2014"/>
                    <a:pt x="1735" y="2059"/>
                  </a:cubicBezTo>
                  <a:cubicBezTo>
                    <a:pt x="1347" y="1740"/>
                    <a:pt x="867" y="1443"/>
                    <a:pt x="320" y="1397"/>
                  </a:cubicBezTo>
                  <a:cubicBezTo>
                    <a:pt x="303" y="1392"/>
                    <a:pt x="285" y="1389"/>
                    <a:pt x="266" y="1389"/>
                  </a:cubicBezTo>
                  <a:cubicBezTo>
                    <a:pt x="205" y="1389"/>
                    <a:pt x="142" y="1419"/>
                    <a:pt x="160" y="1489"/>
                  </a:cubicBezTo>
                  <a:cubicBezTo>
                    <a:pt x="160" y="1512"/>
                    <a:pt x="160" y="1512"/>
                    <a:pt x="183" y="1534"/>
                  </a:cubicBezTo>
                  <a:cubicBezTo>
                    <a:pt x="274" y="1694"/>
                    <a:pt x="411" y="1808"/>
                    <a:pt x="571" y="1922"/>
                  </a:cubicBezTo>
                  <a:cubicBezTo>
                    <a:pt x="867" y="2128"/>
                    <a:pt x="1118" y="2333"/>
                    <a:pt x="1438" y="2493"/>
                  </a:cubicBezTo>
                  <a:cubicBezTo>
                    <a:pt x="1438" y="2516"/>
                    <a:pt x="1415" y="2562"/>
                    <a:pt x="1392" y="2584"/>
                  </a:cubicBezTo>
                  <a:cubicBezTo>
                    <a:pt x="1075" y="2426"/>
                    <a:pt x="724" y="2302"/>
                    <a:pt x="457" y="2302"/>
                  </a:cubicBezTo>
                  <a:cubicBezTo>
                    <a:pt x="417" y="2302"/>
                    <a:pt x="378" y="2304"/>
                    <a:pt x="342" y="2310"/>
                  </a:cubicBezTo>
                  <a:cubicBezTo>
                    <a:pt x="251" y="2333"/>
                    <a:pt x="0" y="2402"/>
                    <a:pt x="69" y="2539"/>
                  </a:cubicBezTo>
                  <a:cubicBezTo>
                    <a:pt x="160" y="2699"/>
                    <a:pt x="936" y="2881"/>
                    <a:pt x="1370" y="3132"/>
                  </a:cubicBezTo>
                  <a:lnTo>
                    <a:pt x="1370" y="3155"/>
                  </a:lnTo>
                  <a:cubicBezTo>
                    <a:pt x="1392" y="3178"/>
                    <a:pt x="1415" y="3178"/>
                    <a:pt x="1438" y="3201"/>
                  </a:cubicBezTo>
                  <a:cubicBezTo>
                    <a:pt x="1940" y="3543"/>
                    <a:pt x="2237" y="3977"/>
                    <a:pt x="2397" y="4205"/>
                  </a:cubicBezTo>
                  <a:cubicBezTo>
                    <a:pt x="2403" y="4218"/>
                    <a:pt x="2414" y="4224"/>
                    <a:pt x="2425" y="4224"/>
                  </a:cubicBezTo>
                  <a:cubicBezTo>
                    <a:pt x="2452" y="4224"/>
                    <a:pt x="2481" y="4192"/>
                    <a:pt x="2465" y="4159"/>
                  </a:cubicBezTo>
                  <a:cubicBezTo>
                    <a:pt x="2465" y="4137"/>
                    <a:pt x="2465" y="4137"/>
                    <a:pt x="2465" y="4137"/>
                  </a:cubicBezTo>
                  <a:cubicBezTo>
                    <a:pt x="2724" y="4209"/>
                    <a:pt x="2991" y="4256"/>
                    <a:pt x="3244" y="4256"/>
                  </a:cubicBezTo>
                  <a:cubicBezTo>
                    <a:pt x="3707" y="4256"/>
                    <a:pt x="4124" y="4100"/>
                    <a:pt x="4360" y="3657"/>
                  </a:cubicBezTo>
                  <a:cubicBezTo>
                    <a:pt x="4405" y="3612"/>
                    <a:pt x="4451" y="3543"/>
                    <a:pt x="4497" y="3497"/>
                  </a:cubicBezTo>
                  <a:cubicBezTo>
                    <a:pt x="4725" y="3224"/>
                    <a:pt x="5022" y="3018"/>
                    <a:pt x="5250" y="2744"/>
                  </a:cubicBezTo>
                  <a:cubicBezTo>
                    <a:pt x="5341" y="2630"/>
                    <a:pt x="5432" y="2493"/>
                    <a:pt x="5478" y="2333"/>
                  </a:cubicBezTo>
                  <a:cubicBezTo>
                    <a:pt x="5524" y="2242"/>
                    <a:pt x="5569" y="2128"/>
                    <a:pt x="5501" y="2037"/>
                  </a:cubicBezTo>
                  <a:cubicBezTo>
                    <a:pt x="5455" y="1976"/>
                    <a:pt x="5379" y="1966"/>
                    <a:pt x="5307" y="1966"/>
                  </a:cubicBezTo>
                  <a:cubicBezTo>
                    <a:pt x="5270" y="1966"/>
                    <a:pt x="5235" y="1968"/>
                    <a:pt x="5204" y="1968"/>
                  </a:cubicBezTo>
                  <a:cubicBezTo>
                    <a:pt x="4839" y="2037"/>
                    <a:pt x="4428" y="2265"/>
                    <a:pt x="4131" y="2516"/>
                  </a:cubicBezTo>
                  <a:cubicBezTo>
                    <a:pt x="4063" y="2516"/>
                    <a:pt x="3994" y="2493"/>
                    <a:pt x="3926" y="2447"/>
                  </a:cubicBezTo>
                  <a:cubicBezTo>
                    <a:pt x="3629" y="2242"/>
                    <a:pt x="3629" y="1922"/>
                    <a:pt x="3424" y="1649"/>
                  </a:cubicBezTo>
                  <a:cubicBezTo>
                    <a:pt x="3013" y="1032"/>
                    <a:pt x="2214" y="439"/>
                    <a:pt x="1643" y="74"/>
                  </a:cubicBezTo>
                  <a:cubicBezTo>
                    <a:pt x="1575" y="28"/>
                    <a:pt x="1484" y="5"/>
                    <a:pt x="1415" y="5"/>
                  </a:cubicBezTo>
                  <a:cubicBezTo>
                    <a:pt x="1403" y="2"/>
                    <a:pt x="1391" y="1"/>
                    <a:pt x="1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50"/>
            <p:cNvSpPr/>
            <p:nvPr/>
          </p:nvSpPr>
          <p:spPr>
            <a:xfrm flipH="1">
              <a:off x="989296" y="2514055"/>
              <a:ext cx="110982" cy="33165"/>
            </a:xfrm>
            <a:custGeom>
              <a:avLst/>
              <a:gdLst/>
              <a:ahLst/>
              <a:cxnLst/>
              <a:rect l="l" t="t" r="r" b="b"/>
              <a:pathLst>
                <a:path w="2831" h="846" extrusionOk="0">
                  <a:moveTo>
                    <a:pt x="2176" y="32"/>
                  </a:moveTo>
                  <a:cubicBezTo>
                    <a:pt x="2086" y="32"/>
                    <a:pt x="1997" y="39"/>
                    <a:pt x="1918" y="46"/>
                  </a:cubicBezTo>
                  <a:cubicBezTo>
                    <a:pt x="1393" y="69"/>
                    <a:pt x="776" y="1"/>
                    <a:pt x="297" y="229"/>
                  </a:cubicBezTo>
                  <a:cubicBezTo>
                    <a:pt x="229" y="275"/>
                    <a:pt x="160" y="297"/>
                    <a:pt x="115" y="343"/>
                  </a:cubicBezTo>
                  <a:cubicBezTo>
                    <a:pt x="0" y="480"/>
                    <a:pt x="46" y="663"/>
                    <a:pt x="206" y="754"/>
                  </a:cubicBezTo>
                  <a:cubicBezTo>
                    <a:pt x="274" y="777"/>
                    <a:pt x="343" y="800"/>
                    <a:pt x="411" y="800"/>
                  </a:cubicBezTo>
                  <a:cubicBezTo>
                    <a:pt x="647" y="830"/>
                    <a:pt x="883" y="845"/>
                    <a:pt x="1118" y="845"/>
                  </a:cubicBezTo>
                  <a:cubicBezTo>
                    <a:pt x="1588" y="845"/>
                    <a:pt x="2055" y="784"/>
                    <a:pt x="2511" y="663"/>
                  </a:cubicBezTo>
                  <a:cubicBezTo>
                    <a:pt x="2625" y="640"/>
                    <a:pt x="2785" y="571"/>
                    <a:pt x="2808" y="434"/>
                  </a:cubicBezTo>
                  <a:cubicBezTo>
                    <a:pt x="2831" y="366"/>
                    <a:pt x="2785" y="275"/>
                    <a:pt x="2739" y="229"/>
                  </a:cubicBezTo>
                  <a:cubicBezTo>
                    <a:pt x="2739" y="206"/>
                    <a:pt x="2717" y="206"/>
                    <a:pt x="2717" y="206"/>
                  </a:cubicBezTo>
                  <a:cubicBezTo>
                    <a:pt x="2576" y="66"/>
                    <a:pt x="2372" y="32"/>
                    <a:pt x="2176" y="32"/>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50"/>
            <p:cNvSpPr/>
            <p:nvPr/>
          </p:nvSpPr>
          <p:spPr>
            <a:xfrm flipH="1">
              <a:off x="642981" y="2889654"/>
              <a:ext cx="656838" cy="633787"/>
            </a:xfrm>
            <a:custGeom>
              <a:avLst/>
              <a:gdLst/>
              <a:ahLst/>
              <a:cxnLst/>
              <a:rect l="l" t="t" r="r" b="b"/>
              <a:pathLst>
                <a:path w="16755" h="16167" extrusionOk="0">
                  <a:moveTo>
                    <a:pt x="9293" y="0"/>
                  </a:moveTo>
                  <a:cubicBezTo>
                    <a:pt x="8243" y="0"/>
                    <a:pt x="7178" y="119"/>
                    <a:pt x="6140" y="280"/>
                  </a:cubicBezTo>
                  <a:cubicBezTo>
                    <a:pt x="4953" y="463"/>
                    <a:pt x="3721" y="714"/>
                    <a:pt x="2694" y="1421"/>
                  </a:cubicBezTo>
                  <a:cubicBezTo>
                    <a:pt x="1781" y="2038"/>
                    <a:pt x="1324" y="2905"/>
                    <a:pt x="982" y="3932"/>
                  </a:cubicBezTo>
                  <a:cubicBezTo>
                    <a:pt x="571" y="5256"/>
                    <a:pt x="183" y="6626"/>
                    <a:pt x="0" y="7995"/>
                  </a:cubicBezTo>
                  <a:cubicBezTo>
                    <a:pt x="0" y="8041"/>
                    <a:pt x="23" y="8086"/>
                    <a:pt x="69" y="8086"/>
                  </a:cubicBezTo>
                  <a:cubicBezTo>
                    <a:pt x="69" y="8109"/>
                    <a:pt x="92" y="8132"/>
                    <a:pt x="115" y="8132"/>
                  </a:cubicBezTo>
                  <a:cubicBezTo>
                    <a:pt x="868" y="8360"/>
                    <a:pt x="1712" y="8452"/>
                    <a:pt x="2511" y="8589"/>
                  </a:cubicBezTo>
                  <a:cubicBezTo>
                    <a:pt x="2580" y="8589"/>
                    <a:pt x="2625" y="8566"/>
                    <a:pt x="2625" y="8497"/>
                  </a:cubicBezTo>
                  <a:cubicBezTo>
                    <a:pt x="2968" y="7105"/>
                    <a:pt x="3858" y="5119"/>
                    <a:pt x="5273" y="4526"/>
                  </a:cubicBezTo>
                  <a:cubicBezTo>
                    <a:pt x="5758" y="4309"/>
                    <a:pt x="6270" y="4225"/>
                    <a:pt x="6790" y="4225"/>
                  </a:cubicBezTo>
                  <a:cubicBezTo>
                    <a:pt x="7862" y="4225"/>
                    <a:pt x="8969" y="4584"/>
                    <a:pt x="9952" y="4891"/>
                  </a:cubicBezTo>
                  <a:cubicBezTo>
                    <a:pt x="10044" y="5005"/>
                    <a:pt x="10135" y="5142"/>
                    <a:pt x="10226" y="5279"/>
                  </a:cubicBezTo>
                  <a:cubicBezTo>
                    <a:pt x="10363" y="5439"/>
                    <a:pt x="10477" y="5621"/>
                    <a:pt x="10637" y="5781"/>
                  </a:cubicBezTo>
                  <a:cubicBezTo>
                    <a:pt x="9336" y="6808"/>
                    <a:pt x="8058" y="8018"/>
                    <a:pt x="8012" y="9753"/>
                  </a:cubicBezTo>
                  <a:cubicBezTo>
                    <a:pt x="7966" y="10803"/>
                    <a:pt x="8354" y="11921"/>
                    <a:pt x="8697" y="12903"/>
                  </a:cubicBezTo>
                  <a:cubicBezTo>
                    <a:pt x="9085" y="13975"/>
                    <a:pt x="9450" y="15185"/>
                    <a:pt x="10044" y="16167"/>
                  </a:cubicBezTo>
                  <a:cubicBezTo>
                    <a:pt x="10523" y="16052"/>
                    <a:pt x="10820" y="16007"/>
                    <a:pt x="11276" y="15801"/>
                  </a:cubicBezTo>
                  <a:cubicBezTo>
                    <a:pt x="11618" y="15619"/>
                    <a:pt x="12121" y="15459"/>
                    <a:pt x="12075" y="15299"/>
                  </a:cubicBezTo>
                  <a:cubicBezTo>
                    <a:pt x="11847" y="14455"/>
                    <a:pt x="11573" y="13040"/>
                    <a:pt x="11596" y="12172"/>
                  </a:cubicBezTo>
                  <a:cubicBezTo>
                    <a:pt x="11618" y="11259"/>
                    <a:pt x="12029" y="10437"/>
                    <a:pt x="12600" y="9753"/>
                  </a:cubicBezTo>
                  <a:cubicBezTo>
                    <a:pt x="13696" y="8452"/>
                    <a:pt x="15316" y="7653"/>
                    <a:pt x="16709" y="6717"/>
                  </a:cubicBezTo>
                  <a:cubicBezTo>
                    <a:pt x="16754" y="6671"/>
                    <a:pt x="16754" y="6603"/>
                    <a:pt x="16731" y="6557"/>
                  </a:cubicBezTo>
                  <a:cubicBezTo>
                    <a:pt x="16754" y="6101"/>
                    <a:pt x="16229" y="5827"/>
                    <a:pt x="15887" y="5576"/>
                  </a:cubicBezTo>
                  <a:cubicBezTo>
                    <a:pt x="15202" y="5051"/>
                    <a:pt x="14494" y="4526"/>
                    <a:pt x="13810" y="4001"/>
                  </a:cubicBezTo>
                  <a:cubicBezTo>
                    <a:pt x="12395" y="2905"/>
                    <a:pt x="11025" y="1741"/>
                    <a:pt x="10180" y="143"/>
                  </a:cubicBezTo>
                  <a:cubicBezTo>
                    <a:pt x="10226" y="98"/>
                    <a:pt x="10226" y="29"/>
                    <a:pt x="10158" y="29"/>
                  </a:cubicBezTo>
                  <a:cubicBezTo>
                    <a:pt x="9871" y="9"/>
                    <a:pt x="9583" y="0"/>
                    <a:pt x="92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50"/>
            <p:cNvSpPr/>
            <p:nvPr/>
          </p:nvSpPr>
          <p:spPr>
            <a:xfrm flipH="1">
              <a:off x="903403" y="3041721"/>
              <a:ext cx="332908" cy="184644"/>
            </a:xfrm>
            <a:custGeom>
              <a:avLst/>
              <a:gdLst/>
              <a:ahLst/>
              <a:cxnLst/>
              <a:rect l="l" t="t" r="r" b="b"/>
              <a:pathLst>
                <a:path w="8492" h="4710" extrusionOk="0">
                  <a:moveTo>
                    <a:pt x="4695" y="1"/>
                  </a:moveTo>
                  <a:cubicBezTo>
                    <a:pt x="4153" y="1"/>
                    <a:pt x="3614" y="63"/>
                    <a:pt x="3105" y="213"/>
                  </a:cubicBezTo>
                  <a:cubicBezTo>
                    <a:pt x="1097" y="806"/>
                    <a:pt x="480" y="2724"/>
                    <a:pt x="1" y="4573"/>
                  </a:cubicBezTo>
                  <a:cubicBezTo>
                    <a:pt x="298" y="4618"/>
                    <a:pt x="594" y="4664"/>
                    <a:pt x="891" y="4710"/>
                  </a:cubicBezTo>
                  <a:cubicBezTo>
                    <a:pt x="960" y="4710"/>
                    <a:pt x="1005" y="4687"/>
                    <a:pt x="1005" y="4618"/>
                  </a:cubicBezTo>
                  <a:cubicBezTo>
                    <a:pt x="1348" y="3226"/>
                    <a:pt x="2238" y="1240"/>
                    <a:pt x="3653" y="647"/>
                  </a:cubicBezTo>
                  <a:cubicBezTo>
                    <a:pt x="4138" y="430"/>
                    <a:pt x="4650" y="346"/>
                    <a:pt x="5170" y="346"/>
                  </a:cubicBezTo>
                  <a:cubicBezTo>
                    <a:pt x="6242" y="346"/>
                    <a:pt x="7349" y="705"/>
                    <a:pt x="8332" y="1012"/>
                  </a:cubicBezTo>
                  <a:cubicBezTo>
                    <a:pt x="8401" y="1080"/>
                    <a:pt x="8446" y="1172"/>
                    <a:pt x="8492" y="1240"/>
                  </a:cubicBezTo>
                  <a:cubicBezTo>
                    <a:pt x="8492" y="1194"/>
                    <a:pt x="8446" y="1126"/>
                    <a:pt x="8401" y="1058"/>
                  </a:cubicBezTo>
                  <a:cubicBezTo>
                    <a:pt x="8264" y="875"/>
                    <a:pt x="8035" y="761"/>
                    <a:pt x="7830" y="647"/>
                  </a:cubicBezTo>
                  <a:cubicBezTo>
                    <a:pt x="7488" y="487"/>
                    <a:pt x="7122" y="350"/>
                    <a:pt x="6734" y="259"/>
                  </a:cubicBezTo>
                  <a:cubicBezTo>
                    <a:pt x="6092" y="104"/>
                    <a:pt x="5392" y="1"/>
                    <a:pt x="4695" y="1"/>
                  </a:cubicBezTo>
                  <a:close/>
                </a:path>
              </a:pathLst>
            </a:custGeom>
            <a:solidFill>
              <a:srgbClr val="C6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50"/>
            <p:cNvSpPr/>
            <p:nvPr/>
          </p:nvSpPr>
          <p:spPr>
            <a:xfrm flipH="1">
              <a:off x="642981" y="3122517"/>
              <a:ext cx="240743" cy="384812"/>
            </a:xfrm>
            <a:custGeom>
              <a:avLst/>
              <a:gdLst/>
              <a:ahLst/>
              <a:cxnLst/>
              <a:rect l="l" t="t" r="r" b="b"/>
              <a:pathLst>
                <a:path w="6141" h="9816" extrusionOk="0">
                  <a:moveTo>
                    <a:pt x="5775" y="1"/>
                  </a:moveTo>
                  <a:cubicBezTo>
                    <a:pt x="4268" y="1233"/>
                    <a:pt x="2397" y="1987"/>
                    <a:pt x="1164" y="3562"/>
                  </a:cubicBezTo>
                  <a:cubicBezTo>
                    <a:pt x="411" y="4520"/>
                    <a:pt x="0" y="5730"/>
                    <a:pt x="0" y="6963"/>
                  </a:cubicBezTo>
                  <a:cubicBezTo>
                    <a:pt x="23" y="7990"/>
                    <a:pt x="365" y="8903"/>
                    <a:pt x="708" y="9816"/>
                  </a:cubicBezTo>
                  <a:cubicBezTo>
                    <a:pt x="1050" y="9656"/>
                    <a:pt x="1507" y="9519"/>
                    <a:pt x="1461" y="9359"/>
                  </a:cubicBezTo>
                  <a:cubicBezTo>
                    <a:pt x="1233" y="8515"/>
                    <a:pt x="959" y="7100"/>
                    <a:pt x="982" y="6232"/>
                  </a:cubicBezTo>
                  <a:cubicBezTo>
                    <a:pt x="1004" y="5319"/>
                    <a:pt x="1415" y="4497"/>
                    <a:pt x="1986" y="3813"/>
                  </a:cubicBezTo>
                  <a:cubicBezTo>
                    <a:pt x="3082" y="2512"/>
                    <a:pt x="4702" y="1713"/>
                    <a:pt x="6095" y="777"/>
                  </a:cubicBezTo>
                  <a:cubicBezTo>
                    <a:pt x="6140" y="731"/>
                    <a:pt x="6140" y="663"/>
                    <a:pt x="6117" y="617"/>
                  </a:cubicBezTo>
                  <a:cubicBezTo>
                    <a:pt x="6140" y="366"/>
                    <a:pt x="5980" y="161"/>
                    <a:pt x="5775" y="1"/>
                  </a:cubicBezTo>
                  <a:close/>
                </a:path>
              </a:pathLst>
            </a:custGeom>
            <a:solidFill>
              <a:srgbClr val="C6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50"/>
            <p:cNvSpPr/>
            <p:nvPr/>
          </p:nvSpPr>
          <p:spPr>
            <a:xfrm flipH="1">
              <a:off x="642981" y="2889301"/>
              <a:ext cx="318599" cy="289628"/>
            </a:xfrm>
            <a:custGeom>
              <a:avLst/>
              <a:gdLst/>
              <a:ahLst/>
              <a:cxnLst/>
              <a:rect l="l" t="t" r="r" b="b"/>
              <a:pathLst>
                <a:path w="8127" h="7388" extrusionOk="0">
                  <a:moveTo>
                    <a:pt x="643" y="0"/>
                  </a:moveTo>
                  <a:cubicBezTo>
                    <a:pt x="431" y="0"/>
                    <a:pt x="218" y="6"/>
                    <a:pt x="0" y="15"/>
                  </a:cubicBezTo>
                  <a:cubicBezTo>
                    <a:pt x="274" y="2024"/>
                    <a:pt x="1552" y="3713"/>
                    <a:pt x="3105" y="5014"/>
                  </a:cubicBezTo>
                  <a:cubicBezTo>
                    <a:pt x="3972" y="5722"/>
                    <a:pt x="4908" y="6429"/>
                    <a:pt x="5935" y="6909"/>
                  </a:cubicBezTo>
                  <a:cubicBezTo>
                    <a:pt x="6300" y="7068"/>
                    <a:pt x="6688" y="7228"/>
                    <a:pt x="7076" y="7388"/>
                  </a:cubicBezTo>
                  <a:cubicBezTo>
                    <a:pt x="7419" y="7160"/>
                    <a:pt x="7738" y="6954"/>
                    <a:pt x="8081" y="6726"/>
                  </a:cubicBezTo>
                  <a:cubicBezTo>
                    <a:pt x="8126" y="6680"/>
                    <a:pt x="8126" y="6612"/>
                    <a:pt x="8103" y="6566"/>
                  </a:cubicBezTo>
                  <a:cubicBezTo>
                    <a:pt x="8126" y="6110"/>
                    <a:pt x="7601" y="5836"/>
                    <a:pt x="7259" y="5585"/>
                  </a:cubicBezTo>
                  <a:cubicBezTo>
                    <a:pt x="6574" y="5060"/>
                    <a:pt x="5866" y="4535"/>
                    <a:pt x="5182" y="4010"/>
                  </a:cubicBezTo>
                  <a:cubicBezTo>
                    <a:pt x="3767" y="2914"/>
                    <a:pt x="2397" y="1750"/>
                    <a:pt x="1552" y="152"/>
                  </a:cubicBezTo>
                  <a:cubicBezTo>
                    <a:pt x="1598" y="107"/>
                    <a:pt x="1598" y="38"/>
                    <a:pt x="1530" y="38"/>
                  </a:cubicBezTo>
                  <a:cubicBezTo>
                    <a:pt x="1235" y="11"/>
                    <a:pt x="941" y="0"/>
                    <a:pt x="643" y="0"/>
                  </a:cubicBezTo>
                  <a:close/>
                </a:path>
              </a:pathLst>
            </a:custGeom>
            <a:solidFill>
              <a:srgbClr val="998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50"/>
            <p:cNvSpPr/>
            <p:nvPr/>
          </p:nvSpPr>
          <p:spPr>
            <a:xfrm flipH="1">
              <a:off x="431836" y="2629859"/>
              <a:ext cx="510965" cy="542288"/>
            </a:xfrm>
            <a:custGeom>
              <a:avLst/>
              <a:gdLst/>
              <a:ahLst/>
              <a:cxnLst/>
              <a:rect l="l" t="t" r="r" b="b"/>
              <a:pathLst>
                <a:path w="13034" h="13833" extrusionOk="0">
                  <a:moveTo>
                    <a:pt x="6804" y="1"/>
                  </a:moveTo>
                  <a:cubicBezTo>
                    <a:pt x="6049" y="1"/>
                    <a:pt x="5301" y="522"/>
                    <a:pt x="4771" y="1018"/>
                  </a:cubicBezTo>
                  <a:cubicBezTo>
                    <a:pt x="3927" y="1771"/>
                    <a:pt x="3288" y="2730"/>
                    <a:pt x="2626" y="3666"/>
                  </a:cubicBezTo>
                  <a:cubicBezTo>
                    <a:pt x="1895" y="4693"/>
                    <a:pt x="1119" y="5560"/>
                    <a:pt x="69" y="6291"/>
                  </a:cubicBezTo>
                  <a:cubicBezTo>
                    <a:pt x="24" y="6314"/>
                    <a:pt x="24" y="6382"/>
                    <a:pt x="46" y="6428"/>
                  </a:cubicBezTo>
                  <a:cubicBezTo>
                    <a:pt x="1" y="8163"/>
                    <a:pt x="1484" y="9715"/>
                    <a:pt x="2626" y="10856"/>
                  </a:cubicBezTo>
                  <a:cubicBezTo>
                    <a:pt x="3995" y="12180"/>
                    <a:pt x="5593" y="13161"/>
                    <a:pt x="7350" y="13823"/>
                  </a:cubicBezTo>
                  <a:cubicBezTo>
                    <a:pt x="7364" y="13830"/>
                    <a:pt x="7375" y="13833"/>
                    <a:pt x="7385" y="13833"/>
                  </a:cubicBezTo>
                  <a:cubicBezTo>
                    <a:pt x="7409" y="13833"/>
                    <a:pt x="7426" y="13817"/>
                    <a:pt x="7442" y="13800"/>
                  </a:cubicBezTo>
                  <a:lnTo>
                    <a:pt x="7487" y="13800"/>
                  </a:lnTo>
                  <a:cubicBezTo>
                    <a:pt x="8515" y="13161"/>
                    <a:pt x="9428" y="12180"/>
                    <a:pt x="10181" y="11244"/>
                  </a:cubicBezTo>
                  <a:cubicBezTo>
                    <a:pt x="10934" y="10285"/>
                    <a:pt x="11619" y="9235"/>
                    <a:pt x="12052" y="8071"/>
                  </a:cubicBezTo>
                  <a:cubicBezTo>
                    <a:pt x="13034" y="5401"/>
                    <a:pt x="12669" y="3552"/>
                    <a:pt x="10820" y="2479"/>
                  </a:cubicBezTo>
                  <a:cubicBezTo>
                    <a:pt x="10843" y="2433"/>
                    <a:pt x="10843" y="2388"/>
                    <a:pt x="10797" y="2365"/>
                  </a:cubicBezTo>
                  <a:cubicBezTo>
                    <a:pt x="10112" y="2068"/>
                    <a:pt x="9428" y="1840"/>
                    <a:pt x="8811" y="1406"/>
                  </a:cubicBezTo>
                  <a:cubicBezTo>
                    <a:pt x="8355" y="1064"/>
                    <a:pt x="8058" y="493"/>
                    <a:pt x="7556" y="197"/>
                  </a:cubicBezTo>
                  <a:cubicBezTo>
                    <a:pt x="7310" y="59"/>
                    <a:pt x="7056" y="1"/>
                    <a:pt x="6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50"/>
            <p:cNvSpPr/>
            <p:nvPr/>
          </p:nvSpPr>
          <p:spPr>
            <a:xfrm flipH="1">
              <a:off x="752983" y="3577109"/>
              <a:ext cx="230079" cy="113766"/>
            </a:xfrm>
            <a:custGeom>
              <a:avLst/>
              <a:gdLst/>
              <a:ahLst/>
              <a:cxnLst/>
              <a:rect l="l" t="t" r="r" b="b"/>
              <a:pathLst>
                <a:path w="5869" h="2902" extrusionOk="0">
                  <a:moveTo>
                    <a:pt x="5410" y="0"/>
                  </a:moveTo>
                  <a:cubicBezTo>
                    <a:pt x="4520" y="206"/>
                    <a:pt x="3653" y="662"/>
                    <a:pt x="2808" y="1004"/>
                  </a:cubicBezTo>
                  <a:cubicBezTo>
                    <a:pt x="2306" y="1233"/>
                    <a:pt x="1827" y="1461"/>
                    <a:pt x="1324" y="1643"/>
                  </a:cubicBezTo>
                  <a:cubicBezTo>
                    <a:pt x="891" y="1826"/>
                    <a:pt x="411" y="1940"/>
                    <a:pt x="23" y="2214"/>
                  </a:cubicBezTo>
                  <a:cubicBezTo>
                    <a:pt x="1" y="2237"/>
                    <a:pt x="1" y="2283"/>
                    <a:pt x="23" y="2305"/>
                  </a:cubicBezTo>
                  <a:cubicBezTo>
                    <a:pt x="23" y="2305"/>
                    <a:pt x="23" y="2305"/>
                    <a:pt x="23" y="2328"/>
                  </a:cubicBezTo>
                  <a:cubicBezTo>
                    <a:pt x="23" y="2459"/>
                    <a:pt x="148" y="2902"/>
                    <a:pt x="358" y="2902"/>
                  </a:cubicBezTo>
                  <a:cubicBezTo>
                    <a:pt x="368" y="2902"/>
                    <a:pt x="378" y="2901"/>
                    <a:pt x="389" y="2899"/>
                  </a:cubicBezTo>
                  <a:cubicBezTo>
                    <a:pt x="594" y="2876"/>
                    <a:pt x="594" y="2557"/>
                    <a:pt x="548" y="2442"/>
                  </a:cubicBezTo>
                  <a:lnTo>
                    <a:pt x="548" y="2442"/>
                  </a:lnTo>
                  <a:cubicBezTo>
                    <a:pt x="632" y="2589"/>
                    <a:pt x="716" y="2813"/>
                    <a:pt x="906" y="2813"/>
                  </a:cubicBezTo>
                  <a:cubicBezTo>
                    <a:pt x="923" y="2813"/>
                    <a:pt x="941" y="2811"/>
                    <a:pt x="959" y="2808"/>
                  </a:cubicBezTo>
                  <a:cubicBezTo>
                    <a:pt x="1187" y="2762"/>
                    <a:pt x="1210" y="2511"/>
                    <a:pt x="1210" y="2328"/>
                  </a:cubicBezTo>
                  <a:cubicBezTo>
                    <a:pt x="1233" y="2374"/>
                    <a:pt x="1256" y="2420"/>
                    <a:pt x="1302" y="2465"/>
                  </a:cubicBezTo>
                  <a:cubicBezTo>
                    <a:pt x="1344" y="2529"/>
                    <a:pt x="1464" y="2650"/>
                    <a:pt x="1554" y="2650"/>
                  </a:cubicBezTo>
                  <a:cubicBezTo>
                    <a:pt x="1561" y="2650"/>
                    <a:pt x="1569" y="2650"/>
                    <a:pt x="1575" y="2648"/>
                  </a:cubicBezTo>
                  <a:cubicBezTo>
                    <a:pt x="1758" y="2625"/>
                    <a:pt x="1781" y="2351"/>
                    <a:pt x="1781" y="2191"/>
                  </a:cubicBezTo>
                  <a:cubicBezTo>
                    <a:pt x="1804" y="2214"/>
                    <a:pt x="1827" y="2260"/>
                    <a:pt x="1849" y="2283"/>
                  </a:cubicBezTo>
                  <a:cubicBezTo>
                    <a:pt x="1931" y="2344"/>
                    <a:pt x="2012" y="2423"/>
                    <a:pt x="2110" y="2423"/>
                  </a:cubicBezTo>
                  <a:cubicBezTo>
                    <a:pt x="2122" y="2423"/>
                    <a:pt x="2134" y="2422"/>
                    <a:pt x="2146" y="2420"/>
                  </a:cubicBezTo>
                  <a:cubicBezTo>
                    <a:pt x="2374" y="2397"/>
                    <a:pt x="2443" y="2168"/>
                    <a:pt x="2466" y="1986"/>
                  </a:cubicBezTo>
                  <a:cubicBezTo>
                    <a:pt x="2466" y="1963"/>
                    <a:pt x="2466" y="1963"/>
                    <a:pt x="2466" y="1940"/>
                  </a:cubicBezTo>
                  <a:cubicBezTo>
                    <a:pt x="2466" y="1963"/>
                    <a:pt x="2488" y="2009"/>
                    <a:pt x="2511" y="2032"/>
                  </a:cubicBezTo>
                  <a:cubicBezTo>
                    <a:pt x="2586" y="2125"/>
                    <a:pt x="2661" y="2203"/>
                    <a:pt x="2761" y="2203"/>
                  </a:cubicBezTo>
                  <a:cubicBezTo>
                    <a:pt x="2783" y="2203"/>
                    <a:pt x="2806" y="2200"/>
                    <a:pt x="2831" y="2191"/>
                  </a:cubicBezTo>
                  <a:cubicBezTo>
                    <a:pt x="3013" y="2146"/>
                    <a:pt x="3082" y="1963"/>
                    <a:pt x="3082" y="1803"/>
                  </a:cubicBezTo>
                  <a:cubicBezTo>
                    <a:pt x="3128" y="1872"/>
                    <a:pt x="3242" y="1986"/>
                    <a:pt x="3333" y="2009"/>
                  </a:cubicBezTo>
                  <a:cubicBezTo>
                    <a:pt x="3343" y="2010"/>
                    <a:pt x="3352" y="2010"/>
                    <a:pt x="3361" y="2010"/>
                  </a:cubicBezTo>
                  <a:cubicBezTo>
                    <a:pt x="3551" y="2010"/>
                    <a:pt x="3675" y="1794"/>
                    <a:pt x="3675" y="1598"/>
                  </a:cubicBezTo>
                  <a:cubicBezTo>
                    <a:pt x="3721" y="1666"/>
                    <a:pt x="3835" y="1803"/>
                    <a:pt x="3926" y="1803"/>
                  </a:cubicBezTo>
                  <a:cubicBezTo>
                    <a:pt x="3932" y="1804"/>
                    <a:pt x="3938" y="1804"/>
                    <a:pt x="3944" y="1804"/>
                  </a:cubicBezTo>
                  <a:cubicBezTo>
                    <a:pt x="4159" y="1804"/>
                    <a:pt x="4246" y="1388"/>
                    <a:pt x="4246" y="1210"/>
                  </a:cubicBezTo>
                  <a:cubicBezTo>
                    <a:pt x="4269" y="1233"/>
                    <a:pt x="4292" y="1255"/>
                    <a:pt x="4292" y="1278"/>
                  </a:cubicBezTo>
                  <a:cubicBezTo>
                    <a:pt x="4360" y="1347"/>
                    <a:pt x="4497" y="1484"/>
                    <a:pt x="4588" y="1484"/>
                  </a:cubicBezTo>
                  <a:cubicBezTo>
                    <a:pt x="4794" y="1484"/>
                    <a:pt x="4885" y="1210"/>
                    <a:pt x="4862" y="1050"/>
                  </a:cubicBezTo>
                  <a:cubicBezTo>
                    <a:pt x="4862" y="1027"/>
                    <a:pt x="4862" y="1004"/>
                    <a:pt x="4862" y="982"/>
                  </a:cubicBezTo>
                  <a:cubicBezTo>
                    <a:pt x="4908" y="1050"/>
                    <a:pt x="4999" y="1141"/>
                    <a:pt x="5068" y="1164"/>
                  </a:cubicBezTo>
                  <a:cubicBezTo>
                    <a:pt x="5092" y="1170"/>
                    <a:pt x="5114" y="1172"/>
                    <a:pt x="5134" y="1172"/>
                  </a:cubicBezTo>
                  <a:cubicBezTo>
                    <a:pt x="5288" y="1172"/>
                    <a:pt x="5342" y="1029"/>
                    <a:pt x="5342" y="867"/>
                  </a:cubicBezTo>
                  <a:cubicBezTo>
                    <a:pt x="5342" y="822"/>
                    <a:pt x="5319" y="753"/>
                    <a:pt x="5296" y="708"/>
                  </a:cubicBezTo>
                  <a:lnTo>
                    <a:pt x="5296" y="708"/>
                  </a:lnTo>
                  <a:cubicBezTo>
                    <a:pt x="5319" y="730"/>
                    <a:pt x="5364" y="753"/>
                    <a:pt x="5410" y="776"/>
                  </a:cubicBezTo>
                  <a:cubicBezTo>
                    <a:pt x="5466" y="796"/>
                    <a:pt x="5513" y="804"/>
                    <a:pt x="5551" y="804"/>
                  </a:cubicBezTo>
                  <a:cubicBezTo>
                    <a:pt x="5869" y="804"/>
                    <a:pt x="5599" y="186"/>
                    <a:pt x="5456" y="23"/>
                  </a:cubicBezTo>
                  <a:cubicBezTo>
                    <a:pt x="5456" y="23"/>
                    <a:pt x="5433" y="0"/>
                    <a:pt x="5410" y="0"/>
                  </a:cubicBezTo>
                  <a:close/>
                </a:path>
              </a:pathLst>
            </a:custGeom>
            <a:solidFill>
              <a:srgbClr val="D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50"/>
            <p:cNvSpPr/>
            <p:nvPr/>
          </p:nvSpPr>
          <p:spPr>
            <a:xfrm flipH="1">
              <a:off x="764705" y="3446134"/>
              <a:ext cx="232667" cy="227022"/>
            </a:xfrm>
            <a:custGeom>
              <a:avLst/>
              <a:gdLst/>
              <a:ahLst/>
              <a:cxnLst/>
              <a:rect l="l" t="t" r="r" b="b"/>
              <a:pathLst>
                <a:path w="5935" h="5791" extrusionOk="0">
                  <a:moveTo>
                    <a:pt x="4300" y="0"/>
                  </a:moveTo>
                  <a:cubicBezTo>
                    <a:pt x="4281" y="0"/>
                    <a:pt x="4262" y="3"/>
                    <a:pt x="4246" y="9"/>
                  </a:cubicBezTo>
                  <a:cubicBezTo>
                    <a:pt x="3972" y="191"/>
                    <a:pt x="3493" y="351"/>
                    <a:pt x="3173" y="465"/>
                  </a:cubicBezTo>
                  <a:cubicBezTo>
                    <a:pt x="2671" y="648"/>
                    <a:pt x="2214" y="716"/>
                    <a:pt x="1689" y="785"/>
                  </a:cubicBezTo>
                  <a:cubicBezTo>
                    <a:pt x="1621" y="785"/>
                    <a:pt x="1621" y="853"/>
                    <a:pt x="1644" y="944"/>
                  </a:cubicBezTo>
                  <a:cubicBezTo>
                    <a:pt x="1826" y="1652"/>
                    <a:pt x="1940" y="2565"/>
                    <a:pt x="1507" y="2839"/>
                  </a:cubicBezTo>
                  <a:cubicBezTo>
                    <a:pt x="1210" y="3022"/>
                    <a:pt x="868" y="3067"/>
                    <a:pt x="571" y="3273"/>
                  </a:cubicBezTo>
                  <a:cubicBezTo>
                    <a:pt x="206" y="3547"/>
                    <a:pt x="23" y="4003"/>
                    <a:pt x="23" y="4460"/>
                  </a:cubicBezTo>
                  <a:cubicBezTo>
                    <a:pt x="0" y="4939"/>
                    <a:pt x="206" y="5350"/>
                    <a:pt x="388" y="5783"/>
                  </a:cubicBezTo>
                  <a:cubicBezTo>
                    <a:pt x="434" y="5788"/>
                    <a:pt x="485" y="5791"/>
                    <a:pt x="539" y="5791"/>
                  </a:cubicBezTo>
                  <a:cubicBezTo>
                    <a:pt x="1213" y="5791"/>
                    <a:pt x="2486" y="5415"/>
                    <a:pt x="3310" y="5099"/>
                  </a:cubicBezTo>
                  <a:cubicBezTo>
                    <a:pt x="4018" y="4825"/>
                    <a:pt x="4953" y="4505"/>
                    <a:pt x="5547" y="4003"/>
                  </a:cubicBezTo>
                  <a:cubicBezTo>
                    <a:pt x="5821" y="3798"/>
                    <a:pt x="5935" y="3501"/>
                    <a:pt x="5821" y="3158"/>
                  </a:cubicBezTo>
                  <a:cubicBezTo>
                    <a:pt x="5615" y="2633"/>
                    <a:pt x="5090" y="2291"/>
                    <a:pt x="4885" y="1766"/>
                  </a:cubicBezTo>
                  <a:cubicBezTo>
                    <a:pt x="4794" y="1492"/>
                    <a:pt x="4725" y="1196"/>
                    <a:pt x="4657" y="899"/>
                  </a:cubicBezTo>
                  <a:cubicBezTo>
                    <a:pt x="4611" y="693"/>
                    <a:pt x="4543" y="488"/>
                    <a:pt x="4497" y="305"/>
                  </a:cubicBezTo>
                  <a:cubicBezTo>
                    <a:pt x="4474" y="260"/>
                    <a:pt x="4474" y="168"/>
                    <a:pt x="4451" y="100"/>
                  </a:cubicBezTo>
                  <a:cubicBezTo>
                    <a:pt x="4434" y="30"/>
                    <a:pt x="4363" y="0"/>
                    <a:pt x="4300"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50"/>
            <p:cNvSpPr/>
            <p:nvPr/>
          </p:nvSpPr>
          <p:spPr>
            <a:xfrm flipH="1">
              <a:off x="809435" y="3461658"/>
              <a:ext cx="127996" cy="66252"/>
            </a:xfrm>
            <a:custGeom>
              <a:avLst/>
              <a:gdLst/>
              <a:ahLst/>
              <a:cxnLst/>
              <a:rect l="l" t="t" r="r" b="b"/>
              <a:pathLst>
                <a:path w="3265" h="1690" extrusionOk="0">
                  <a:moveTo>
                    <a:pt x="3105" y="1"/>
                  </a:moveTo>
                  <a:cubicBezTo>
                    <a:pt x="2101" y="434"/>
                    <a:pt x="1096" y="708"/>
                    <a:pt x="1" y="959"/>
                  </a:cubicBezTo>
                  <a:cubicBezTo>
                    <a:pt x="1" y="959"/>
                    <a:pt x="92" y="1484"/>
                    <a:pt x="138" y="1690"/>
                  </a:cubicBezTo>
                  <a:cubicBezTo>
                    <a:pt x="1370" y="1461"/>
                    <a:pt x="2192" y="1142"/>
                    <a:pt x="3265" y="731"/>
                  </a:cubicBezTo>
                  <a:cubicBezTo>
                    <a:pt x="3196" y="480"/>
                    <a:pt x="3196" y="252"/>
                    <a:pt x="3105" y="1"/>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50"/>
            <p:cNvSpPr/>
            <p:nvPr/>
          </p:nvSpPr>
          <p:spPr>
            <a:xfrm flipH="1">
              <a:off x="499813" y="2642600"/>
              <a:ext cx="142344" cy="99614"/>
            </a:xfrm>
            <a:custGeom>
              <a:avLst/>
              <a:gdLst/>
              <a:ahLst/>
              <a:cxnLst/>
              <a:rect l="l" t="t" r="r" b="b"/>
              <a:pathLst>
                <a:path w="3631" h="2541" extrusionOk="0">
                  <a:moveTo>
                    <a:pt x="528" y="1"/>
                  </a:moveTo>
                  <a:cubicBezTo>
                    <a:pt x="360" y="1"/>
                    <a:pt x="213" y="176"/>
                    <a:pt x="161" y="351"/>
                  </a:cubicBezTo>
                  <a:cubicBezTo>
                    <a:pt x="1" y="922"/>
                    <a:pt x="709" y="1515"/>
                    <a:pt x="1119" y="1812"/>
                  </a:cubicBezTo>
                  <a:cubicBezTo>
                    <a:pt x="1416" y="2040"/>
                    <a:pt x="1736" y="2200"/>
                    <a:pt x="2078" y="2337"/>
                  </a:cubicBezTo>
                  <a:cubicBezTo>
                    <a:pt x="2335" y="2433"/>
                    <a:pt x="2614" y="2540"/>
                    <a:pt x="2884" y="2540"/>
                  </a:cubicBezTo>
                  <a:cubicBezTo>
                    <a:pt x="2998" y="2540"/>
                    <a:pt x="3111" y="2521"/>
                    <a:pt x="3219" y="2474"/>
                  </a:cubicBezTo>
                  <a:cubicBezTo>
                    <a:pt x="3448" y="2405"/>
                    <a:pt x="3630" y="2108"/>
                    <a:pt x="3425" y="1926"/>
                  </a:cubicBezTo>
                  <a:cubicBezTo>
                    <a:pt x="3402" y="1903"/>
                    <a:pt x="3379" y="1880"/>
                    <a:pt x="3356" y="1857"/>
                  </a:cubicBezTo>
                  <a:cubicBezTo>
                    <a:pt x="3311" y="1857"/>
                    <a:pt x="3288" y="1835"/>
                    <a:pt x="3242" y="1812"/>
                  </a:cubicBezTo>
                  <a:cubicBezTo>
                    <a:pt x="2375" y="1424"/>
                    <a:pt x="1485" y="1013"/>
                    <a:pt x="868" y="260"/>
                  </a:cubicBezTo>
                  <a:cubicBezTo>
                    <a:pt x="800" y="191"/>
                    <a:pt x="754" y="100"/>
                    <a:pt x="686" y="54"/>
                  </a:cubicBezTo>
                  <a:cubicBezTo>
                    <a:pt x="633" y="17"/>
                    <a:pt x="579" y="1"/>
                    <a:pt x="528" y="1"/>
                  </a:cubicBezTo>
                  <a:close/>
                </a:path>
              </a:pathLst>
            </a:custGeom>
            <a:solidFill>
              <a:srgbClr val="827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50"/>
            <p:cNvSpPr/>
            <p:nvPr/>
          </p:nvSpPr>
          <p:spPr>
            <a:xfrm flipH="1">
              <a:off x="1207967" y="3320764"/>
              <a:ext cx="238586" cy="66409"/>
            </a:xfrm>
            <a:custGeom>
              <a:avLst/>
              <a:gdLst/>
              <a:ahLst/>
              <a:cxnLst/>
              <a:rect l="l" t="t" r="r" b="b"/>
              <a:pathLst>
                <a:path w="6086" h="1694" extrusionOk="0">
                  <a:moveTo>
                    <a:pt x="478" y="1"/>
                  </a:moveTo>
                  <a:cubicBezTo>
                    <a:pt x="403" y="1"/>
                    <a:pt x="327" y="4"/>
                    <a:pt x="251" y="11"/>
                  </a:cubicBezTo>
                  <a:cubicBezTo>
                    <a:pt x="228" y="11"/>
                    <a:pt x="205" y="34"/>
                    <a:pt x="205" y="80"/>
                  </a:cubicBezTo>
                  <a:cubicBezTo>
                    <a:pt x="205" y="80"/>
                    <a:pt x="205" y="80"/>
                    <a:pt x="183" y="102"/>
                  </a:cubicBezTo>
                  <a:cubicBezTo>
                    <a:pt x="137" y="216"/>
                    <a:pt x="0" y="696"/>
                    <a:pt x="205" y="787"/>
                  </a:cubicBezTo>
                  <a:cubicBezTo>
                    <a:pt x="228" y="795"/>
                    <a:pt x="250" y="798"/>
                    <a:pt x="271" y="798"/>
                  </a:cubicBezTo>
                  <a:cubicBezTo>
                    <a:pt x="448" y="798"/>
                    <a:pt x="593" y="569"/>
                    <a:pt x="593" y="468"/>
                  </a:cubicBezTo>
                  <a:lnTo>
                    <a:pt x="593" y="468"/>
                  </a:lnTo>
                  <a:cubicBezTo>
                    <a:pt x="593" y="650"/>
                    <a:pt x="548" y="901"/>
                    <a:pt x="753" y="970"/>
                  </a:cubicBezTo>
                  <a:cubicBezTo>
                    <a:pt x="792" y="985"/>
                    <a:pt x="829" y="992"/>
                    <a:pt x="864" y="992"/>
                  </a:cubicBezTo>
                  <a:cubicBezTo>
                    <a:pt x="1033" y="992"/>
                    <a:pt x="1153" y="828"/>
                    <a:pt x="1210" y="696"/>
                  </a:cubicBezTo>
                  <a:cubicBezTo>
                    <a:pt x="1210" y="741"/>
                    <a:pt x="1210" y="810"/>
                    <a:pt x="1233" y="856"/>
                  </a:cubicBezTo>
                  <a:cubicBezTo>
                    <a:pt x="1255" y="947"/>
                    <a:pt x="1278" y="1129"/>
                    <a:pt x="1370" y="1152"/>
                  </a:cubicBezTo>
                  <a:cubicBezTo>
                    <a:pt x="1398" y="1167"/>
                    <a:pt x="1426" y="1173"/>
                    <a:pt x="1453" y="1173"/>
                  </a:cubicBezTo>
                  <a:cubicBezTo>
                    <a:pt x="1594" y="1173"/>
                    <a:pt x="1704" y="990"/>
                    <a:pt x="1780" y="856"/>
                  </a:cubicBezTo>
                  <a:cubicBezTo>
                    <a:pt x="1780" y="901"/>
                    <a:pt x="1780" y="947"/>
                    <a:pt x="1803" y="970"/>
                  </a:cubicBezTo>
                  <a:cubicBezTo>
                    <a:pt x="1826" y="1084"/>
                    <a:pt x="1872" y="1198"/>
                    <a:pt x="1986" y="1244"/>
                  </a:cubicBezTo>
                  <a:cubicBezTo>
                    <a:pt x="2027" y="1262"/>
                    <a:pt x="2067" y="1270"/>
                    <a:pt x="2105" y="1270"/>
                  </a:cubicBezTo>
                  <a:cubicBezTo>
                    <a:pt x="2254" y="1270"/>
                    <a:pt x="2374" y="1143"/>
                    <a:pt x="2465" y="1015"/>
                  </a:cubicBezTo>
                  <a:cubicBezTo>
                    <a:pt x="2488" y="1015"/>
                    <a:pt x="2488" y="993"/>
                    <a:pt x="2488" y="993"/>
                  </a:cubicBezTo>
                  <a:cubicBezTo>
                    <a:pt x="2488" y="1015"/>
                    <a:pt x="2488" y="1061"/>
                    <a:pt x="2488" y="1107"/>
                  </a:cubicBezTo>
                  <a:cubicBezTo>
                    <a:pt x="2511" y="1221"/>
                    <a:pt x="2556" y="1358"/>
                    <a:pt x="2693" y="1403"/>
                  </a:cubicBezTo>
                  <a:cubicBezTo>
                    <a:pt x="2721" y="1410"/>
                    <a:pt x="2748" y="1414"/>
                    <a:pt x="2773" y="1414"/>
                  </a:cubicBezTo>
                  <a:cubicBezTo>
                    <a:pt x="2916" y="1414"/>
                    <a:pt x="3027" y="1311"/>
                    <a:pt x="3104" y="1175"/>
                  </a:cubicBezTo>
                  <a:cubicBezTo>
                    <a:pt x="3104" y="1266"/>
                    <a:pt x="3150" y="1426"/>
                    <a:pt x="3218" y="1472"/>
                  </a:cubicBezTo>
                  <a:cubicBezTo>
                    <a:pt x="3264" y="1511"/>
                    <a:pt x="3316" y="1528"/>
                    <a:pt x="3369" y="1528"/>
                  </a:cubicBezTo>
                  <a:cubicBezTo>
                    <a:pt x="3500" y="1528"/>
                    <a:pt x="3639" y="1426"/>
                    <a:pt x="3721" y="1312"/>
                  </a:cubicBezTo>
                  <a:cubicBezTo>
                    <a:pt x="3721" y="1403"/>
                    <a:pt x="3766" y="1563"/>
                    <a:pt x="3835" y="1609"/>
                  </a:cubicBezTo>
                  <a:cubicBezTo>
                    <a:pt x="3869" y="1632"/>
                    <a:pt x="3906" y="1642"/>
                    <a:pt x="3944" y="1642"/>
                  </a:cubicBezTo>
                  <a:cubicBezTo>
                    <a:pt x="4128" y="1642"/>
                    <a:pt x="4329" y="1399"/>
                    <a:pt x="4405" y="1266"/>
                  </a:cubicBezTo>
                  <a:cubicBezTo>
                    <a:pt x="4405" y="1289"/>
                    <a:pt x="4405" y="1312"/>
                    <a:pt x="4428" y="1335"/>
                  </a:cubicBezTo>
                  <a:cubicBezTo>
                    <a:pt x="4428" y="1449"/>
                    <a:pt x="4474" y="1609"/>
                    <a:pt x="4565" y="1654"/>
                  </a:cubicBezTo>
                  <a:cubicBezTo>
                    <a:pt x="4605" y="1679"/>
                    <a:pt x="4646" y="1690"/>
                    <a:pt x="4686" y="1690"/>
                  </a:cubicBezTo>
                  <a:cubicBezTo>
                    <a:pt x="4831" y="1690"/>
                    <a:pt x="4968" y="1551"/>
                    <a:pt x="5022" y="1426"/>
                  </a:cubicBezTo>
                  <a:cubicBezTo>
                    <a:pt x="5044" y="1403"/>
                    <a:pt x="5044" y="1381"/>
                    <a:pt x="5067" y="1358"/>
                  </a:cubicBezTo>
                  <a:cubicBezTo>
                    <a:pt x="5067" y="1449"/>
                    <a:pt x="5090" y="1586"/>
                    <a:pt x="5136" y="1632"/>
                  </a:cubicBezTo>
                  <a:cubicBezTo>
                    <a:pt x="5187" y="1675"/>
                    <a:pt x="5235" y="1693"/>
                    <a:pt x="5281" y="1693"/>
                  </a:cubicBezTo>
                  <a:cubicBezTo>
                    <a:pt x="5378" y="1693"/>
                    <a:pt x="5462" y="1611"/>
                    <a:pt x="5524" y="1518"/>
                  </a:cubicBezTo>
                  <a:cubicBezTo>
                    <a:pt x="5547" y="1472"/>
                    <a:pt x="5569" y="1403"/>
                    <a:pt x="5569" y="1335"/>
                  </a:cubicBezTo>
                  <a:cubicBezTo>
                    <a:pt x="5592" y="1381"/>
                    <a:pt x="5592" y="1426"/>
                    <a:pt x="5615" y="1472"/>
                  </a:cubicBezTo>
                  <a:cubicBezTo>
                    <a:pt x="5688" y="1554"/>
                    <a:pt x="5750" y="1587"/>
                    <a:pt x="5804" y="1587"/>
                  </a:cubicBezTo>
                  <a:cubicBezTo>
                    <a:pt x="6019" y="1587"/>
                    <a:pt x="6085" y="1038"/>
                    <a:pt x="6049" y="856"/>
                  </a:cubicBezTo>
                  <a:cubicBezTo>
                    <a:pt x="6049" y="833"/>
                    <a:pt x="6049" y="810"/>
                    <a:pt x="6026" y="810"/>
                  </a:cubicBezTo>
                  <a:cubicBezTo>
                    <a:pt x="5136" y="536"/>
                    <a:pt x="4177" y="468"/>
                    <a:pt x="3264" y="353"/>
                  </a:cubicBezTo>
                  <a:cubicBezTo>
                    <a:pt x="2716" y="285"/>
                    <a:pt x="2191" y="239"/>
                    <a:pt x="1643" y="148"/>
                  </a:cubicBezTo>
                  <a:cubicBezTo>
                    <a:pt x="1260" y="90"/>
                    <a:pt x="876" y="1"/>
                    <a:pt x="478" y="1"/>
                  </a:cubicBezTo>
                  <a:close/>
                </a:path>
              </a:pathLst>
            </a:custGeom>
            <a:solidFill>
              <a:srgbClr val="D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50"/>
            <p:cNvSpPr/>
            <p:nvPr/>
          </p:nvSpPr>
          <p:spPr>
            <a:xfrm flipH="1">
              <a:off x="1190601" y="3184614"/>
              <a:ext cx="250622" cy="187584"/>
            </a:xfrm>
            <a:custGeom>
              <a:avLst/>
              <a:gdLst/>
              <a:ahLst/>
              <a:cxnLst/>
              <a:rect l="l" t="t" r="r" b="b"/>
              <a:pathLst>
                <a:path w="6393" h="4785" extrusionOk="0">
                  <a:moveTo>
                    <a:pt x="3602" y="0"/>
                  </a:moveTo>
                  <a:cubicBezTo>
                    <a:pt x="3552" y="0"/>
                    <a:pt x="3534" y="57"/>
                    <a:pt x="3516" y="129"/>
                  </a:cubicBezTo>
                  <a:cubicBezTo>
                    <a:pt x="3311" y="836"/>
                    <a:pt x="2968" y="1681"/>
                    <a:pt x="2466" y="1681"/>
                  </a:cubicBezTo>
                  <a:cubicBezTo>
                    <a:pt x="2440" y="1683"/>
                    <a:pt x="2413" y="1683"/>
                    <a:pt x="2387" y="1683"/>
                  </a:cubicBezTo>
                  <a:cubicBezTo>
                    <a:pt x="2097" y="1683"/>
                    <a:pt x="1808" y="1587"/>
                    <a:pt x="1519" y="1587"/>
                  </a:cubicBezTo>
                  <a:cubicBezTo>
                    <a:pt x="1492" y="1587"/>
                    <a:pt x="1465" y="1588"/>
                    <a:pt x="1439" y="1590"/>
                  </a:cubicBezTo>
                  <a:cubicBezTo>
                    <a:pt x="960" y="1635"/>
                    <a:pt x="572" y="1932"/>
                    <a:pt x="343" y="2343"/>
                  </a:cubicBezTo>
                  <a:cubicBezTo>
                    <a:pt x="92" y="2754"/>
                    <a:pt x="69" y="3210"/>
                    <a:pt x="1" y="3667"/>
                  </a:cubicBezTo>
                  <a:cubicBezTo>
                    <a:pt x="503" y="4055"/>
                    <a:pt x="1918" y="4397"/>
                    <a:pt x="2854" y="4557"/>
                  </a:cubicBezTo>
                  <a:cubicBezTo>
                    <a:pt x="3448" y="4644"/>
                    <a:pt x="4148" y="4785"/>
                    <a:pt x="4792" y="4785"/>
                  </a:cubicBezTo>
                  <a:cubicBezTo>
                    <a:pt x="4990" y="4785"/>
                    <a:pt x="5183" y="4772"/>
                    <a:pt x="5365" y="4739"/>
                  </a:cubicBezTo>
                  <a:cubicBezTo>
                    <a:pt x="5684" y="4671"/>
                    <a:pt x="5958" y="4488"/>
                    <a:pt x="6004" y="4146"/>
                  </a:cubicBezTo>
                  <a:cubicBezTo>
                    <a:pt x="6095" y="3575"/>
                    <a:pt x="5821" y="3028"/>
                    <a:pt x="5913" y="2457"/>
                  </a:cubicBezTo>
                  <a:cubicBezTo>
                    <a:pt x="5958" y="2183"/>
                    <a:pt x="6073" y="1886"/>
                    <a:pt x="6141" y="1590"/>
                  </a:cubicBezTo>
                  <a:cubicBezTo>
                    <a:pt x="6209" y="1407"/>
                    <a:pt x="6255" y="1202"/>
                    <a:pt x="6301" y="996"/>
                  </a:cubicBezTo>
                  <a:cubicBezTo>
                    <a:pt x="6324" y="950"/>
                    <a:pt x="6346" y="859"/>
                    <a:pt x="6369" y="791"/>
                  </a:cubicBezTo>
                  <a:cubicBezTo>
                    <a:pt x="6392" y="722"/>
                    <a:pt x="6324" y="631"/>
                    <a:pt x="6232" y="631"/>
                  </a:cubicBezTo>
                  <a:cubicBezTo>
                    <a:pt x="5913" y="631"/>
                    <a:pt x="5411" y="540"/>
                    <a:pt x="5068" y="471"/>
                  </a:cubicBezTo>
                  <a:cubicBezTo>
                    <a:pt x="4566" y="380"/>
                    <a:pt x="4132" y="220"/>
                    <a:pt x="3653" y="15"/>
                  </a:cubicBezTo>
                  <a:cubicBezTo>
                    <a:pt x="3633" y="5"/>
                    <a:pt x="3616" y="0"/>
                    <a:pt x="3602"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50"/>
            <p:cNvSpPr/>
            <p:nvPr/>
          </p:nvSpPr>
          <p:spPr>
            <a:xfrm flipH="1">
              <a:off x="1191502" y="3201275"/>
              <a:ext cx="133367" cy="56412"/>
            </a:xfrm>
            <a:custGeom>
              <a:avLst/>
              <a:gdLst/>
              <a:ahLst/>
              <a:cxnLst/>
              <a:rect l="l" t="t" r="r" b="b"/>
              <a:pathLst>
                <a:path w="3402" h="1439" extrusionOk="0">
                  <a:moveTo>
                    <a:pt x="251" y="0"/>
                  </a:moveTo>
                  <a:cubicBezTo>
                    <a:pt x="251" y="0"/>
                    <a:pt x="69" y="503"/>
                    <a:pt x="0" y="708"/>
                  </a:cubicBezTo>
                  <a:cubicBezTo>
                    <a:pt x="1164" y="1119"/>
                    <a:pt x="2055" y="1256"/>
                    <a:pt x="3173" y="1438"/>
                  </a:cubicBezTo>
                  <a:cubicBezTo>
                    <a:pt x="3241" y="1165"/>
                    <a:pt x="3356" y="982"/>
                    <a:pt x="3401" y="731"/>
                  </a:cubicBezTo>
                  <a:cubicBezTo>
                    <a:pt x="2328" y="594"/>
                    <a:pt x="1324" y="320"/>
                    <a:pt x="251" y="0"/>
                  </a:cubicBezTo>
                  <a:close/>
                </a:path>
              </a:pathLst>
            </a:custGeom>
            <a:solidFill>
              <a:srgbClr val="B15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50"/>
            <p:cNvSpPr/>
            <p:nvPr/>
          </p:nvSpPr>
          <p:spPr>
            <a:xfrm flipH="1">
              <a:off x="88462" y="2143592"/>
              <a:ext cx="644960" cy="598309"/>
            </a:xfrm>
            <a:custGeom>
              <a:avLst/>
              <a:gdLst/>
              <a:ahLst/>
              <a:cxnLst/>
              <a:rect l="l" t="t" r="r" b="b"/>
              <a:pathLst>
                <a:path w="16452" h="15262" extrusionOk="0">
                  <a:moveTo>
                    <a:pt x="7617" y="0"/>
                  </a:moveTo>
                  <a:cubicBezTo>
                    <a:pt x="7582" y="0"/>
                    <a:pt x="7546" y="1"/>
                    <a:pt x="7510" y="1"/>
                  </a:cubicBezTo>
                  <a:cubicBezTo>
                    <a:pt x="2352" y="69"/>
                    <a:pt x="1" y="4475"/>
                    <a:pt x="366" y="8218"/>
                  </a:cubicBezTo>
                  <a:cubicBezTo>
                    <a:pt x="640" y="10843"/>
                    <a:pt x="2169" y="12989"/>
                    <a:pt x="4246" y="14198"/>
                  </a:cubicBezTo>
                  <a:cubicBezTo>
                    <a:pt x="5408" y="14880"/>
                    <a:pt x="6744" y="15262"/>
                    <a:pt x="8116" y="15262"/>
                  </a:cubicBezTo>
                  <a:cubicBezTo>
                    <a:pt x="9224" y="15262"/>
                    <a:pt x="10355" y="15013"/>
                    <a:pt x="11436" y="14472"/>
                  </a:cubicBezTo>
                  <a:cubicBezTo>
                    <a:pt x="13468" y="13468"/>
                    <a:pt x="15043" y="11665"/>
                    <a:pt x="15499" y="9405"/>
                  </a:cubicBezTo>
                  <a:cubicBezTo>
                    <a:pt x="16451" y="4849"/>
                    <a:pt x="12699" y="0"/>
                    <a:pt x="7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50"/>
            <p:cNvSpPr/>
            <p:nvPr/>
          </p:nvSpPr>
          <p:spPr>
            <a:xfrm flipH="1">
              <a:off x="238646" y="2211608"/>
              <a:ext cx="438402" cy="406569"/>
            </a:xfrm>
            <a:custGeom>
              <a:avLst/>
              <a:gdLst/>
              <a:ahLst/>
              <a:cxnLst/>
              <a:rect l="l" t="t" r="r" b="b"/>
              <a:pathLst>
                <a:path w="11183" h="10371" extrusionOk="0">
                  <a:moveTo>
                    <a:pt x="5127" y="1"/>
                  </a:moveTo>
                  <a:cubicBezTo>
                    <a:pt x="5115" y="1"/>
                    <a:pt x="5103" y="1"/>
                    <a:pt x="5091" y="1"/>
                  </a:cubicBezTo>
                  <a:cubicBezTo>
                    <a:pt x="1599" y="46"/>
                    <a:pt x="1" y="3036"/>
                    <a:pt x="252" y="5593"/>
                  </a:cubicBezTo>
                  <a:cubicBezTo>
                    <a:pt x="434" y="7350"/>
                    <a:pt x="1484" y="8834"/>
                    <a:pt x="2900" y="9656"/>
                  </a:cubicBezTo>
                  <a:cubicBezTo>
                    <a:pt x="3685" y="10112"/>
                    <a:pt x="4590" y="10371"/>
                    <a:pt x="5524" y="10371"/>
                  </a:cubicBezTo>
                  <a:cubicBezTo>
                    <a:pt x="6274" y="10371"/>
                    <a:pt x="7043" y="10204"/>
                    <a:pt x="7784" y="9838"/>
                  </a:cubicBezTo>
                  <a:cubicBezTo>
                    <a:pt x="9154" y="9154"/>
                    <a:pt x="10204" y="7921"/>
                    <a:pt x="10523" y="6392"/>
                  </a:cubicBezTo>
                  <a:cubicBezTo>
                    <a:pt x="11183" y="3298"/>
                    <a:pt x="8601" y="1"/>
                    <a:pt x="5127" y="1"/>
                  </a:cubicBezTo>
                  <a:close/>
                </a:path>
              </a:pathLst>
            </a:custGeom>
            <a:solidFill>
              <a:srgbClr val="C4C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50"/>
            <p:cNvSpPr/>
            <p:nvPr/>
          </p:nvSpPr>
          <p:spPr>
            <a:xfrm flipH="1">
              <a:off x="500715" y="2251006"/>
              <a:ext cx="65351" cy="66252"/>
            </a:xfrm>
            <a:custGeom>
              <a:avLst/>
              <a:gdLst/>
              <a:ahLst/>
              <a:cxnLst/>
              <a:rect l="l" t="t" r="r" b="b"/>
              <a:pathLst>
                <a:path w="1667" h="1690" extrusionOk="0">
                  <a:moveTo>
                    <a:pt x="845" y="0"/>
                  </a:moveTo>
                  <a:cubicBezTo>
                    <a:pt x="388" y="0"/>
                    <a:pt x="23" y="365"/>
                    <a:pt x="0" y="822"/>
                  </a:cubicBezTo>
                  <a:cubicBezTo>
                    <a:pt x="0" y="1278"/>
                    <a:pt x="365" y="1666"/>
                    <a:pt x="822" y="1689"/>
                  </a:cubicBezTo>
                  <a:cubicBezTo>
                    <a:pt x="1278" y="1689"/>
                    <a:pt x="1644" y="1324"/>
                    <a:pt x="1666" y="867"/>
                  </a:cubicBezTo>
                  <a:cubicBezTo>
                    <a:pt x="1666" y="411"/>
                    <a:pt x="1301" y="23"/>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50"/>
            <p:cNvSpPr/>
            <p:nvPr/>
          </p:nvSpPr>
          <p:spPr>
            <a:xfrm flipH="1">
              <a:off x="511457" y="2340466"/>
              <a:ext cx="28657" cy="28657"/>
            </a:xfrm>
            <a:custGeom>
              <a:avLst/>
              <a:gdLst/>
              <a:ahLst/>
              <a:cxnLst/>
              <a:rect l="l" t="t" r="r" b="b"/>
              <a:pathLst>
                <a:path w="731" h="731" extrusionOk="0">
                  <a:moveTo>
                    <a:pt x="365" y="1"/>
                  </a:moveTo>
                  <a:cubicBezTo>
                    <a:pt x="160" y="1"/>
                    <a:pt x="0" y="160"/>
                    <a:pt x="0" y="366"/>
                  </a:cubicBezTo>
                  <a:cubicBezTo>
                    <a:pt x="0" y="548"/>
                    <a:pt x="160" y="731"/>
                    <a:pt x="342" y="731"/>
                  </a:cubicBezTo>
                  <a:cubicBezTo>
                    <a:pt x="548" y="731"/>
                    <a:pt x="708" y="571"/>
                    <a:pt x="730" y="366"/>
                  </a:cubicBezTo>
                  <a:cubicBezTo>
                    <a:pt x="730" y="160"/>
                    <a:pt x="571"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50"/>
            <p:cNvSpPr/>
            <p:nvPr/>
          </p:nvSpPr>
          <p:spPr>
            <a:xfrm flipH="1">
              <a:off x="110572" y="2306478"/>
              <a:ext cx="518139" cy="435422"/>
            </a:xfrm>
            <a:custGeom>
              <a:avLst/>
              <a:gdLst/>
              <a:ahLst/>
              <a:cxnLst/>
              <a:rect l="l" t="t" r="r" b="b"/>
              <a:pathLst>
                <a:path w="13217" h="11107" extrusionOk="0">
                  <a:moveTo>
                    <a:pt x="11938" y="0"/>
                  </a:moveTo>
                  <a:lnTo>
                    <a:pt x="11938" y="0"/>
                  </a:lnTo>
                  <a:cubicBezTo>
                    <a:pt x="12280" y="1141"/>
                    <a:pt x="12349" y="2328"/>
                    <a:pt x="12121" y="3515"/>
                  </a:cubicBezTo>
                  <a:cubicBezTo>
                    <a:pt x="11687" y="5524"/>
                    <a:pt x="10660" y="7533"/>
                    <a:pt x="8879" y="8674"/>
                  </a:cubicBezTo>
                  <a:cubicBezTo>
                    <a:pt x="7596" y="9499"/>
                    <a:pt x="5994" y="9884"/>
                    <a:pt x="4419" y="9884"/>
                  </a:cubicBezTo>
                  <a:cubicBezTo>
                    <a:pt x="3641" y="9884"/>
                    <a:pt x="2870" y="9791"/>
                    <a:pt x="2146" y="9610"/>
                  </a:cubicBezTo>
                  <a:cubicBezTo>
                    <a:pt x="1416" y="9427"/>
                    <a:pt x="708" y="9153"/>
                    <a:pt x="0" y="8856"/>
                  </a:cubicBezTo>
                  <a:lnTo>
                    <a:pt x="0" y="8856"/>
                  </a:lnTo>
                  <a:cubicBezTo>
                    <a:pt x="480" y="9313"/>
                    <a:pt x="1005" y="9701"/>
                    <a:pt x="1575" y="10043"/>
                  </a:cubicBezTo>
                  <a:cubicBezTo>
                    <a:pt x="2737" y="10725"/>
                    <a:pt x="4073" y="11107"/>
                    <a:pt x="5445" y="11107"/>
                  </a:cubicBezTo>
                  <a:cubicBezTo>
                    <a:pt x="6553" y="11107"/>
                    <a:pt x="7684" y="10858"/>
                    <a:pt x="8765" y="10317"/>
                  </a:cubicBezTo>
                  <a:cubicBezTo>
                    <a:pt x="10797" y="9290"/>
                    <a:pt x="12372" y="7510"/>
                    <a:pt x="12828" y="5250"/>
                  </a:cubicBezTo>
                  <a:cubicBezTo>
                    <a:pt x="13216" y="3447"/>
                    <a:pt x="12851" y="1575"/>
                    <a:pt x="11938" y="0"/>
                  </a:cubicBezTo>
                  <a:close/>
                </a:path>
              </a:pathLst>
            </a:custGeom>
            <a:solidFill>
              <a:srgbClr val="DF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50"/>
            <p:cNvSpPr/>
            <p:nvPr/>
          </p:nvSpPr>
          <p:spPr>
            <a:xfrm flipH="1">
              <a:off x="564262" y="2815601"/>
              <a:ext cx="334672" cy="310562"/>
            </a:xfrm>
            <a:custGeom>
              <a:avLst/>
              <a:gdLst/>
              <a:ahLst/>
              <a:cxnLst/>
              <a:rect l="l" t="t" r="r" b="b"/>
              <a:pathLst>
                <a:path w="8537" h="7922" extrusionOk="0">
                  <a:moveTo>
                    <a:pt x="662" y="1"/>
                  </a:moveTo>
                  <a:cubicBezTo>
                    <a:pt x="434" y="252"/>
                    <a:pt x="228" y="480"/>
                    <a:pt x="0" y="686"/>
                  </a:cubicBezTo>
                  <a:cubicBezTo>
                    <a:pt x="479" y="2306"/>
                    <a:pt x="1758" y="3721"/>
                    <a:pt x="2899" y="4885"/>
                  </a:cubicBezTo>
                  <a:cubicBezTo>
                    <a:pt x="4291" y="6255"/>
                    <a:pt x="5866" y="7487"/>
                    <a:pt x="7784" y="7921"/>
                  </a:cubicBezTo>
                  <a:cubicBezTo>
                    <a:pt x="8057" y="7670"/>
                    <a:pt x="8286" y="7396"/>
                    <a:pt x="8537" y="7122"/>
                  </a:cubicBezTo>
                  <a:cubicBezTo>
                    <a:pt x="8400" y="7077"/>
                    <a:pt x="8263" y="7008"/>
                    <a:pt x="8126" y="6962"/>
                  </a:cubicBezTo>
                  <a:cubicBezTo>
                    <a:pt x="7578" y="6780"/>
                    <a:pt x="7076" y="6574"/>
                    <a:pt x="6574" y="6301"/>
                  </a:cubicBezTo>
                  <a:cubicBezTo>
                    <a:pt x="5592" y="5730"/>
                    <a:pt x="4656" y="5068"/>
                    <a:pt x="3835" y="4269"/>
                  </a:cubicBezTo>
                  <a:cubicBezTo>
                    <a:pt x="2602" y="3105"/>
                    <a:pt x="1278" y="1644"/>
                    <a:pt x="662"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0"/>
            <p:cNvSpPr/>
            <p:nvPr/>
          </p:nvSpPr>
          <p:spPr>
            <a:xfrm flipH="1">
              <a:off x="500715" y="2755660"/>
              <a:ext cx="349922" cy="294411"/>
            </a:xfrm>
            <a:custGeom>
              <a:avLst/>
              <a:gdLst/>
              <a:ahLst/>
              <a:cxnLst/>
              <a:rect l="l" t="t" r="r" b="b"/>
              <a:pathLst>
                <a:path w="8926" h="7510" extrusionOk="0">
                  <a:moveTo>
                    <a:pt x="617" y="0"/>
                  </a:moveTo>
                  <a:cubicBezTo>
                    <a:pt x="503" y="160"/>
                    <a:pt x="389" y="297"/>
                    <a:pt x="275" y="457"/>
                  </a:cubicBezTo>
                  <a:cubicBezTo>
                    <a:pt x="183" y="594"/>
                    <a:pt x="92" y="708"/>
                    <a:pt x="1" y="845"/>
                  </a:cubicBezTo>
                  <a:cubicBezTo>
                    <a:pt x="1096" y="2511"/>
                    <a:pt x="2375" y="3972"/>
                    <a:pt x="3972" y="5182"/>
                  </a:cubicBezTo>
                  <a:cubicBezTo>
                    <a:pt x="4794" y="5798"/>
                    <a:pt x="5661" y="6323"/>
                    <a:pt x="6597" y="6780"/>
                  </a:cubicBezTo>
                  <a:cubicBezTo>
                    <a:pt x="7122" y="7053"/>
                    <a:pt x="7670" y="7259"/>
                    <a:pt x="8241" y="7510"/>
                  </a:cubicBezTo>
                  <a:cubicBezTo>
                    <a:pt x="8469" y="7168"/>
                    <a:pt x="8697" y="6825"/>
                    <a:pt x="8925" y="6483"/>
                  </a:cubicBezTo>
                  <a:cubicBezTo>
                    <a:pt x="8286" y="6323"/>
                    <a:pt x="7670" y="5981"/>
                    <a:pt x="7122" y="5730"/>
                  </a:cubicBezTo>
                  <a:cubicBezTo>
                    <a:pt x="6255" y="5273"/>
                    <a:pt x="5410" y="4794"/>
                    <a:pt x="4611" y="4200"/>
                  </a:cubicBezTo>
                  <a:cubicBezTo>
                    <a:pt x="3036" y="3059"/>
                    <a:pt x="1644" y="1644"/>
                    <a:pt x="617"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0"/>
            <p:cNvSpPr/>
            <p:nvPr/>
          </p:nvSpPr>
          <p:spPr>
            <a:xfrm flipH="1">
              <a:off x="583040" y="2735040"/>
              <a:ext cx="275633" cy="283865"/>
            </a:xfrm>
            <a:custGeom>
              <a:avLst/>
              <a:gdLst/>
              <a:ahLst/>
              <a:cxnLst/>
              <a:rect l="l" t="t" r="r" b="b"/>
              <a:pathLst>
                <a:path w="7031" h="7241" extrusionOk="0">
                  <a:moveTo>
                    <a:pt x="3534" y="0"/>
                  </a:moveTo>
                  <a:cubicBezTo>
                    <a:pt x="3520" y="0"/>
                    <a:pt x="3506" y="1"/>
                    <a:pt x="3493" y="2"/>
                  </a:cubicBezTo>
                  <a:cubicBezTo>
                    <a:pt x="3447" y="24"/>
                    <a:pt x="3401" y="24"/>
                    <a:pt x="3356" y="47"/>
                  </a:cubicBezTo>
                  <a:cubicBezTo>
                    <a:pt x="2968" y="161"/>
                    <a:pt x="2465" y="937"/>
                    <a:pt x="1781" y="2033"/>
                  </a:cubicBezTo>
                  <a:cubicBezTo>
                    <a:pt x="1598" y="2307"/>
                    <a:pt x="1461" y="2535"/>
                    <a:pt x="1347" y="2695"/>
                  </a:cubicBezTo>
                  <a:cubicBezTo>
                    <a:pt x="1233" y="2855"/>
                    <a:pt x="1050" y="3037"/>
                    <a:pt x="890" y="3266"/>
                  </a:cubicBezTo>
                  <a:cubicBezTo>
                    <a:pt x="343" y="3882"/>
                    <a:pt x="0" y="4293"/>
                    <a:pt x="46" y="4612"/>
                  </a:cubicBezTo>
                  <a:cubicBezTo>
                    <a:pt x="69" y="4726"/>
                    <a:pt x="92" y="5000"/>
                    <a:pt x="2237" y="7009"/>
                  </a:cubicBezTo>
                  <a:cubicBezTo>
                    <a:pt x="2401" y="7152"/>
                    <a:pt x="2620" y="7241"/>
                    <a:pt x="2845" y="7241"/>
                  </a:cubicBezTo>
                  <a:cubicBezTo>
                    <a:pt x="2871" y="7241"/>
                    <a:pt x="2896" y="7239"/>
                    <a:pt x="2922" y="7237"/>
                  </a:cubicBezTo>
                  <a:cubicBezTo>
                    <a:pt x="3127" y="7214"/>
                    <a:pt x="3310" y="7123"/>
                    <a:pt x="3470" y="6963"/>
                  </a:cubicBezTo>
                  <a:cubicBezTo>
                    <a:pt x="4018" y="6370"/>
                    <a:pt x="4839" y="5502"/>
                    <a:pt x="5501" y="4704"/>
                  </a:cubicBezTo>
                  <a:cubicBezTo>
                    <a:pt x="6460" y="3517"/>
                    <a:pt x="7030" y="2718"/>
                    <a:pt x="6505" y="1828"/>
                  </a:cubicBezTo>
                  <a:cubicBezTo>
                    <a:pt x="6058" y="1045"/>
                    <a:pt x="4210" y="0"/>
                    <a:pt x="3534" y="0"/>
                  </a:cubicBezTo>
                  <a:close/>
                </a:path>
              </a:pathLst>
            </a:custGeom>
            <a:solidFill>
              <a:srgbClr val="827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50"/>
            <p:cNvSpPr/>
            <p:nvPr/>
          </p:nvSpPr>
          <p:spPr>
            <a:xfrm flipH="1">
              <a:off x="592880" y="2743429"/>
              <a:ext cx="258658" cy="267400"/>
            </a:xfrm>
            <a:custGeom>
              <a:avLst/>
              <a:gdLst/>
              <a:ahLst/>
              <a:cxnLst/>
              <a:rect l="l" t="t" r="r" b="b"/>
              <a:pathLst>
                <a:path w="6598" h="6821" extrusionOk="0">
                  <a:moveTo>
                    <a:pt x="3357" y="0"/>
                  </a:moveTo>
                  <a:cubicBezTo>
                    <a:pt x="3313" y="0"/>
                    <a:pt x="3274" y="5"/>
                    <a:pt x="3242" y="16"/>
                  </a:cubicBezTo>
                  <a:cubicBezTo>
                    <a:pt x="2786" y="176"/>
                    <a:pt x="1781" y="1956"/>
                    <a:pt x="1325" y="2595"/>
                  </a:cubicBezTo>
                  <a:cubicBezTo>
                    <a:pt x="960" y="3097"/>
                    <a:pt x="1" y="4010"/>
                    <a:pt x="69" y="4375"/>
                  </a:cubicBezTo>
                  <a:cubicBezTo>
                    <a:pt x="92" y="4649"/>
                    <a:pt x="1462" y="5950"/>
                    <a:pt x="2192" y="6635"/>
                  </a:cubicBezTo>
                  <a:cubicBezTo>
                    <a:pt x="2326" y="6758"/>
                    <a:pt x="2493" y="6821"/>
                    <a:pt x="2658" y="6821"/>
                  </a:cubicBezTo>
                  <a:cubicBezTo>
                    <a:pt x="2830" y="6821"/>
                    <a:pt x="3000" y="6752"/>
                    <a:pt x="3128" y="6612"/>
                  </a:cubicBezTo>
                  <a:cubicBezTo>
                    <a:pt x="3653" y="6087"/>
                    <a:pt x="4497" y="5174"/>
                    <a:pt x="5159" y="4375"/>
                  </a:cubicBezTo>
                  <a:cubicBezTo>
                    <a:pt x="6164" y="3097"/>
                    <a:pt x="6597" y="2458"/>
                    <a:pt x="6164" y="1705"/>
                  </a:cubicBezTo>
                  <a:cubicBezTo>
                    <a:pt x="5759" y="1002"/>
                    <a:pt x="3981" y="0"/>
                    <a:pt x="3357" y="0"/>
                  </a:cubicBezTo>
                  <a:close/>
                </a:path>
              </a:pathLst>
            </a:custGeom>
            <a:solidFill>
              <a:srgbClr val="DF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0"/>
            <p:cNvSpPr/>
            <p:nvPr/>
          </p:nvSpPr>
          <p:spPr>
            <a:xfrm flipH="1">
              <a:off x="727110" y="2812935"/>
              <a:ext cx="40300" cy="40300"/>
            </a:xfrm>
            <a:custGeom>
              <a:avLst/>
              <a:gdLst/>
              <a:ahLst/>
              <a:cxnLst/>
              <a:rect l="l" t="t" r="r" b="b"/>
              <a:pathLst>
                <a:path w="1028" h="1028" extrusionOk="0">
                  <a:moveTo>
                    <a:pt x="434" y="0"/>
                  </a:moveTo>
                  <a:lnTo>
                    <a:pt x="0" y="571"/>
                  </a:lnTo>
                  <a:lnTo>
                    <a:pt x="571" y="1027"/>
                  </a:lnTo>
                  <a:lnTo>
                    <a:pt x="1028" y="480"/>
                  </a:lnTo>
                  <a:lnTo>
                    <a:pt x="434" y="0"/>
                  </a:ln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0"/>
            <p:cNvSpPr/>
            <p:nvPr/>
          </p:nvSpPr>
          <p:spPr>
            <a:xfrm flipH="1">
              <a:off x="665366" y="2862134"/>
              <a:ext cx="41202" cy="41202"/>
            </a:xfrm>
            <a:custGeom>
              <a:avLst/>
              <a:gdLst/>
              <a:ahLst/>
              <a:cxnLst/>
              <a:rect l="l" t="t" r="r" b="b"/>
              <a:pathLst>
                <a:path w="1051" h="1051" extrusionOk="0">
                  <a:moveTo>
                    <a:pt x="411" y="1"/>
                  </a:moveTo>
                  <a:lnTo>
                    <a:pt x="1" y="571"/>
                  </a:lnTo>
                  <a:lnTo>
                    <a:pt x="617" y="1051"/>
                  </a:lnTo>
                  <a:lnTo>
                    <a:pt x="1051" y="526"/>
                  </a:lnTo>
                  <a:lnTo>
                    <a:pt x="411" y="1"/>
                  </a:ln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0"/>
            <p:cNvSpPr/>
            <p:nvPr/>
          </p:nvSpPr>
          <p:spPr>
            <a:xfrm flipH="1">
              <a:off x="697590" y="2837084"/>
              <a:ext cx="39399" cy="41202"/>
            </a:xfrm>
            <a:custGeom>
              <a:avLst/>
              <a:gdLst/>
              <a:ahLst/>
              <a:cxnLst/>
              <a:rect l="l" t="t" r="r" b="b"/>
              <a:pathLst>
                <a:path w="1005" h="1051" extrusionOk="0">
                  <a:moveTo>
                    <a:pt x="434" y="1"/>
                  </a:moveTo>
                  <a:lnTo>
                    <a:pt x="0" y="571"/>
                  </a:lnTo>
                  <a:lnTo>
                    <a:pt x="571" y="1051"/>
                  </a:lnTo>
                  <a:lnTo>
                    <a:pt x="1005" y="503"/>
                  </a:lnTo>
                  <a:lnTo>
                    <a:pt x="434" y="1"/>
                  </a:ln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0"/>
            <p:cNvSpPr/>
            <p:nvPr/>
          </p:nvSpPr>
          <p:spPr>
            <a:xfrm flipH="1">
              <a:off x="631377" y="2820972"/>
              <a:ext cx="50140" cy="51042"/>
            </a:xfrm>
            <a:custGeom>
              <a:avLst/>
              <a:gdLst/>
              <a:ahLst/>
              <a:cxnLst/>
              <a:rect l="l" t="t" r="r" b="b"/>
              <a:pathLst>
                <a:path w="1279" h="1302" extrusionOk="0">
                  <a:moveTo>
                    <a:pt x="571" y="1"/>
                  </a:moveTo>
                  <a:lnTo>
                    <a:pt x="1" y="777"/>
                  </a:lnTo>
                  <a:lnTo>
                    <a:pt x="640" y="1302"/>
                  </a:lnTo>
                  <a:lnTo>
                    <a:pt x="1279" y="526"/>
                  </a:lnTo>
                  <a:lnTo>
                    <a:pt x="571" y="1"/>
                  </a:ln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0"/>
            <p:cNvSpPr/>
            <p:nvPr/>
          </p:nvSpPr>
          <p:spPr>
            <a:xfrm flipH="1">
              <a:off x="665366" y="2798626"/>
              <a:ext cx="46573" cy="46573"/>
            </a:xfrm>
            <a:custGeom>
              <a:avLst/>
              <a:gdLst/>
              <a:ahLst/>
              <a:cxnLst/>
              <a:rect l="l" t="t" r="r" b="b"/>
              <a:pathLst>
                <a:path w="1188" h="1188" extrusionOk="0">
                  <a:moveTo>
                    <a:pt x="548" y="0"/>
                  </a:moveTo>
                  <a:lnTo>
                    <a:pt x="1" y="708"/>
                  </a:lnTo>
                  <a:lnTo>
                    <a:pt x="594" y="1187"/>
                  </a:lnTo>
                  <a:lnTo>
                    <a:pt x="1188" y="457"/>
                  </a:lnTo>
                  <a:lnTo>
                    <a:pt x="548" y="0"/>
                  </a:ln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0"/>
            <p:cNvSpPr/>
            <p:nvPr/>
          </p:nvSpPr>
          <p:spPr>
            <a:xfrm flipH="1">
              <a:off x="696688" y="2775340"/>
              <a:ext cx="45671" cy="45671"/>
            </a:xfrm>
            <a:custGeom>
              <a:avLst/>
              <a:gdLst/>
              <a:ahLst/>
              <a:cxnLst/>
              <a:rect l="l" t="t" r="r" b="b"/>
              <a:pathLst>
                <a:path w="1165" h="1165" extrusionOk="0">
                  <a:moveTo>
                    <a:pt x="526" y="1"/>
                  </a:moveTo>
                  <a:lnTo>
                    <a:pt x="1" y="685"/>
                  </a:lnTo>
                  <a:lnTo>
                    <a:pt x="594" y="1165"/>
                  </a:lnTo>
                  <a:lnTo>
                    <a:pt x="1165" y="457"/>
                  </a:lnTo>
                  <a:lnTo>
                    <a:pt x="526" y="1"/>
                  </a:ln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0"/>
            <p:cNvSpPr/>
            <p:nvPr/>
          </p:nvSpPr>
          <p:spPr>
            <a:xfrm flipH="1">
              <a:off x="753062" y="2846022"/>
              <a:ext cx="39399" cy="40300"/>
            </a:xfrm>
            <a:custGeom>
              <a:avLst/>
              <a:gdLst/>
              <a:ahLst/>
              <a:cxnLst/>
              <a:rect l="l" t="t" r="r" b="b"/>
              <a:pathLst>
                <a:path w="1005" h="1028" extrusionOk="0">
                  <a:moveTo>
                    <a:pt x="434" y="1"/>
                  </a:moveTo>
                  <a:lnTo>
                    <a:pt x="0" y="571"/>
                  </a:lnTo>
                  <a:lnTo>
                    <a:pt x="571" y="1028"/>
                  </a:lnTo>
                  <a:lnTo>
                    <a:pt x="1005" y="457"/>
                  </a:lnTo>
                  <a:lnTo>
                    <a:pt x="434" y="1"/>
                  </a:ln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0"/>
            <p:cNvSpPr/>
            <p:nvPr/>
          </p:nvSpPr>
          <p:spPr>
            <a:xfrm flipH="1">
              <a:off x="692219" y="2895260"/>
              <a:ext cx="39399" cy="40300"/>
            </a:xfrm>
            <a:custGeom>
              <a:avLst/>
              <a:gdLst/>
              <a:ahLst/>
              <a:cxnLst/>
              <a:rect l="l" t="t" r="r" b="b"/>
              <a:pathLst>
                <a:path w="1005" h="1028" extrusionOk="0">
                  <a:moveTo>
                    <a:pt x="411" y="0"/>
                  </a:moveTo>
                  <a:lnTo>
                    <a:pt x="0" y="548"/>
                  </a:lnTo>
                  <a:lnTo>
                    <a:pt x="571" y="1027"/>
                  </a:lnTo>
                  <a:lnTo>
                    <a:pt x="1005" y="480"/>
                  </a:lnTo>
                  <a:lnTo>
                    <a:pt x="411" y="0"/>
                  </a:ln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0"/>
            <p:cNvSpPr/>
            <p:nvPr/>
          </p:nvSpPr>
          <p:spPr>
            <a:xfrm flipH="1">
              <a:off x="722640" y="2870210"/>
              <a:ext cx="39399" cy="40300"/>
            </a:xfrm>
            <a:custGeom>
              <a:avLst/>
              <a:gdLst/>
              <a:ahLst/>
              <a:cxnLst/>
              <a:rect l="l" t="t" r="r" b="b"/>
              <a:pathLst>
                <a:path w="1005" h="1028" extrusionOk="0">
                  <a:moveTo>
                    <a:pt x="434" y="0"/>
                  </a:moveTo>
                  <a:lnTo>
                    <a:pt x="0" y="571"/>
                  </a:lnTo>
                  <a:lnTo>
                    <a:pt x="571" y="1027"/>
                  </a:lnTo>
                  <a:lnTo>
                    <a:pt x="1005" y="479"/>
                  </a:lnTo>
                  <a:lnTo>
                    <a:pt x="434" y="0"/>
                  </a:ln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0"/>
            <p:cNvSpPr/>
            <p:nvPr/>
          </p:nvSpPr>
          <p:spPr>
            <a:xfrm flipH="1">
              <a:off x="779014" y="2878246"/>
              <a:ext cx="37595" cy="40300"/>
            </a:xfrm>
            <a:custGeom>
              <a:avLst/>
              <a:gdLst/>
              <a:ahLst/>
              <a:cxnLst/>
              <a:rect l="l" t="t" r="r" b="b"/>
              <a:pathLst>
                <a:path w="959" h="1028" extrusionOk="0">
                  <a:moveTo>
                    <a:pt x="411" y="1"/>
                  </a:moveTo>
                  <a:lnTo>
                    <a:pt x="0" y="548"/>
                  </a:lnTo>
                  <a:lnTo>
                    <a:pt x="525" y="1028"/>
                  </a:lnTo>
                  <a:lnTo>
                    <a:pt x="959" y="457"/>
                  </a:lnTo>
                  <a:lnTo>
                    <a:pt x="411" y="1"/>
                  </a:ln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0"/>
            <p:cNvSpPr/>
            <p:nvPr/>
          </p:nvSpPr>
          <p:spPr>
            <a:xfrm flipH="1">
              <a:off x="718171" y="2928347"/>
              <a:ext cx="42064" cy="44808"/>
            </a:xfrm>
            <a:custGeom>
              <a:avLst/>
              <a:gdLst/>
              <a:ahLst/>
              <a:cxnLst/>
              <a:rect l="l" t="t" r="r" b="b"/>
              <a:pathLst>
                <a:path w="1073" h="1143" extrusionOk="0">
                  <a:moveTo>
                    <a:pt x="502" y="1"/>
                  </a:moveTo>
                  <a:lnTo>
                    <a:pt x="0" y="663"/>
                  </a:lnTo>
                  <a:lnTo>
                    <a:pt x="479" y="1142"/>
                  </a:lnTo>
                  <a:lnTo>
                    <a:pt x="1073" y="457"/>
                  </a:lnTo>
                  <a:lnTo>
                    <a:pt x="502" y="1"/>
                  </a:ln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0"/>
            <p:cNvSpPr/>
            <p:nvPr/>
          </p:nvSpPr>
          <p:spPr>
            <a:xfrm flipH="1">
              <a:off x="748593" y="2903297"/>
              <a:ext cx="40300" cy="43005"/>
            </a:xfrm>
            <a:custGeom>
              <a:avLst/>
              <a:gdLst/>
              <a:ahLst/>
              <a:cxnLst/>
              <a:rect l="l" t="t" r="r" b="b"/>
              <a:pathLst>
                <a:path w="1028" h="1097" extrusionOk="0">
                  <a:moveTo>
                    <a:pt x="480" y="1"/>
                  </a:moveTo>
                  <a:lnTo>
                    <a:pt x="1" y="594"/>
                  </a:lnTo>
                  <a:lnTo>
                    <a:pt x="526" y="1096"/>
                  </a:lnTo>
                  <a:lnTo>
                    <a:pt x="1028" y="457"/>
                  </a:lnTo>
                  <a:lnTo>
                    <a:pt x="480" y="1"/>
                  </a:ln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0"/>
            <p:cNvSpPr/>
            <p:nvPr/>
          </p:nvSpPr>
          <p:spPr>
            <a:xfrm flipH="1">
              <a:off x="728011" y="2807564"/>
              <a:ext cx="40300" cy="41202"/>
            </a:xfrm>
            <a:custGeom>
              <a:avLst/>
              <a:gdLst/>
              <a:ahLst/>
              <a:cxnLst/>
              <a:rect l="l" t="t" r="r" b="b"/>
              <a:pathLst>
                <a:path w="1028" h="1051" extrusionOk="0">
                  <a:moveTo>
                    <a:pt x="457" y="0"/>
                  </a:moveTo>
                  <a:lnTo>
                    <a:pt x="1" y="571"/>
                  </a:lnTo>
                  <a:lnTo>
                    <a:pt x="594" y="1050"/>
                  </a:lnTo>
                  <a:lnTo>
                    <a:pt x="1028" y="480"/>
                  </a:lnTo>
                  <a:lnTo>
                    <a:pt x="457" y="0"/>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0"/>
            <p:cNvSpPr/>
            <p:nvPr/>
          </p:nvSpPr>
          <p:spPr>
            <a:xfrm flipH="1">
              <a:off x="665366" y="2856763"/>
              <a:ext cx="42103" cy="41202"/>
            </a:xfrm>
            <a:custGeom>
              <a:avLst/>
              <a:gdLst/>
              <a:ahLst/>
              <a:cxnLst/>
              <a:rect l="l" t="t" r="r" b="b"/>
              <a:pathLst>
                <a:path w="1074" h="1051" extrusionOk="0">
                  <a:moveTo>
                    <a:pt x="434" y="1"/>
                  </a:moveTo>
                  <a:lnTo>
                    <a:pt x="1" y="571"/>
                  </a:lnTo>
                  <a:lnTo>
                    <a:pt x="617" y="1051"/>
                  </a:lnTo>
                  <a:lnTo>
                    <a:pt x="1074" y="526"/>
                  </a:lnTo>
                  <a:lnTo>
                    <a:pt x="434" y="1"/>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0"/>
            <p:cNvSpPr/>
            <p:nvPr/>
          </p:nvSpPr>
          <p:spPr>
            <a:xfrm flipH="1">
              <a:off x="697590" y="2831713"/>
              <a:ext cx="40300" cy="41202"/>
            </a:xfrm>
            <a:custGeom>
              <a:avLst/>
              <a:gdLst/>
              <a:ahLst/>
              <a:cxnLst/>
              <a:rect l="l" t="t" r="r" b="b"/>
              <a:pathLst>
                <a:path w="1028" h="1051" extrusionOk="0">
                  <a:moveTo>
                    <a:pt x="434" y="1"/>
                  </a:moveTo>
                  <a:lnTo>
                    <a:pt x="1" y="571"/>
                  </a:lnTo>
                  <a:lnTo>
                    <a:pt x="594" y="1051"/>
                  </a:lnTo>
                  <a:lnTo>
                    <a:pt x="1028" y="503"/>
                  </a:lnTo>
                  <a:lnTo>
                    <a:pt x="434" y="1"/>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0"/>
            <p:cNvSpPr/>
            <p:nvPr/>
          </p:nvSpPr>
          <p:spPr>
            <a:xfrm flipH="1">
              <a:off x="631377" y="2816502"/>
              <a:ext cx="51042" cy="50140"/>
            </a:xfrm>
            <a:custGeom>
              <a:avLst/>
              <a:gdLst/>
              <a:ahLst/>
              <a:cxnLst/>
              <a:rect l="l" t="t" r="r" b="b"/>
              <a:pathLst>
                <a:path w="1302" h="1279" extrusionOk="0">
                  <a:moveTo>
                    <a:pt x="594" y="1"/>
                  </a:moveTo>
                  <a:lnTo>
                    <a:pt x="1" y="754"/>
                  </a:lnTo>
                  <a:lnTo>
                    <a:pt x="663" y="1279"/>
                  </a:lnTo>
                  <a:lnTo>
                    <a:pt x="1302" y="503"/>
                  </a:lnTo>
                  <a:lnTo>
                    <a:pt x="594" y="1"/>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0"/>
            <p:cNvSpPr/>
            <p:nvPr/>
          </p:nvSpPr>
          <p:spPr>
            <a:xfrm flipH="1">
              <a:off x="666267" y="2793255"/>
              <a:ext cx="46573" cy="47435"/>
            </a:xfrm>
            <a:custGeom>
              <a:avLst/>
              <a:gdLst/>
              <a:ahLst/>
              <a:cxnLst/>
              <a:rect l="l" t="t" r="r" b="b"/>
              <a:pathLst>
                <a:path w="1188" h="1210" extrusionOk="0">
                  <a:moveTo>
                    <a:pt x="549" y="0"/>
                  </a:moveTo>
                  <a:lnTo>
                    <a:pt x="1" y="731"/>
                  </a:lnTo>
                  <a:lnTo>
                    <a:pt x="594" y="1210"/>
                  </a:lnTo>
                  <a:lnTo>
                    <a:pt x="1188" y="457"/>
                  </a:lnTo>
                  <a:lnTo>
                    <a:pt x="549" y="0"/>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0"/>
            <p:cNvSpPr/>
            <p:nvPr/>
          </p:nvSpPr>
          <p:spPr>
            <a:xfrm flipH="1">
              <a:off x="697590" y="2769969"/>
              <a:ext cx="44769" cy="45671"/>
            </a:xfrm>
            <a:custGeom>
              <a:avLst/>
              <a:gdLst/>
              <a:ahLst/>
              <a:cxnLst/>
              <a:rect l="l" t="t" r="r" b="b"/>
              <a:pathLst>
                <a:path w="1142" h="1165" extrusionOk="0">
                  <a:moveTo>
                    <a:pt x="526" y="1"/>
                  </a:moveTo>
                  <a:lnTo>
                    <a:pt x="1" y="685"/>
                  </a:lnTo>
                  <a:lnTo>
                    <a:pt x="594" y="1165"/>
                  </a:lnTo>
                  <a:lnTo>
                    <a:pt x="1142" y="457"/>
                  </a:lnTo>
                  <a:lnTo>
                    <a:pt x="526" y="1"/>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0"/>
            <p:cNvSpPr/>
            <p:nvPr/>
          </p:nvSpPr>
          <p:spPr>
            <a:xfrm flipH="1">
              <a:off x="753062" y="2840651"/>
              <a:ext cx="40300" cy="40339"/>
            </a:xfrm>
            <a:custGeom>
              <a:avLst/>
              <a:gdLst/>
              <a:ahLst/>
              <a:cxnLst/>
              <a:rect l="l" t="t" r="r" b="b"/>
              <a:pathLst>
                <a:path w="1028" h="1029" extrusionOk="0">
                  <a:moveTo>
                    <a:pt x="457" y="1"/>
                  </a:moveTo>
                  <a:lnTo>
                    <a:pt x="1" y="572"/>
                  </a:lnTo>
                  <a:lnTo>
                    <a:pt x="571" y="1028"/>
                  </a:lnTo>
                  <a:lnTo>
                    <a:pt x="1028" y="457"/>
                  </a:lnTo>
                  <a:lnTo>
                    <a:pt x="457" y="1"/>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0"/>
            <p:cNvSpPr/>
            <p:nvPr/>
          </p:nvSpPr>
          <p:spPr>
            <a:xfrm flipH="1">
              <a:off x="692219" y="2889890"/>
              <a:ext cx="40300" cy="40300"/>
            </a:xfrm>
            <a:custGeom>
              <a:avLst/>
              <a:gdLst/>
              <a:ahLst/>
              <a:cxnLst/>
              <a:rect l="l" t="t" r="r" b="b"/>
              <a:pathLst>
                <a:path w="1028" h="1028" extrusionOk="0">
                  <a:moveTo>
                    <a:pt x="434" y="0"/>
                  </a:moveTo>
                  <a:lnTo>
                    <a:pt x="1" y="548"/>
                  </a:lnTo>
                  <a:lnTo>
                    <a:pt x="571" y="1027"/>
                  </a:lnTo>
                  <a:lnTo>
                    <a:pt x="1028" y="480"/>
                  </a:lnTo>
                  <a:lnTo>
                    <a:pt x="434" y="0"/>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0"/>
            <p:cNvSpPr/>
            <p:nvPr/>
          </p:nvSpPr>
          <p:spPr>
            <a:xfrm flipH="1">
              <a:off x="723542" y="2864839"/>
              <a:ext cx="39399" cy="40300"/>
            </a:xfrm>
            <a:custGeom>
              <a:avLst/>
              <a:gdLst/>
              <a:ahLst/>
              <a:cxnLst/>
              <a:rect l="l" t="t" r="r" b="b"/>
              <a:pathLst>
                <a:path w="1005" h="1028" extrusionOk="0">
                  <a:moveTo>
                    <a:pt x="434" y="0"/>
                  </a:moveTo>
                  <a:lnTo>
                    <a:pt x="1" y="571"/>
                  </a:lnTo>
                  <a:lnTo>
                    <a:pt x="571" y="1027"/>
                  </a:lnTo>
                  <a:lnTo>
                    <a:pt x="1005" y="479"/>
                  </a:lnTo>
                  <a:lnTo>
                    <a:pt x="434" y="0"/>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0"/>
            <p:cNvSpPr/>
            <p:nvPr/>
          </p:nvSpPr>
          <p:spPr>
            <a:xfrm flipH="1">
              <a:off x="779014" y="2872876"/>
              <a:ext cx="37595" cy="41202"/>
            </a:xfrm>
            <a:custGeom>
              <a:avLst/>
              <a:gdLst/>
              <a:ahLst/>
              <a:cxnLst/>
              <a:rect l="l" t="t" r="r" b="b"/>
              <a:pathLst>
                <a:path w="959" h="1051" extrusionOk="0">
                  <a:moveTo>
                    <a:pt x="411" y="1"/>
                  </a:moveTo>
                  <a:lnTo>
                    <a:pt x="0" y="548"/>
                  </a:lnTo>
                  <a:lnTo>
                    <a:pt x="502" y="1051"/>
                  </a:lnTo>
                  <a:lnTo>
                    <a:pt x="959" y="480"/>
                  </a:lnTo>
                  <a:lnTo>
                    <a:pt x="411" y="1"/>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0"/>
            <p:cNvSpPr/>
            <p:nvPr/>
          </p:nvSpPr>
          <p:spPr>
            <a:xfrm flipH="1">
              <a:off x="719073" y="2922976"/>
              <a:ext cx="42064" cy="44808"/>
            </a:xfrm>
            <a:custGeom>
              <a:avLst/>
              <a:gdLst/>
              <a:ahLst/>
              <a:cxnLst/>
              <a:rect l="l" t="t" r="r" b="b"/>
              <a:pathLst>
                <a:path w="1073" h="1143" extrusionOk="0">
                  <a:moveTo>
                    <a:pt x="525" y="1"/>
                  </a:moveTo>
                  <a:lnTo>
                    <a:pt x="0" y="663"/>
                  </a:lnTo>
                  <a:lnTo>
                    <a:pt x="502" y="1142"/>
                  </a:lnTo>
                  <a:lnTo>
                    <a:pt x="1073" y="457"/>
                  </a:lnTo>
                  <a:lnTo>
                    <a:pt x="525" y="1"/>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0"/>
            <p:cNvSpPr/>
            <p:nvPr/>
          </p:nvSpPr>
          <p:spPr>
            <a:xfrm flipH="1">
              <a:off x="748593" y="2897926"/>
              <a:ext cx="40300" cy="43005"/>
            </a:xfrm>
            <a:custGeom>
              <a:avLst/>
              <a:gdLst/>
              <a:ahLst/>
              <a:cxnLst/>
              <a:rect l="l" t="t" r="r" b="b"/>
              <a:pathLst>
                <a:path w="1028" h="1097" extrusionOk="0">
                  <a:moveTo>
                    <a:pt x="457" y="1"/>
                  </a:moveTo>
                  <a:lnTo>
                    <a:pt x="1" y="594"/>
                  </a:lnTo>
                  <a:lnTo>
                    <a:pt x="503" y="1096"/>
                  </a:lnTo>
                  <a:lnTo>
                    <a:pt x="1028" y="457"/>
                  </a:lnTo>
                  <a:lnTo>
                    <a:pt x="457" y="1"/>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0"/>
            <p:cNvSpPr/>
            <p:nvPr/>
          </p:nvSpPr>
          <p:spPr>
            <a:xfrm flipH="1">
              <a:off x="433600" y="2733276"/>
              <a:ext cx="248818" cy="438872"/>
            </a:xfrm>
            <a:custGeom>
              <a:avLst/>
              <a:gdLst/>
              <a:ahLst/>
              <a:cxnLst/>
              <a:rect l="l" t="t" r="r" b="b"/>
              <a:pathLst>
                <a:path w="6347" h="11195" extrusionOk="0">
                  <a:moveTo>
                    <a:pt x="4429" y="1"/>
                  </a:moveTo>
                  <a:cubicBezTo>
                    <a:pt x="4726" y="800"/>
                    <a:pt x="4771" y="1713"/>
                    <a:pt x="4726" y="2534"/>
                  </a:cubicBezTo>
                  <a:cubicBezTo>
                    <a:pt x="4703" y="3767"/>
                    <a:pt x="4475" y="4954"/>
                    <a:pt x="3972" y="6072"/>
                  </a:cubicBezTo>
                  <a:cubicBezTo>
                    <a:pt x="3128" y="7853"/>
                    <a:pt x="1690" y="9656"/>
                    <a:pt x="1" y="10889"/>
                  </a:cubicBezTo>
                  <a:cubicBezTo>
                    <a:pt x="229" y="11003"/>
                    <a:pt x="457" y="11094"/>
                    <a:pt x="708" y="11185"/>
                  </a:cubicBezTo>
                  <a:cubicBezTo>
                    <a:pt x="722" y="11192"/>
                    <a:pt x="733" y="11195"/>
                    <a:pt x="743" y="11195"/>
                  </a:cubicBezTo>
                  <a:cubicBezTo>
                    <a:pt x="767" y="11195"/>
                    <a:pt x="784" y="11179"/>
                    <a:pt x="800" y="11162"/>
                  </a:cubicBezTo>
                  <a:lnTo>
                    <a:pt x="845" y="11162"/>
                  </a:lnTo>
                  <a:cubicBezTo>
                    <a:pt x="1873" y="10523"/>
                    <a:pt x="2786" y="9542"/>
                    <a:pt x="3539" y="8606"/>
                  </a:cubicBezTo>
                  <a:cubicBezTo>
                    <a:pt x="4292" y="7647"/>
                    <a:pt x="4977" y="6597"/>
                    <a:pt x="5410" y="5433"/>
                  </a:cubicBezTo>
                  <a:cubicBezTo>
                    <a:pt x="6346" y="2877"/>
                    <a:pt x="6072" y="1096"/>
                    <a:pt x="4429" y="1"/>
                  </a:cubicBezTo>
                  <a:close/>
                </a:path>
              </a:pathLst>
            </a:custGeom>
            <a:solidFill>
              <a:srgbClr val="C6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0"/>
            <p:cNvSpPr/>
            <p:nvPr/>
          </p:nvSpPr>
          <p:spPr>
            <a:xfrm flipH="1">
              <a:off x="144600" y="2777222"/>
              <a:ext cx="435814" cy="327890"/>
            </a:xfrm>
            <a:custGeom>
              <a:avLst/>
              <a:gdLst/>
              <a:ahLst/>
              <a:cxnLst/>
              <a:rect l="l" t="t" r="r" b="b"/>
              <a:pathLst>
                <a:path w="11117" h="8364" extrusionOk="0">
                  <a:moveTo>
                    <a:pt x="2678" y="1"/>
                  </a:moveTo>
                  <a:cubicBezTo>
                    <a:pt x="2517" y="1"/>
                    <a:pt x="2398" y="10"/>
                    <a:pt x="2329" y="21"/>
                  </a:cubicBezTo>
                  <a:cubicBezTo>
                    <a:pt x="1233" y="204"/>
                    <a:pt x="1" y="2441"/>
                    <a:pt x="1599" y="3673"/>
                  </a:cubicBezTo>
                  <a:cubicBezTo>
                    <a:pt x="1633" y="3707"/>
                    <a:pt x="1661" y="3725"/>
                    <a:pt x="1687" y="3725"/>
                  </a:cubicBezTo>
                  <a:cubicBezTo>
                    <a:pt x="1713" y="3725"/>
                    <a:pt x="1736" y="3707"/>
                    <a:pt x="1758" y="3673"/>
                  </a:cubicBezTo>
                  <a:cubicBezTo>
                    <a:pt x="1936" y="3666"/>
                    <a:pt x="2115" y="3662"/>
                    <a:pt x="2295" y="3662"/>
                  </a:cubicBezTo>
                  <a:cubicBezTo>
                    <a:pt x="3773" y="3662"/>
                    <a:pt x="5290" y="3929"/>
                    <a:pt x="6552" y="4723"/>
                  </a:cubicBezTo>
                  <a:cubicBezTo>
                    <a:pt x="7921" y="5568"/>
                    <a:pt x="8652" y="6732"/>
                    <a:pt x="9200" y="8193"/>
                  </a:cubicBezTo>
                  <a:cubicBezTo>
                    <a:pt x="9214" y="8221"/>
                    <a:pt x="9245" y="8240"/>
                    <a:pt x="9273" y="8240"/>
                  </a:cubicBezTo>
                  <a:cubicBezTo>
                    <a:pt x="9290" y="8240"/>
                    <a:pt x="9305" y="8233"/>
                    <a:pt x="9314" y="8215"/>
                  </a:cubicBezTo>
                  <a:cubicBezTo>
                    <a:pt x="9553" y="8318"/>
                    <a:pt x="9833" y="8364"/>
                    <a:pt x="10113" y="8364"/>
                  </a:cubicBezTo>
                  <a:cubicBezTo>
                    <a:pt x="10392" y="8364"/>
                    <a:pt x="10672" y="8318"/>
                    <a:pt x="10911" y="8238"/>
                  </a:cubicBezTo>
                  <a:cubicBezTo>
                    <a:pt x="10921" y="8267"/>
                    <a:pt x="10947" y="8280"/>
                    <a:pt x="10973" y="8280"/>
                  </a:cubicBezTo>
                  <a:cubicBezTo>
                    <a:pt x="11010" y="8280"/>
                    <a:pt x="11048" y="8255"/>
                    <a:pt x="11048" y="8215"/>
                  </a:cubicBezTo>
                  <a:cubicBezTo>
                    <a:pt x="11117" y="7074"/>
                    <a:pt x="10706" y="5819"/>
                    <a:pt x="10295" y="4769"/>
                  </a:cubicBezTo>
                  <a:cubicBezTo>
                    <a:pt x="9930" y="3833"/>
                    <a:pt x="8743" y="2395"/>
                    <a:pt x="7921" y="1847"/>
                  </a:cubicBezTo>
                  <a:cubicBezTo>
                    <a:pt x="5562" y="255"/>
                    <a:pt x="3526" y="1"/>
                    <a:pt x="26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0"/>
            <p:cNvSpPr/>
            <p:nvPr/>
          </p:nvSpPr>
          <p:spPr>
            <a:xfrm flipH="1">
              <a:off x="195602" y="2883774"/>
              <a:ext cx="342747" cy="220906"/>
            </a:xfrm>
            <a:custGeom>
              <a:avLst/>
              <a:gdLst/>
              <a:ahLst/>
              <a:cxnLst/>
              <a:rect l="l" t="t" r="r" b="b"/>
              <a:pathLst>
                <a:path w="8743" h="5635" extrusionOk="0">
                  <a:moveTo>
                    <a:pt x="2155" y="0"/>
                  </a:moveTo>
                  <a:cubicBezTo>
                    <a:pt x="1438" y="0"/>
                    <a:pt x="713" y="124"/>
                    <a:pt x="1" y="362"/>
                  </a:cubicBezTo>
                  <a:cubicBezTo>
                    <a:pt x="115" y="590"/>
                    <a:pt x="297" y="773"/>
                    <a:pt x="526" y="955"/>
                  </a:cubicBezTo>
                  <a:cubicBezTo>
                    <a:pt x="560" y="989"/>
                    <a:pt x="588" y="1007"/>
                    <a:pt x="614" y="1007"/>
                  </a:cubicBezTo>
                  <a:cubicBezTo>
                    <a:pt x="640" y="1007"/>
                    <a:pt x="663" y="989"/>
                    <a:pt x="685" y="955"/>
                  </a:cubicBezTo>
                  <a:cubicBezTo>
                    <a:pt x="863" y="948"/>
                    <a:pt x="1042" y="944"/>
                    <a:pt x="1222" y="944"/>
                  </a:cubicBezTo>
                  <a:cubicBezTo>
                    <a:pt x="2700" y="944"/>
                    <a:pt x="4217" y="1211"/>
                    <a:pt x="5479" y="2005"/>
                  </a:cubicBezTo>
                  <a:cubicBezTo>
                    <a:pt x="6848" y="2850"/>
                    <a:pt x="7579" y="4014"/>
                    <a:pt x="8127" y="5475"/>
                  </a:cubicBezTo>
                  <a:cubicBezTo>
                    <a:pt x="8141" y="5503"/>
                    <a:pt x="8172" y="5522"/>
                    <a:pt x="8200" y="5522"/>
                  </a:cubicBezTo>
                  <a:cubicBezTo>
                    <a:pt x="8217" y="5522"/>
                    <a:pt x="8232" y="5515"/>
                    <a:pt x="8241" y="5497"/>
                  </a:cubicBezTo>
                  <a:cubicBezTo>
                    <a:pt x="8400" y="5566"/>
                    <a:pt x="8560" y="5612"/>
                    <a:pt x="8743" y="5634"/>
                  </a:cubicBezTo>
                  <a:cubicBezTo>
                    <a:pt x="8446" y="4858"/>
                    <a:pt x="8127" y="4082"/>
                    <a:pt x="7647" y="3352"/>
                  </a:cubicBezTo>
                  <a:cubicBezTo>
                    <a:pt x="7099" y="2484"/>
                    <a:pt x="6415" y="1731"/>
                    <a:pt x="5616" y="1115"/>
                  </a:cubicBezTo>
                  <a:cubicBezTo>
                    <a:pt x="4554" y="355"/>
                    <a:pt x="3367" y="0"/>
                    <a:pt x="2155" y="0"/>
                  </a:cubicBezTo>
                  <a:close/>
                </a:path>
              </a:pathLst>
            </a:custGeom>
            <a:solidFill>
              <a:srgbClr val="C6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0"/>
            <p:cNvSpPr/>
            <p:nvPr/>
          </p:nvSpPr>
          <p:spPr>
            <a:xfrm flipH="1">
              <a:off x="98066" y="3096565"/>
              <a:ext cx="160181" cy="162926"/>
            </a:xfrm>
            <a:custGeom>
              <a:avLst/>
              <a:gdLst/>
              <a:ahLst/>
              <a:cxnLst/>
              <a:rect l="l" t="t" r="r" b="b"/>
              <a:pathLst>
                <a:path w="4086" h="4156" extrusionOk="0">
                  <a:moveTo>
                    <a:pt x="2134" y="0"/>
                  </a:moveTo>
                  <a:cubicBezTo>
                    <a:pt x="1840" y="0"/>
                    <a:pt x="1588" y="79"/>
                    <a:pt x="1255" y="184"/>
                  </a:cubicBezTo>
                  <a:cubicBezTo>
                    <a:pt x="1243" y="171"/>
                    <a:pt x="1228" y="165"/>
                    <a:pt x="1214" y="165"/>
                  </a:cubicBezTo>
                  <a:cubicBezTo>
                    <a:pt x="1177" y="165"/>
                    <a:pt x="1141" y="203"/>
                    <a:pt x="1141" y="252"/>
                  </a:cubicBezTo>
                  <a:cubicBezTo>
                    <a:pt x="1118" y="275"/>
                    <a:pt x="1118" y="320"/>
                    <a:pt x="1141" y="366"/>
                  </a:cubicBezTo>
                  <a:cubicBezTo>
                    <a:pt x="1141" y="594"/>
                    <a:pt x="1096" y="777"/>
                    <a:pt x="1027" y="960"/>
                  </a:cubicBezTo>
                  <a:cubicBezTo>
                    <a:pt x="890" y="1325"/>
                    <a:pt x="708" y="1599"/>
                    <a:pt x="388" y="1895"/>
                  </a:cubicBezTo>
                  <a:cubicBezTo>
                    <a:pt x="274" y="2010"/>
                    <a:pt x="0" y="2192"/>
                    <a:pt x="91" y="2398"/>
                  </a:cubicBezTo>
                  <a:cubicBezTo>
                    <a:pt x="135" y="2496"/>
                    <a:pt x="215" y="2535"/>
                    <a:pt x="315" y="2535"/>
                  </a:cubicBezTo>
                  <a:cubicBezTo>
                    <a:pt x="630" y="2535"/>
                    <a:pt x="1134" y="2137"/>
                    <a:pt x="1255" y="1964"/>
                  </a:cubicBezTo>
                  <a:cubicBezTo>
                    <a:pt x="1255" y="1964"/>
                    <a:pt x="1438" y="2124"/>
                    <a:pt x="1461" y="2124"/>
                  </a:cubicBezTo>
                  <a:cubicBezTo>
                    <a:pt x="1552" y="2238"/>
                    <a:pt x="1598" y="2398"/>
                    <a:pt x="1643" y="2557"/>
                  </a:cubicBezTo>
                  <a:cubicBezTo>
                    <a:pt x="1689" y="2923"/>
                    <a:pt x="1712" y="3333"/>
                    <a:pt x="1849" y="3699"/>
                  </a:cubicBezTo>
                  <a:cubicBezTo>
                    <a:pt x="1869" y="3759"/>
                    <a:pt x="2049" y="4156"/>
                    <a:pt x="2169" y="4156"/>
                  </a:cubicBezTo>
                  <a:cubicBezTo>
                    <a:pt x="2185" y="4156"/>
                    <a:pt x="2201" y="4149"/>
                    <a:pt x="2214" y="4132"/>
                  </a:cubicBezTo>
                  <a:cubicBezTo>
                    <a:pt x="2305" y="3995"/>
                    <a:pt x="2260" y="3219"/>
                    <a:pt x="2237" y="2717"/>
                  </a:cubicBezTo>
                  <a:lnTo>
                    <a:pt x="2237" y="2717"/>
                  </a:lnTo>
                  <a:cubicBezTo>
                    <a:pt x="2305" y="2808"/>
                    <a:pt x="2465" y="3242"/>
                    <a:pt x="2511" y="3356"/>
                  </a:cubicBezTo>
                  <a:cubicBezTo>
                    <a:pt x="2553" y="3441"/>
                    <a:pt x="2809" y="4148"/>
                    <a:pt x="2974" y="4148"/>
                  </a:cubicBezTo>
                  <a:cubicBezTo>
                    <a:pt x="2988" y="4148"/>
                    <a:pt x="3001" y="4143"/>
                    <a:pt x="3013" y="4132"/>
                  </a:cubicBezTo>
                  <a:cubicBezTo>
                    <a:pt x="3124" y="4043"/>
                    <a:pt x="2975" y="3257"/>
                    <a:pt x="2861" y="2753"/>
                  </a:cubicBezTo>
                  <a:lnTo>
                    <a:pt x="2861" y="2753"/>
                  </a:lnTo>
                  <a:cubicBezTo>
                    <a:pt x="2975" y="2933"/>
                    <a:pt x="3130" y="3156"/>
                    <a:pt x="3241" y="3356"/>
                  </a:cubicBezTo>
                  <a:cubicBezTo>
                    <a:pt x="3300" y="3493"/>
                    <a:pt x="3425" y="3746"/>
                    <a:pt x="3545" y="3746"/>
                  </a:cubicBezTo>
                  <a:cubicBezTo>
                    <a:pt x="3566" y="3746"/>
                    <a:pt x="3586" y="3738"/>
                    <a:pt x="3606" y="3721"/>
                  </a:cubicBezTo>
                  <a:cubicBezTo>
                    <a:pt x="3675" y="3653"/>
                    <a:pt x="3584" y="3379"/>
                    <a:pt x="3538" y="3196"/>
                  </a:cubicBezTo>
                  <a:cubicBezTo>
                    <a:pt x="3492" y="2991"/>
                    <a:pt x="3378" y="2717"/>
                    <a:pt x="3310" y="2489"/>
                  </a:cubicBezTo>
                  <a:cubicBezTo>
                    <a:pt x="3310" y="2489"/>
                    <a:pt x="3310" y="2466"/>
                    <a:pt x="3310" y="2466"/>
                  </a:cubicBezTo>
                  <a:cubicBezTo>
                    <a:pt x="3469" y="2649"/>
                    <a:pt x="3629" y="2808"/>
                    <a:pt x="3743" y="2923"/>
                  </a:cubicBezTo>
                  <a:cubicBezTo>
                    <a:pt x="3796" y="2993"/>
                    <a:pt x="3902" y="3090"/>
                    <a:pt x="3980" y="3090"/>
                  </a:cubicBezTo>
                  <a:cubicBezTo>
                    <a:pt x="4003" y="3090"/>
                    <a:pt x="4024" y="3081"/>
                    <a:pt x="4040" y="3059"/>
                  </a:cubicBezTo>
                  <a:cubicBezTo>
                    <a:pt x="4086" y="2945"/>
                    <a:pt x="3196" y="960"/>
                    <a:pt x="3036" y="572"/>
                  </a:cubicBezTo>
                  <a:cubicBezTo>
                    <a:pt x="2899" y="252"/>
                    <a:pt x="2762" y="92"/>
                    <a:pt x="2420" y="24"/>
                  </a:cubicBezTo>
                  <a:cubicBezTo>
                    <a:pt x="2318" y="8"/>
                    <a:pt x="2224" y="0"/>
                    <a:pt x="2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0"/>
            <p:cNvSpPr/>
            <p:nvPr/>
          </p:nvSpPr>
          <p:spPr>
            <a:xfrm flipH="1">
              <a:off x="127586" y="3086921"/>
              <a:ext cx="110982" cy="31205"/>
            </a:xfrm>
            <a:custGeom>
              <a:avLst/>
              <a:gdLst/>
              <a:ahLst/>
              <a:cxnLst/>
              <a:rect l="l" t="t" r="r" b="b"/>
              <a:pathLst>
                <a:path w="2831" h="796" extrusionOk="0">
                  <a:moveTo>
                    <a:pt x="1191" y="1"/>
                  </a:moveTo>
                  <a:cubicBezTo>
                    <a:pt x="883" y="1"/>
                    <a:pt x="576" y="29"/>
                    <a:pt x="297" y="156"/>
                  </a:cubicBezTo>
                  <a:cubicBezTo>
                    <a:pt x="228" y="178"/>
                    <a:pt x="183" y="224"/>
                    <a:pt x="114" y="270"/>
                  </a:cubicBezTo>
                  <a:cubicBezTo>
                    <a:pt x="0" y="384"/>
                    <a:pt x="46" y="566"/>
                    <a:pt x="183" y="658"/>
                  </a:cubicBezTo>
                  <a:cubicBezTo>
                    <a:pt x="251" y="703"/>
                    <a:pt x="343" y="703"/>
                    <a:pt x="411" y="726"/>
                  </a:cubicBezTo>
                  <a:cubicBezTo>
                    <a:pt x="687" y="772"/>
                    <a:pt x="971" y="796"/>
                    <a:pt x="1255" y="796"/>
                  </a:cubicBezTo>
                  <a:cubicBezTo>
                    <a:pt x="1677" y="796"/>
                    <a:pt x="2102" y="744"/>
                    <a:pt x="2511" y="635"/>
                  </a:cubicBezTo>
                  <a:cubicBezTo>
                    <a:pt x="2625" y="612"/>
                    <a:pt x="2785" y="544"/>
                    <a:pt x="2808" y="407"/>
                  </a:cubicBezTo>
                  <a:cubicBezTo>
                    <a:pt x="2831" y="338"/>
                    <a:pt x="2808" y="270"/>
                    <a:pt x="2762" y="201"/>
                  </a:cubicBezTo>
                  <a:cubicBezTo>
                    <a:pt x="2739" y="201"/>
                    <a:pt x="2739" y="178"/>
                    <a:pt x="2716" y="178"/>
                  </a:cubicBezTo>
                  <a:cubicBezTo>
                    <a:pt x="2592" y="38"/>
                    <a:pt x="2392" y="4"/>
                    <a:pt x="2191" y="4"/>
                  </a:cubicBezTo>
                  <a:cubicBezTo>
                    <a:pt x="2098" y="4"/>
                    <a:pt x="2004" y="11"/>
                    <a:pt x="1918" y="19"/>
                  </a:cubicBezTo>
                  <a:cubicBezTo>
                    <a:pt x="1684" y="19"/>
                    <a:pt x="1437" y="1"/>
                    <a:pt x="1191"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0"/>
            <p:cNvSpPr/>
            <p:nvPr/>
          </p:nvSpPr>
          <p:spPr>
            <a:xfrm flipH="1">
              <a:off x="754120" y="3446134"/>
              <a:ext cx="113491" cy="183781"/>
            </a:xfrm>
            <a:custGeom>
              <a:avLst/>
              <a:gdLst/>
              <a:ahLst/>
              <a:cxnLst/>
              <a:rect l="l" t="t" r="r" b="b"/>
              <a:pathLst>
                <a:path w="2895" h="4688" extrusionOk="0">
                  <a:moveTo>
                    <a:pt x="990" y="0"/>
                  </a:moveTo>
                  <a:cubicBezTo>
                    <a:pt x="971" y="0"/>
                    <a:pt x="952" y="3"/>
                    <a:pt x="936" y="9"/>
                  </a:cubicBezTo>
                  <a:cubicBezTo>
                    <a:pt x="685" y="168"/>
                    <a:pt x="320" y="305"/>
                    <a:pt x="0" y="419"/>
                  </a:cubicBezTo>
                  <a:cubicBezTo>
                    <a:pt x="388" y="1378"/>
                    <a:pt x="959" y="2223"/>
                    <a:pt x="1438" y="3158"/>
                  </a:cubicBezTo>
                  <a:cubicBezTo>
                    <a:pt x="1643" y="3615"/>
                    <a:pt x="1826" y="4163"/>
                    <a:pt x="1849" y="4688"/>
                  </a:cubicBezTo>
                  <a:cubicBezTo>
                    <a:pt x="1917" y="4596"/>
                    <a:pt x="1940" y="4482"/>
                    <a:pt x="1917" y="4391"/>
                  </a:cubicBezTo>
                  <a:cubicBezTo>
                    <a:pt x="1917" y="4368"/>
                    <a:pt x="1917" y="4345"/>
                    <a:pt x="1917" y="4323"/>
                  </a:cubicBezTo>
                  <a:cubicBezTo>
                    <a:pt x="1963" y="4391"/>
                    <a:pt x="2054" y="4482"/>
                    <a:pt x="2123" y="4505"/>
                  </a:cubicBezTo>
                  <a:cubicBezTo>
                    <a:pt x="2147" y="4511"/>
                    <a:pt x="2169" y="4513"/>
                    <a:pt x="2189" y="4513"/>
                  </a:cubicBezTo>
                  <a:cubicBezTo>
                    <a:pt x="2343" y="4513"/>
                    <a:pt x="2397" y="4370"/>
                    <a:pt x="2397" y="4208"/>
                  </a:cubicBezTo>
                  <a:cubicBezTo>
                    <a:pt x="2397" y="4163"/>
                    <a:pt x="2374" y="4094"/>
                    <a:pt x="2351" y="4026"/>
                  </a:cubicBezTo>
                  <a:lnTo>
                    <a:pt x="2351" y="4026"/>
                  </a:lnTo>
                  <a:cubicBezTo>
                    <a:pt x="2374" y="4071"/>
                    <a:pt x="2419" y="4094"/>
                    <a:pt x="2465" y="4117"/>
                  </a:cubicBezTo>
                  <a:cubicBezTo>
                    <a:pt x="2519" y="4135"/>
                    <a:pt x="2564" y="4143"/>
                    <a:pt x="2601" y="4143"/>
                  </a:cubicBezTo>
                  <a:cubicBezTo>
                    <a:pt x="2894" y="4143"/>
                    <a:pt x="2698" y="3632"/>
                    <a:pt x="2556" y="3410"/>
                  </a:cubicBezTo>
                  <a:cubicBezTo>
                    <a:pt x="2556" y="3341"/>
                    <a:pt x="2534" y="3250"/>
                    <a:pt x="2511" y="3158"/>
                  </a:cubicBezTo>
                  <a:cubicBezTo>
                    <a:pt x="2305" y="2633"/>
                    <a:pt x="1780" y="2291"/>
                    <a:pt x="1575" y="1766"/>
                  </a:cubicBezTo>
                  <a:cubicBezTo>
                    <a:pt x="1506" y="1561"/>
                    <a:pt x="1461" y="1355"/>
                    <a:pt x="1415" y="1150"/>
                  </a:cubicBezTo>
                  <a:cubicBezTo>
                    <a:pt x="1438" y="1150"/>
                    <a:pt x="1461" y="1150"/>
                    <a:pt x="1484" y="1127"/>
                  </a:cubicBezTo>
                  <a:cubicBezTo>
                    <a:pt x="1415" y="876"/>
                    <a:pt x="1415" y="648"/>
                    <a:pt x="1324" y="397"/>
                  </a:cubicBezTo>
                  <a:cubicBezTo>
                    <a:pt x="1278" y="419"/>
                    <a:pt x="1255" y="419"/>
                    <a:pt x="1210" y="442"/>
                  </a:cubicBezTo>
                  <a:cubicBezTo>
                    <a:pt x="1210" y="397"/>
                    <a:pt x="1187" y="351"/>
                    <a:pt x="1187" y="305"/>
                  </a:cubicBezTo>
                  <a:cubicBezTo>
                    <a:pt x="1164" y="260"/>
                    <a:pt x="1164" y="168"/>
                    <a:pt x="1141" y="100"/>
                  </a:cubicBezTo>
                  <a:cubicBezTo>
                    <a:pt x="1124" y="30"/>
                    <a:pt x="1053" y="0"/>
                    <a:pt x="990" y="0"/>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0"/>
            <p:cNvSpPr/>
            <p:nvPr/>
          </p:nvSpPr>
          <p:spPr>
            <a:xfrm flipH="1">
              <a:off x="1190601" y="3205744"/>
              <a:ext cx="65390" cy="181429"/>
            </a:xfrm>
            <a:custGeom>
              <a:avLst/>
              <a:gdLst/>
              <a:ahLst/>
              <a:cxnLst/>
              <a:rect l="l" t="t" r="r" b="b"/>
              <a:pathLst>
                <a:path w="1668" h="4628" extrusionOk="0">
                  <a:moveTo>
                    <a:pt x="686" y="1"/>
                  </a:moveTo>
                  <a:cubicBezTo>
                    <a:pt x="594" y="1210"/>
                    <a:pt x="571" y="2443"/>
                    <a:pt x="275" y="3653"/>
                  </a:cubicBezTo>
                  <a:cubicBezTo>
                    <a:pt x="206" y="3927"/>
                    <a:pt x="115" y="4246"/>
                    <a:pt x="1" y="4566"/>
                  </a:cubicBezTo>
                  <a:cubicBezTo>
                    <a:pt x="69" y="4497"/>
                    <a:pt x="138" y="4429"/>
                    <a:pt x="161" y="4360"/>
                  </a:cubicBezTo>
                  <a:cubicBezTo>
                    <a:pt x="183" y="4337"/>
                    <a:pt x="183" y="4315"/>
                    <a:pt x="206" y="4292"/>
                  </a:cubicBezTo>
                  <a:cubicBezTo>
                    <a:pt x="206" y="4383"/>
                    <a:pt x="229" y="4520"/>
                    <a:pt x="275" y="4566"/>
                  </a:cubicBezTo>
                  <a:cubicBezTo>
                    <a:pt x="326" y="4609"/>
                    <a:pt x="374" y="4627"/>
                    <a:pt x="420" y="4627"/>
                  </a:cubicBezTo>
                  <a:cubicBezTo>
                    <a:pt x="517" y="4627"/>
                    <a:pt x="601" y="4545"/>
                    <a:pt x="663" y="4452"/>
                  </a:cubicBezTo>
                  <a:cubicBezTo>
                    <a:pt x="686" y="4406"/>
                    <a:pt x="708" y="4337"/>
                    <a:pt x="708" y="4269"/>
                  </a:cubicBezTo>
                  <a:cubicBezTo>
                    <a:pt x="731" y="4315"/>
                    <a:pt x="731" y="4360"/>
                    <a:pt x="754" y="4406"/>
                  </a:cubicBezTo>
                  <a:cubicBezTo>
                    <a:pt x="828" y="4490"/>
                    <a:pt x="892" y="4525"/>
                    <a:pt x="945" y="4525"/>
                  </a:cubicBezTo>
                  <a:cubicBezTo>
                    <a:pt x="1139" y="4525"/>
                    <a:pt x="1206" y="4068"/>
                    <a:pt x="1188" y="3835"/>
                  </a:cubicBezTo>
                  <a:cubicBezTo>
                    <a:pt x="1233" y="3767"/>
                    <a:pt x="1256" y="3698"/>
                    <a:pt x="1279" y="3607"/>
                  </a:cubicBezTo>
                  <a:cubicBezTo>
                    <a:pt x="1370" y="3036"/>
                    <a:pt x="1096" y="2489"/>
                    <a:pt x="1188" y="1918"/>
                  </a:cubicBezTo>
                  <a:cubicBezTo>
                    <a:pt x="1233" y="1712"/>
                    <a:pt x="1279" y="1507"/>
                    <a:pt x="1348" y="1302"/>
                  </a:cubicBezTo>
                  <a:cubicBezTo>
                    <a:pt x="1370" y="1324"/>
                    <a:pt x="1393" y="1324"/>
                    <a:pt x="1416" y="1324"/>
                  </a:cubicBezTo>
                  <a:cubicBezTo>
                    <a:pt x="1484" y="1051"/>
                    <a:pt x="1599" y="868"/>
                    <a:pt x="1644" y="617"/>
                  </a:cubicBezTo>
                  <a:cubicBezTo>
                    <a:pt x="1621" y="594"/>
                    <a:pt x="1576" y="594"/>
                    <a:pt x="1553" y="594"/>
                  </a:cubicBezTo>
                  <a:cubicBezTo>
                    <a:pt x="1553" y="548"/>
                    <a:pt x="1576" y="503"/>
                    <a:pt x="1576" y="457"/>
                  </a:cubicBezTo>
                  <a:cubicBezTo>
                    <a:pt x="1599" y="411"/>
                    <a:pt x="1621" y="320"/>
                    <a:pt x="1644" y="252"/>
                  </a:cubicBezTo>
                  <a:cubicBezTo>
                    <a:pt x="1667" y="183"/>
                    <a:pt x="1599" y="92"/>
                    <a:pt x="1507" y="92"/>
                  </a:cubicBezTo>
                  <a:cubicBezTo>
                    <a:pt x="1279" y="92"/>
                    <a:pt x="959" y="46"/>
                    <a:pt x="686" y="1"/>
                  </a:cubicBezTo>
                  <a:close/>
                </a:path>
              </a:pathLst>
            </a:custGeom>
            <a:solidFill>
              <a:srgbClr val="904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0"/>
            <p:cNvSpPr/>
            <p:nvPr/>
          </p:nvSpPr>
          <p:spPr>
            <a:xfrm flipH="1">
              <a:off x="453280" y="2880873"/>
              <a:ext cx="1518548" cy="1548146"/>
            </a:xfrm>
            <a:custGeom>
              <a:avLst/>
              <a:gdLst/>
              <a:ahLst/>
              <a:cxnLst/>
              <a:rect l="l" t="t" r="r" b="b"/>
              <a:pathLst>
                <a:path w="38736" h="39491" extrusionOk="0">
                  <a:moveTo>
                    <a:pt x="29876" y="0"/>
                  </a:moveTo>
                  <a:cubicBezTo>
                    <a:pt x="29862" y="0"/>
                    <a:pt x="29848" y="1"/>
                    <a:pt x="29833" y="2"/>
                  </a:cubicBezTo>
                  <a:cubicBezTo>
                    <a:pt x="28372" y="93"/>
                    <a:pt x="27710" y="1577"/>
                    <a:pt x="27939" y="2924"/>
                  </a:cubicBezTo>
                  <a:cubicBezTo>
                    <a:pt x="28235" y="4567"/>
                    <a:pt x="29582" y="6028"/>
                    <a:pt x="30632" y="7238"/>
                  </a:cubicBezTo>
                  <a:cubicBezTo>
                    <a:pt x="32846" y="9817"/>
                    <a:pt x="35540" y="12191"/>
                    <a:pt x="36590" y="15546"/>
                  </a:cubicBezTo>
                  <a:cubicBezTo>
                    <a:pt x="37388" y="18125"/>
                    <a:pt x="36863" y="21001"/>
                    <a:pt x="34649" y="22713"/>
                  </a:cubicBezTo>
                  <a:cubicBezTo>
                    <a:pt x="33174" y="23848"/>
                    <a:pt x="31275" y="24325"/>
                    <a:pt x="29421" y="24325"/>
                  </a:cubicBezTo>
                  <a:cubicBezTo>
                    <a:pt x="29038" y="24325"/>
                    <a:pt x="28656" y="24304"/>
                    <a:pt x="28281" y="24265"/>
                  </a:cubicBezTo>
                  <a:cubicBezTo>
                    <a:pt x="22894" y="23717"/>
                    <a:pt x="19813" y="18696"/>
                    <a:pt x="15476" y="16094"/>
                  </a:cubicBezTo>
                  <a:cubicBezTo>
                    <a:pt x="13953" y="15156"/>
                    <a:pt x="12261" y="14576"/>
                    <a:pt x="10550" y="14576"/>
                  </a:cubicBezTo>
                  <a:cubicBezTo>
                    <a:pt x="9594" y="14576"/>
                    <a:pt x="8633" y="14757"/>
                    <a:pt x="7693" y="15158"/>
                  </a:cubicBezTo>
                  <a:cubicBezTo>
                    <a:pt x="4976" y="16299"/>
                    <a:pt x="3128" y="18696"/>
                    <a:pt x="2009" y="21344"/>
                  </a:cubicBezTo>
                  <a:cubicBezTo>
                    <a:pt x="914" y="23946"/>
                    <a:pt x="297" y="26776"/>
                    <a:pt x="160" y="29584"/>
                  </a:cubicBezTo>
                  <a:cubicBezTo>
                    <a:pt x="1" y="32368"/>
                    <a:pt x="320" y="35199"/>
                    <a:pt x="1439" y="37755"/>
                  </a:cubicBezTo>
                  <a:cubicBezTo>
                    <a:pt x="1735" y="38394"/>
                    <a:pt x="2055" y="38873"/>
                    <a:pt x="2557" y="39353"/>
                  </a:cubicBezTo>
                  <a:cubicBezTo>
                    <a:pt x="2647" y="39449"/>
                    <a:pt x="2768" y="39491"/>
                    <a:pt x="2893" y="39491"/>
                  </a:cubicBezTo>
                  <a:cubicBezTo>
                    <a:pt x="3212" y="39491"/>
                    <a:pt x="3549" y="39212"/>
                    <a:pt x="3402" y="38851"/>
                  </a:cubicBezTo>
                  <a:cubicBezTo>
                    <a:pt x="2922" y="37687"/>
                    <a:pt x="2352" y="36568"/>
                    <a:pt x="2032" y="35336"/>
                  </a:cubicBezTo>
                  <a:cubicBezTo>
                    <a:pt x="1667" y="34012"/>
                    <a:pt x="1507" y="32665"/>
                    <a:pt x="1484" y="31318"/>
                  </a:cubicBezTo>
                  <a:cubicBezTo>
                    <a:pt x="1416" y="28534"/>
                    <a:pt x="1849" y="25749"/>
                    <a:pt x="2762" y="23124"/>
                  </a:cubicBezTo>
                  <a:cubicBezTo>
                    <a:pt x="3630" y="20568"/>
                    <a:pt x="4999" y="18102"/>
                    <a:pt x="7419" y="16710"/>
                  </a:cubicBezTo>
                  <a:cubicBezTo>
                    <a:pt x="8448" y="16119"/>
                    <a:pt x="9518" y="15859"/>
                    <a:pt x="10585" y="15859"/>
                  </a:cubicBezTo>
                  <a:cubicBezTo>
                    <a:pt x="12074" y="15859"/>
                    <a:pt x="13559" y="16365"/>
                    <a:pt x="14928" y="17189"/>
                  </a:cubicBezTo>
                  <a:cubicBezTo>
                    <a:pt x="19197" y="19792"/>
                    <a:pt x="22187" y="24539"/>
                    <a:pt x="27437" y="25338"/>
                  </a:cubicBezTo>
                  <a:cubicBezTo>
                    <a:pt x="28033" y="25433"/>
                    <a:pt x="28644" y="25482"/>
                    <a:pt x="29256" y="25482"/>
                  </a:cubicBezTo>
                  <a:cubicBezTo>
                    <a:pt x="33185" y="25482"/>
                    <a:pt x="37181" y="23499"/>
                    <a:pt x="38050" y="19312"/>
                  </a:cubicBezTo>
                  <a:cubicBezTo>
                    <a:pt x="38735" y="16071"/>
                    <a:pt x="37137" y="12944"/>
                    <a:pt x="35152" y="10456"/>
                  </a:cubicBezTo>
                  <a:cubicBezTo>
                    <a:pt x="34102" y="9132"/>
                    <a:pt x="32892" y="7922"/>
                    <a:pt x="31751" y="6667"/>
                  </a:cubicBezTo>
                  <a:cubicBezTo>
                    <a:pt x="31180" y="6028"/>
                    <a:pt x="30609" y="5389"/>
                    <a:pt x="30107" y="4681"/>
                  </a:cubicBezTo>
                  <a:cubicBezTo>
                    <a:pt x="29605" y="4019"/>
                    <a:pt x="29057" y="3266"/>
                    <a:pt x="28989" y="2399"/>
                  </a:cubicBezTo>
                  <a:cubicBezTo>
                    <a:pt x="28943" y="1760"/>
                    <a:pt x="29308" y="1029"/>
                    <a:pt x="29947" y="847"/>
                  </a:cubicBezTo>
                  <a:cubicBezTo>
                    <a:pt x="30390" y="714"/>
                    <a:pt x="30339" y="0"/>
                    <a:pt x="29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3" name="Google Shape;5683;p50"/>
            <p:cNvGrpSpPr/>
            <p:nvPr/>
          </p:nvGrpSpPr>
          <p:grpSpPr>
            <a:xfrm>
              <a:off x="1147376" y="1543455"/>
              <a:ext cx="892774" cy="615203"/>
              <a:chOff x="4076126" y="4258930"/>
              <a:chExt cx="892774" cy="615203"/>
            </a:xfrm>
          </p:grpSpPr>
          <p:sp>
            <p:nvSpPr>
              <p:cNvPr id="5684" name="Google Shape;5684;p50"/>
              <p:cNvSpPr/>
              <p:nvPr/>
            </p:nvSpPr>
            <p:spPr>
              <a:xfrm>
                <a:off x="4213087" y="4265120"/>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0"/>
              <p:cNvSpPr/>
              <p:nvPr/>
            </p:nvSpPr>
            <p:spPr>
              <a:xfrm>
                <a:off x="4321072" y="4510039"/>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0"/>
              <p:cNvSpPr/>
              <p:nvPr/>
            </p:nvSpPr>
            <p:spPr>
              <a:xfrm>
                <a:off x="4078586" y="4287933"/>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50"/>
              <p:cNvSpPr/>
              <p:nvPr/>
            </p:nvSpPr>
            <p:spPr>
              <a:xfrm>
                <a:off x="4325991" y="4540285"/>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50"/>
              <p:cNvSpPr/>
              <p:nvPr/>
            </p:nvSpPr>
            <p:spPr>
              <a:xfrm>
                <a:off x="4481468" y="4518688"/>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0"/>
              <p:cNvSpPr/>
              <p:nvPr/>
            </p:nvSpPr>
            <p:spPr>
              <a:xfrm>
                <a:off x="4351291" y="4548313"/>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0"/>
              <p:cNvSpPr/>
              <p:nvPr/>
            </p:nvSpPr>
            <p:spPr>
              <a:xfrm>
                <a:off x="4692491" y="4560017"/>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50"/>
              <p:cNvSpPr/>
              <p:nvPr/>
            </p:nvSpPr>
            <p:spPr>
              <a:xfrm>
                <a:off x="4687544" y="4600130"/>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50"/>
              <p:cNvSpPr/>
              <p:nvPr/>
            </p:nvSpPr>
            <p:spPr>
              <a:xfrm>
                <a:off x="4433976" y="4264498"/>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50"/>
              <p:cNvSpPr/>
              <p:nvPr/>
            </p:nvSpPr>
            <p:spPr>
              <a:xfrm>
                <a:off x="4216790" y="4302124"/>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50"/>
              <p:cNvSpPr/>
              <p:nvPr/>
            </p:nvSpPr>
            <p:spPr>
              <a:xfrm>
                <a:off x="4344507" y="4291015"/>
                <a:ext cx="50006"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50"/>
              <p:cNvSpPr/>
              <p:nvPr/>
            </p:nvSpPr>
            <p:spPr>
              <a:xfrm>
                <a:off x="4340182" y="4294123"/>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50"/>
              <p:cNvSpPr/>
              <p:nvPr/>
            </p:nvSpPr>
            <p:spPr>
              <a:xfrm>
                <a:off x="4327235" y="4291636"/>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50"/>
              <p:cNvSpPr/>
              <p:nvPr/>
            </p:nvSpPr>
            <p:spPr>
              <a:xfrm>
                <a:off x="4235927" y="4289177"/>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50"/>
              <p:cNvSpPr/>
              <p:nvPr/>
            </p:nvSpPr>
            <p:spPr>
              <a:xfrm>
                <a:off x="4297610" y="4736469"/>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50"/>
              <p:cNvSpPr/>
              <p:nvPr/>
            </p:nvSpPr>
            <p:spPr>
              <a:xfrm>
                <a:off x="4275418" y="4458222"/>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50"/>
              <p:cNvSpPr/>
              <p:nvPr/>
            </p:nvSpPr>
            <p:spPr>
              <a:xfrm>
                <a:off x="4330938" y="4698843"/>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50"/>
              <p:cNvSpPr/>
              <p:nvPr/>
            </p:nvSpPr>
            <p:spPr>
              <a:xfrm>
                <a:off x="4079207" y="4639621"/>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50"/>
              <p:cNvSpPr/>
              <p:nvPr/>
            </p:nvSpPr>
            <p:spPr>
              <a:xfrm>
                <a:off x="4129186" y="4720440"/>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50"/>
              <p:cNvSpPr/>
              <p:nvPr/>
            </p:nvSpPr>
            <p:spPr>
              <a:xfrm>
                <a:off x="4667191" y="4330506"/>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50"/>
              <p:cNvSpPr/>
              <p:nvPr/>
            </p:nvSpPr>
            <p:spPr>
              <a:xfrm>
                <a:off x="4865240" y="4320640"/>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50"/>
              <p:cNvSpPr/>
              <p:nvPr/>
            </p:nvSpPr>
            <p:spPr>
              <a:xfrm>
                <a:off x="4926922" y="4308909"/>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50"/>
              <p:cNvSpPr/>
              <p:nvPr/>
            </p:nvSpPr>
            <p:spPr>
              <a:xfrm>
                <a:off x="4271715" y="4375538"/>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50"/>
              <p:cNvSpPr/>
              <p:nvPr/>
            </p:nvSpPr>
            <p:spPr>
              <a:xfrm>
                <a:off x="4536393" y="4689572"/>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50"/>
              <p:cNvSpPr/>
              <p:nvPr/>
            </p:nvSpPr>
            <p:spPr>
              <a:xfrm>
                <a:off x="4525283" y="4691437"/>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50"/>
              <p:cNvSpPr/>
              <p:nvPr/>
            </p:nvSpPr>
            <p:spPr>
              <a:xfrm>
                <a:off x="4261849" y="4379862"/>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50"/>
              <p:cNvSpPr/>
              <p:nvPr/>
            </p:nvSpPr>
            <p:spPr>
              <a:xfrm>
                <a:off x="4502443" y="46297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50"/>
              <p:cNvSpPr/>
              <p:nvPr/>
            </p:nvSpPr>
            <p:spPr>
              <a:xfrm>
                <a:off x="4535771" y="474757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50"/>
              <p:cNvSpPr/>
              <p:nvPr/>
            </p:nvSpPr>
            <p:spPr>
              <a:xfrm>
                <a:off x="4432111" y="4511904"/>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50"/>
              <p:cNvSpPr/>
              <p:nvPr/>
            </p:nvSpPr>
            <p:spPr>
              <a:xfrm>
                <a:off x="4432111" y="451252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50"/>
              <p:cNvSpPr/>
              <p:nvPr/>
            </p:nvSpPr>
            <p:spPr>
              <a:xfrm>
                <a:off x="4432733" y="4513120"/>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50"/>
              <p:cNvSpPr/>
              <p:nvPr/>
            </p:nvSpPr>
            <p:spPr>
              <a:xfrm>
                <a:off x="4502443" y="4629728"/>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50"/>
              <p:cNvSpPr/>
              <p:nvPr/>
            </p:nvSpPr>
            <p:spPr>
              <a:xfrm>
                <a:off x="4535149" y="47463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50"/>
              <p:cNvSpPr/>
              <p:nvPr/>
            </p:nvSpPr>
            <p:spPr>
              <a:xfrm>
                <a:off x="4535149" y="4746335"/>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50"/>
              <p:cNvSpPr/>
              <p:nvPr/>
            </p:nvSpPr>
            <p:spPr>
              <a:xfrm>
                <a:off x="4469142" y="4262633"/>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50"/>
              <p:cNvSpPr/>
              <p:nvPr/>
            </p:nvSpPr>
            <p:spPr>
              <a:xfrm>
                <a:off x="4488252" y="43539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50"/>
              <p:cNvSpPr/>
              <p:nvPr/>
            </p:nvSpPr>
            <p:spPr>
              <a:xfrm>
                <a:off x="4630781" y="463591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50"/>
              <p:cNvSpPr/>
              <p:nvPr/>
            </p:nvSpPr>
            <p:spPr>
              <a:xfrm>
                <a:off x="4623375" y="4636539"/>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50"/>
              <p:cNvSpPr/>
              <p:nvPr/>
            </p:nvSpPr>
            <p:spPr>
              <a:xfrm>
                <a:off x="4756038" y="4717359"/>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50"/>
              <p:cNvSpPr/>
              <p:nvPr/>
            </p:nvSpPr>
            <p:spPr>
              <a:xfrm>
                <a:off x="4488252" y="43539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50"/>
              <p:cNvSpPr/>
              <p:nvPr/>
            </p:nvSpPr>
            <p:spPr>
              <a:xfrm>
                <a:off x="4488252" y="435518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50"/>
              <p:cNvSpPr/>
              <p:nvPr/>
            </p:nvSpPr>
            <p:spPr>
              <a:xfrm>
                <a:off x="4676435" y="46717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50"/>
              <p:cNvSpPr/>
              <p:nvPr/>
            </p:nvSpPr>
            <p:spPr>
              <a:xfrm>
                <a:off x="4677057" y="4672300"/>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50"/>
              <p:cNvSpPr/>
              <p:nvPr/>
            </p:nvSpPr>
            <p:spPr>
              <a:xfrm>
                <a:off x="4677678" y="46723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50"/>
              <p:cNvSpPr/>
              <p:nvPr/>
            </p:nvSpPr>
            <p:spPr>
              <a:xfrm>
                <a:off x="4756038" y="471735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50"/>
              <p:cNvSpPr/>
              <p:nvPr/>
            </p:nvSpPr>
            <p:spPr>
              <a:xfrm>
                <a:off x="4488252" y="4353968"/>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50"/>
              <p:cNvSpPr/>
              <p:nvPr/>
            </p:nvSpPr>
            <p:spPr>
              <a:xfrm>
                <a:off x="4488252" y="4353968"/>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50"/>
              <p:cNvSpPr/>
              <p:nvPr/>
            </p:nvSpPr>
            <p:spPr>
              <a:xfrm>
                <a:off x="4488252" y="4353968"/>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50"/>
              <p:cNvSpPr/>
              <p:nvPr/>
            </p:nvSpPr>
            <p:spPr>
              <a:xfrm>
                <a:off x="4676435" y="4671705"/>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50"/>
              <p:cNvSpPr/>
              <p:nvPr/>
            </p:nvSpPr>
            <p:spPr>
              <a:xfrm>
                <a:off x="4677057" y="467230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50"/>
              <p:cNvSpPr/>
              <p:nvPr/>
            </p:nvSpPr>
            <p:spPr>
              <a:xfrm>
                <a:off x="4677057" y="46723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50"/>
              <p:cNvSpPr/>
              <p:nvPr/>
            </p:nvSpPr>
            <p:spPr>
              <a:xfrm>
                <a:off x="4677057" y="46723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50"/>
              <p:cNvSpPr/>
              <p:nvPr/>
            </p:nvSpPr>
            <p:spPr>
              <a:xfrm>
                <a:off x="4210005" y="4258930"/>
                <a:ext cx="596011"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50"/>
              <p:cNvSpPr/>
              <p:nvPr/>
            </p:nvSpPr>
            <p:spPr>
              <a:xfrm>
                <a:off x="4695572" y="43268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50"/>
              <p:cNvSpPr/>
              <p:nvPr/>
            </p:nvSpPr>
            <p:spPr>
              <a:xfrm>
                <a:off x="4696194" y="43268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50"/>
              <p:cNvSpPr/>
              <p:nvPr/>
            </p:nvSpPr>
            <p:spPr>
              <a:xfrm>
                <a:off x="4332181" y="433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50"/>
              <p:cNvSpPr/>
              <p:nvPr/>
            </p:nvSpPr>
            <p:spPr>
              <a:xfrm>
                <a:off x="4332181" y="4332371"/>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50"/>
              <p:cNvSpPr/>
              <p:nvPr/>
            </p:nvSpPr>
            <p:spPr>
              <a:xfrm>
                <a:off x="4313665" y="4504498"/>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50"/>
              <p:cNvSpPr/>
              <p:nvPr/>
            </p:nvSpPr>
            <p:spPr>
              <a:xfrm>
                <a:off x="4813396" y="4526095"/>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50"/>
              <p:cNvSpPr/>
              <p:nvPr/>
            </p:nvSpPr>
            <p:spPr>
              <a:xfrm>
                <a:off x="4695572" y="4326803"/>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50"/>
              <p:cNvSpPr/>
              <p:nvPr/>
            </p:nvSpPr>
            <p:spPr>
              <a:xfrm>
                <a:off x="4696194" y="4326803"/>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50"/>
              <p:cNvSpPr/>
              <p:nvPr/>
            </p:nvSpPr>
            <p:spPr>
              <a:xfrm>
                <a:off x="4696194" y="43274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50"/>
              <p:cNvSpPr/>
              <p:nvPr/>
            </p:nvSpPr>
            <p:spPr>
              <a:xfrm>
                <a:off x="4696194" y="43274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50"/>
              <p:cNvSpPr/>
              <p:nvPr/>
            </p:nvSpPr>
            <p:spPr>
              <a:xfrm>
                <a:off x="4332181" y="4331749"/>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50"/>
              <p:cNvSpPr/>
              <p:nvPr/>
            </p:nvSpPr>
            <p:spPr>
              <a:xfrm>
                <a:off x="4332181" y="4331749"/>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50"/>
              <p:cNvSpPr/>
              <p:nvPr/>
            </p:nvSpPr>
            <p:spPr>
              <a:xfrm>
                <a:off x="4332181" y="433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50"/>
              <p:cNvSpPr/>
              <p:nvPr/>
            </p:nvSpPr>
            <p:spPr>
              <a:xfrm>
                <a:off x="4332181" y="433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50"/>
              <p:cNvSpPr/>
              <p:nvPr/>
            </p:nvSpPr>
            <p:spPr>
              <a:xfrm>
                <a:off x="4813396" y="4526095"/>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50"/>
              <p:cNvSpPr/>
              <p:nvPr/>
            </p:nvSpPr>
            <p:spPr>
              <a:xfrm>
                <a:off x="4813396" y="4526095"/>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50"/>
              <p:cNvSpPr/>
              <p:nvPr/>
            </p:nvSpPr>
            <p:spPr>
              <a:xfrm>
                <a:off x="4813396" y="4526095"/>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50"/>
              <p:cNvSpPr/>
              <p:nvPr/>
            </p:nvSpPr>
            <p:spPr>
              <a:xfrm>
                <a:off x="4221115" y="4527933"/>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50"/>
              <p:cNvSpPr/>
              <p:nvPr/>
            </p:nvSpPr>
            <p:spPr>
              <a:xfrm>
                <a:off x="4221115" y="452855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50"/>
              <p:cNvSpPr/>
              <p:nvPr/>
            </p:nvSpPr>
            <p:spPr>
              <a:xfrm>
                <a:off x="4076126" y="4287933"/>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50"/>
              <p:cNvSpPr/>
              <p:nvPr/>
            </p:nvSpPr>
            <p:spPr>
              <a:xfrm>
                <a:off x="4108210" y="4752525"/>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50"/>
              <p:cNvSpPr/>
              <p:nvPr/>
            </p:nvSpPr>
            <p:spPr>
              <a:xfrm>
                <a:off x="4827587" y="44933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50"/>
              <p:cNvSpPr/>
              <p:nvPr/>
            </p:nvSpPr>
            <p:spPr>
              <a:xfrm>
                <a:off x="4827587" y="44933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50"/>
              <p:cNvSpPr/>
              <p:nvPr/>
            </p:nvSpPr>
            <p:spPr>
              <a:xfrm>
                <a:off x="4108832" y="4751903"/>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50"/>
              <p:cNvSpPr/>
              <p:nvPr/>
            </p:nvSpPr>
            <p:spPr>
              <a:xfrm>
                <a:off x="4155108" y="4345940"/>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50"/>
              <p:cNvSpPr/>
              <p:nvPr/>
            </p:nvSpPr>
            <p:spPr>
              <a:xfrm>
                <a:off x="4832533" y="4418110"/>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50"/>
              <p:cNvSpPr/>
              <p:nvPr/>
            </p:nvSpPr>
            <p:spPr>
              <a:xfrm>
                <a:off x="4422245" y="47087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4" name="Google Shape;5764;p50"/>
            <p:cNvSpPr/>
            <p:nvPr/>
          </p:nvSpPr>
          <p:spPr>
            <a:xfrm>
              <a:off x="1833455" y="2424261"/>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50"/>
            <p:cNvSpPr/>
            <p:nvPr/>
          </p:nvSpPr>
          <p:spPr>
            <a:xfrm>
              <a:off x="112276" y="35221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50"/>
            <p:cNvSpPr/>
            <p:nvPr/>
          </p:nvSpPr>
          <p:spPr>
            <a:xfrm>
              <a:off x="947647" y="11612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50"/>
            <p:cNvSpPr/>
            <p:nvPr/>
          </p:nvSpPr>
          <p:spPr>
            <a:xfrm>
              <a:off x="2276072" y="280330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50"/>
            <p:cNvSpPr/>
            <p:nvPr/>
          </p:nvSpPr>
          <p:spPr>
            <a:xfrm>
              <a:off x="2566576" y="1286833"/>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50"/>
            <p:cNvSpPr/>
            <p:nvPr/>
          </p:nvSpPr>
          <p:spPr>
            <a:xfrm>
              <a:off x="2035035" y="352138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50"/>
            <p:cNvSpPr/>
            <p:nvPr/>
          </p:nvSpPr>
          <p:spPr>
            <a:xfrm>
              <a:off x="3036647" y="156898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1" name="Google Shape;5771;p50"/>
            <p:cNvGrpSpPr/>
            <p:nvPr/>
          </p:nvGrpSpPr>
          <p:grpSpPr>
            <a:xfrm>
              <a:off x="1987181" y="221528"/>
              <a:ext cx="763841" cy="767544"/>
              <a:chOff x="7881969" y="1962328"/>
              <a:chExt cx="763841" cy="767544"/>
            </a:xfrm>
          </p:grpSpPr>
          <p:sp>
            <p:nvSpPr>
              <p:cNvPr id="5772" name="Google Shape;5772;p50"/>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50"/>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50"/>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50"/>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50"/>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50"/>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50"/>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50"/>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50"/>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50"/>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50"/>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50"/>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50"/>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50"/>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50"/>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50"/>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50"/>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50"/>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50"/>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50"/>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50"/>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50"/>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4" name="Google Shape;5794;p50"/>
              <p:cNvGrpSpPr/>
              <p:nvPr/>
            </p:nvGrpSpPr>
            <p:grpSpPr>
              <a:xfrm>
                <a:off x="7881969" y="2107317"/>
                <a:ext cx="763841" cy="546655"/>
                <a:chOff x="7881969" y="2107317"/>
                <a:chExt cx="763841" cy="546655"/>
              </a:xfrm>
            </p:grpSpPr>
            <p:sp>
              <p:nvSpPr>
                <p:cNvPr id="5795" name="Google Shape;5795;p50"/>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50"/>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50"/>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50"/>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50"/>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50"/>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50"/>
                <p:cNvSpPr/>
                <p:nvPr/>
              </p:nvSpPr>
              <p:spPr>
                <a:xfrm>
                  <a:off x="8337911" y="2248603"/>
                  <a:ext cx="37031" cy="48762"/>
                </a:xfrm>
                <a:custGeom>
                  <a:avLst/>
                  <a:gdLst/>
                  <a:ahLst/>
                  <a:cxnLst/>
                  <a:rect l="l" t="t" r="r" b="b"/>
                  <a:pathLst>
                    <a:path w="1370" h="1804" extrusionOk="0">
                      <a:moveTo>
                        <a:pt x="1187" y="1"/>
                      </a:moveTo>
                      <a:cubicBezTo>
                        <a:pt x="1142" y="1"/>
                        <a:pt x="1096" y="24"/>
                        <a:pt x="1073" y="46"/>
                      </a:cubicBezTo>
                      <a:cubicBezTo>
                        <a:pt x="1055" y="40"/>
                        <a:pt x="1037" y="37"/>
                        <a:pt x="1019" y="37"/>
                      </a:cubicBezTo>
                      <a:cubicBezTo>
                        <a:pt x="971" y="37"/>
                        <a:pt x="930" y="59"/>
                        <a:pt x="913" y="92"/>
                      </a:cubicBezTo>
                      <a:cubicBezTo>
                        <a:pt x="868" y="115"/>
                        <a:pt x="868" y="161"/>
                        <a:pt x="845" y="183"/>
                      </a:cubicBezTo>
                      <a:lnTo>
                        <a:pt x="822" y="183"/>
                      </a:lnTo>
                      <a:cubicBezTo>
                        <a:pt x="799" y="161"/>
                        <a:pt x="754" y="161"/>
                        <a:pt x="731" y="161"/>
                      </a:cubicBezTo>
                      <a:cubicBezTo>
                        <a:pt x="731" y="115"/>
                        <a:pt x="731" y="69"/>
                        <a:pt x="708" y="46"/>
                      </a:cubicBezTo>
                      <a:cubicBezTo>
                        <a:pt x="685" y="24"/>
                        <a:pt x="662" y="24"/>
                        <a:pt x="640" y="24"/>
                      </a:cubicBezTo>
                      <a:cubicBezTo>
                        <a:pt x="594" y="24"/>
                        <a:pt x="571" y="24"/>
                        <a:pt x="548" y="46"/>
                      </a:cubicBezTo>
                      <a:cubicBezTo>
                        <a:pt x="540" y="42"/>
                        <a:pt x="531" y="40"/>
                        <a:pt x="523" y="40"/>
                      </a:cubicBezTo>
                      <a:cubicBezTo>
                        <a:pt x="487" y="40"/>
                        <a:pt x="453" y="78"/>
                        <a:pt x="434" y="115"/>
                      </a:cubicBezTo>
                      <a:cubicBezTo>
                        <a:pt x="388" y="229"/>
                        <a:pt x="366" y="366"/>
                        <a:pt x="320" y="480"/>
                      </a:cubicBezTo>
                      <a:cubicBezTo>
                        <a:pt x="297" y="617"/>
                        <a:pt x="274" y="731"/>
                        <a:pt x="229" y="868"/>
                      </a:cubicBezTo>
                      <a:cubicBezTo>
                        <a:pt x="183" y="982"/>
                        <a:pt x="160" y="1096"/>
                        <a:pt x="115" y="1211"/>
                      </a:cubicBezTo>
                      <a:cubicBezTo>
                        <a:pt x="92" y="1302"/>
                        <a:pt x="46" y="1370"/>
                        <a:pt x="23" y="1484"/>
                      </a:cubicBezTo>
                      <a:cubicBezTo>
                        <a:pt x="0" y="1530"/>
                        <a:pt x="23" y="1576"/>
                        <a:pt x="69" y="1599"/>
                      </a:cubicBezTo>
                      <a:cubicBezTo>
                        <a:pt x="92" y="1610"/>
                        <a:pt x="115" y="1616"/>
                        <a:pt x="137" y="1616"/>
                      </a:cubicBezTo>
                      <a:cubicBezTo>
                        <a:pt x="160" y="1616"/>
                        <a:pt x="183" y="1610"/>
                        <a:pt x="206" y="1599"/>
                      </a:cubicBezTo>
                      <a:cubicBezTo>
                        <a:pt x="229" y="1621"/>
                        <a:pt x="251" y="1644"/>
                        <a:pt x="297" y="1644"/>
                      </a:cubicBezTo>
                      <a:cubicBezTo>
                        <a:pt x="320" y="1667"/>
                        <a:pt x="343" y="1690"/>
                        <a:pt x="388" y="1713"/>
                      </a:cubicBezTo>
                      <a:cubicBezTo>
                        <a:pt x="434" y="1713"/>
                        <a:pt x="503" y="1713"/>
                        <a:pt x="548" y="1667"/>
                      </a:cubicBezTo>
                      <a:cubicBezTo>
                        <a:pt x="548" y="1690"/>
                        <a:pt x="571" y="1690"/>
                        <a:pt x="594" y="1690"/>
                      </a:cubicBezTo>
                      <a:cubicBezTo>
                        <a:pt x="594" y="1736"/>
                        <a:pt x="640" y="1758"/>
                        <a:pt x="662" y="1781"/>
                      </a:cubicBezTo>
                      <a:cubicBezTo>
                        <a:pt x="693" y="1796"/>
                        <a:pt x="728" y="1804"/>
                        <a:pt x="764" y="1804"/>
                      </a:cubicBezTo>
                      <a:cubicBezTo>
                        <a:pt x="835" y="1804"/>
                        <a:pt x="906" y="1774"/>
                        <a:pt x="936" y="1713"/>
                      </a:cubicBezTo>
                      <a:cubicBezTo>
                        <a:pt x="959" y="1644"/>
                        <a:pt x="982" y="1576"/>
                        <a:pt x="1005" y="1530"/>
                      </a:cubicBezTo>
                      <a:cubicBezTo>
                        <a:pt x="1005" y="1462"/>
                        <a:pt x="1028" y="1393"/>
                        <a:pt x="1050" y="1347"/>
                      </a:cubicBezTo>
                      <a:cubicBezTo>
                        <a:pt x="1073" y="1211"/>
                        <a:pt x="1119" y="1096"/>
                        <a:pt x="1165" y="982"/>
                      </a:cubicBezTo>
                      <a:cubicBezTo>
                        <a:pt x="1210" y="845"/>
                        <a:pt x="1256" y="708"/>
                        <a:pt x="1279" y="571"/>
                      </a:cubicBezTo>
                      <a:cubicBezTo>
                        <a:pt x="1301" y="503"/>
                        <a:pt x="1324" y="434"/>
                        <a:pt x="1347" y="389"/>
                      </a:cubicBezTo>
                      <a:cubicBezTo>
                        <a:pt x="1347" y="320"/>
                        <a:pt x="1370" y="275"/>
                        <a:pt x="1370" y="206"/>
                      </a:cubicBezTo>
                      <a:cubicBezTo>
                        <a:pt x="1370" y="183"/>
                        <a:pt x="1370" y="138"/>
                        <a:pt x="1347" y="92"/>
                      </a:cubicBezTo>
                      <a:cubicBezTo>
                        <a:pt x="1324" y="69"/>
                        <a:pt x="1301" y="46"/>
                        <a:pt x="1279" y="24"/>
                      </a:cubicBezTo>
                      <a:cubicBezTo>
                        <a:pt x="1256" y="24"/>
                        <a:pt x="1233" y="1"/>
                        <a:pt x="118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50"/>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50"/>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50"/>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50"/>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50"/>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50"/>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50"/>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50"/>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50"/>
                <p:cNvSpPr/>
                <p:nvPr/>
              </p:nvSpPr>
              <p:spPr>
                <a:xfrm>
                  <a:off x="8102831" y="2236277"/>
                  <a:ext cx="19164" cy="46573"/>
                </a:xfrm>
                <a:custGeom>
                  <a:avLst/>
                  <a:gdLst/>
                  <a:ahLst/>
                  <a:cxnLst/>
                  <a:rect l="l" t="t" r="r" b="b"/>
                  <a:pathLst>
                    <a:path w="709" h="1723" extrusionOk="0">
                      <a:moveTo>
                        <a:pt x="594" y="0"/>
                      </a:moveTo>
                      <a:cubicBezTo>
                        <a:pt x="549" y="0"/>
                        <a:pt x="503" y="23"/>
                        <a:pt x="503" y="46"/>
                      </a:cubicBezTo>
                      <a:cubicBezTo>
                        <a:pt x="412" y="297"/>
                        <a:pt x="321" y="571"/>
                        <a:pt x="229" y="822"/>
                      </a:cubicBezTo>
                      <a:cubicBezTo>
                        <a:pt x="206" y="936"/>
                        <a:pt x="161" y="1050"/>
                        <a:pt x="115" y="1187"/>
                      </a:cubicBezTo>
                      <a:cubicBezTo>
                        <a:pt x="92" y="1324"/>
                        <a:pt x="47" y="1461"/>
                        <a:pt x="24" y="1598"/>
                      </a:cubicBezTo>
                      <a:cubicBezTo>
                        <a:pt x="1" y="1667"/>
                        <a:pt x="47" y="1712"/>
                        <a:pt x="115" y="1712"/>
                      </a:cubicBezTo>
                      <a:cubicBezTo>
                        <a:pt x="123" y="1720"/>
                        <a:pt x="130" y="1722"/>
                        <a:pt x="138" y="1722"/>
                      </a:cubicBezTo>
                      <a:cubicBezTo>
                        <a:pt x="153" y="1722"/>
                        <a:pt x="168" y="1712"/>
                        <a:pt x="184" y="1712"/>
                      </a:cubicBezTo>
                      <a:cubicBezTo>
                        <a:pt x="206" y="1689"/>
                        <a:pt x="206" y="1667"/>
                        <a:pt x="229" y="1644"/>
                      </a:cubicBezTo>
                      <a:cubicBezTo>
                        <a:pt x="252" y="1530"/>
                        <a:pt x="275" y="1438"/>
                        <a:pt x="298" y="1324"/>
                      </a:cubicBezTo>
                      <a:cubicBezTo>
                        <a:pt x="366" y="1142"/>
                        <a:pt x="412" y="959"/>
                        <a:pt x="480" y="754"/>
                      </a:cubicBezTo>
                      <a:cubicBezTo>
                        <a:pt x="526" y="548"/>
                        <a:pt x="617" y="343"/>
                        <a:pt x="686" y="137"/>
                      </a:cubicBezTo>
                      <a:cubicBezTo>
                        <a:pt x="709" y="69"/>
                        <a:pt x="686" y="23"/>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50"/>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50"/>
                <p:cNvSpPr/>
                <p:nvPr/>
              </p:nvSpPr>
              <p:spPr>
                <a:xfrm>
                  <a:off x="8154674" y="2248603"/>
                  <a:ext cx="12353" cy="25327"/>
                </a:xfrm>
                <a:custGeom>
                  <a:avLst/>
                  <a:gdLst/>
                  <a:ahLst/>
                  <a:cxnLst/>
                  <a:rect l="l" t="t" r="r" b="b"/>
                  <a:pathLst>
                    <a:path w="457" h="937" extrusionOk="0">
                      <a:moveTo>
                        <a:pt x="366" y="1"/>
                      </a:moveTo>
                      <a:cubicBezTo>
                        <a:pt x="320" y="1"/>
                        <a:pt x="297" y="24"/>
                        <a:pt x="274" y="46"/>
                      </a:cubicBezTo>
                      <a:cubicBezTo>
                        <a:pt x="229" y="183"/>
                        <a:pt x="183" y="298"/>
                        <a:pt x="137" y="434"/>
                      </a:cubicBezTo>
                      <a:cubicBezTo>
                        <a:pt x="92" y="571"/>
                        <a:pt x="46" y="686"/>
                        <a:pt x="0" y="823"/>
                      </a:cubicBezTo>
                      <a:cubicBezTo>
                        <a:pt x="0" y="845"/>
                        <a:pt x="0" y="868"/>
                        <a:pt x="0" y="891"/>
                      </a:cubicBezTo>
                      <a:cubicBezTo>
                        <a:pt x="23" y="914"/>
                        <a:pt x="23" y="914"/>
                        <a:pt x="46" y="937"/>
                      </a:cubicBezTo>
                      <a:cubicBezTo>
                        <a:pt x="92" y="937"/>
                        <a:pt x="137" y="937"/>
                        <a:pt x="160" y="891"/>
                      </a:cubicBezTo>
                      <a:cubicBezTo>
                        <a:pt x="206" y="754"/>
                        <a:pt x="229" y="640"/>
                        <a:pt x="274" y="526"/>
                      </a:cubicBezTo>
                      <a:cubicBezTo>
                        <a:pt x="320" y="389"/>
                        <a:pt x="366" y="252"/>
                        <a:pt x="434" y="115"/>
                      </a:cubicBezTo>
                      <a:cubicBezTo>
                        <a:pt x="457" y="69"/>
                        <a:pt x="434" y="24"/>
                        <a:pt x="38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50"/>
                <p:cNvSpPr/>
                <p:nvPr/>
              </p:nvSpPr>
              <p:spPr>
                <a:xfrm>
                  <a:off x="8151593" y="2249225"/>
                  <a:ext cx="11136" cy="29030"/>
                </a:xfrm>
                <a:custGeom>
                  <a:avLst/>
                  <a:gdLst/>
                  <a:ahLst/>
                  <a:cxnLst/>
                  <a:rect l="l" t="t" r="r" b="b"/>
                  <a:pathLst>
                    <a:path w="412" h="1074" extrusionOk="0">
                      <a:moveTo>
                        <a:pt x="297" y="1"/>
                      </a:moveTo>
                      <a:cubicBezTo>
                        <a:pt x="297" y="1"/>
                        <a:pt x="274" y="23"/>
                        <a:pt x="251" y="46"/>
                      </a:cubicBezTo>
                      <a:cubicBezTo>
                        <a:pt x="206" y="183"/>
                        <a:pt x="160" y="343"/>
                        <a:pt x="114" y="503"/>
                      </a:cubicBezTo>
                      <a:cubicBezTo>
                        <a:pt x="114" y="571"/>
                        <a:pt x="91" y="640"/>
                        <a:pt x="69" y="708"/>
                      </a:cubicBezTo>
                      <a:cubicBezTo>
                        <a:pt x="46" y="800"/>
                        <a:pt x="23" y="891"/>
                        <a:pt x="0" y="982"/>
                      </a:cubicBezTo>
                      <a:cubicBezTo>
                        <a:pt x="0" y="1028"/>
                        <a:pt x="46" y="1073"/>
                        <a:pt x="69" y="1073"/>
                      </a:cubicBezTo>
                      <a:cubicBezTo>
                        <a:pt x="114" y="1073"/>
                        <a:pt x="160" y="1051"/>
                        <a:pt x="183" y="1005"/>
                      </a:cubicBezTo>
                      <a:cubicBezTo>
                        <a:pt x="183" y="914"/>
                        <a:pt x="206" y="845"/>
                        <a:pt x="228" y="754"/>
                      </a:cubicBezTo>
                      <a:cubicBezTo>
                        <a:pt x="251" y="685"/>
                        <a:pt x="274" y="594"/>
                        <a:pt x="297" y="526"/>
                      </a:cubicBezTo>
                      <a:lnTo>
                        <a:pt x="274" y="526"/>
                      </a:lnTo>
                      <a:cubicBezTo>
                        <a:pt x="320" y="389"/>
                        <a:pt x="365" y="252"/>
                        <a:pt x="411" y="115"/>
                      </a:cubicBezTo>
                      <a:cubicBezTo>
                        <a:pt x="411" y="92"/>
                        <a:pt x="411" y="69"/>
                        <a:pt x="411" y="46"/>
                      </a:cubicBezTo>
                      <a:cubicBezTo>
                        <a:pt x="411" y="23"/>
                        <a:pt x="388" y="1"/>
                        <a:pt x="365"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50"/>
                <p:cNvSpPr/>
                <p:nvPr/>
              </p:nvSpPr>
              <p:spPr>
                <a:xfrm>
                  <a:off x="8151593" y="2248603"/>
                  <a:ext cx="18516" cy="42599"/>
                </a:xfrm>
                <a:custGeom>
                  <a:avLst/>
                  <a:gdLst/>
                  <a:ahLst/>
                  <a:cxnLst/>
                  <a:rect l="l" t="t" r="r" b="b"/>
                  <a:pathLst>
                    <a:path w="685" h="1576" extrusionOk="0">
                      <a:moveTo>
                        <a:pt x="571" y="1"/>
                      </a:moveTo>
                      <a:cubicBezTo>
                        <a:pt x="525" y="1"/>
                        <a:pt x="480" y="24"/>
                        <a:pt x="480" y="69"/>
                      </a:cubicBezTo>
                      <a:cubicBezTo>
                        <a:pt x="388" y="275"/>
                        <a:pt x="320" y="503"/>
                        <a:pt x="251" y="731"/>
                      </a:cubicBezTo>
                      <a:cubicBezTo>
                        <a:pt x="160" y="959"/>
                        <a:pt x="91" y="1188"/>
                        <a:pt x="23" y="1416"/>
                      </a:cubicBezTo>
                      <a:cubicBezTo>
                        <a:pt x="23" y="1462"/>
                        <a:pt x="0" y="1484"/>
                        <a:pt x="23" y="1507"/>
                      </a:cubicBezTo>
                      <a:cubicBezTo>
                        <a:pt x="23" y="1530"/>
                        <a:pt x="46" y="1553"/>
                        <a:pt x="69" y="1576"/>
                      </a:cubicBezTo>
                      <a:cubicBezTo>
                        <a:pt x="137" y="1576"/>
                        <a:pt x="206" y="1553"/>
                        <a:pt x="206" y="1507"/>
                      </a:cubicBezTo>
                      <a:cubicBezTo>
                        <a:pt x="251" y="1393"/>
                        <a:pt x="297" y="1279"/>
                        <a:pt x="343" y="1165"/>
                      </a:cubicBezTo>
                      <a:cubicBezTo>
                        <a:pt x="365" y="1051"/>
                        <a:pt x="388" y="937"/>
                        <a:pt x="434" y="823"/>
                      </a:cubicBezTo>
                      <a:cubicBezTo>
                        <a:pt x="502" y="594"/>
                        <a:pt x="571" y="366"/>
                        <a:pt x="662" y="138"/>
                      </a:cubicBezTo>
                      <a:cubicBezTo>
                        <a:pt x="685" y="92"/>
                        <a:pt x="662" y="46"/>
                        <a:pt x="616" y="24"/>
                      </a:cubicBezTo>
                      <a:cubicBezTo>
                        <a:pt x="594" y="1"/>
                        <a:pt x="571" y="1"/>
                        <a:pt x="571"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50"/>
                <p:cNvSpPr/>
                <p:nvPr/>
              </p:nvSpPr>
              <p:spPr>
                <a:xfrm>
                  <a:off x="8147268" y="2251685"/>
                  <a:ext cx="22840" cy="59871"/>
                </a:xfrm>
                <a:custGeom>
                  <a:avLst/>
                  <a:gdLst/>
                  <a:ahLst/>
                  <a:cxnLst/>
                  <a:rect l="l" t="t" r="r" b="b"/>
                  <a:pathLst>
                    <a:path w="845" h="2215" extrusionOk="0">
                      <a:moveTo>
                        <a:pt x="480" y="1165"/>
                      </a:moveTo>
                      <a:lnTo>
                        <a:pt x="480" y="1165"/>
                      </a:lnTo>
                      <a:cubicBezTo>
                        <a:pt x="478" y="1172"/>
                        <a:pt x="476" y="1180"/>
                        <a:pt x="473" y="1187"/>
                      </a:cubicBezTo>
                      <a:lnTo>
                        <a:pt x="473" y="1187"/>
                      </a:lnTo>
                      <a:cubicBezTo>
                        <a:pt x="480" y="1185"/>
                        <a:pt x="480" y="1180"/>
                        <a:pt x="480" y="1165"/>
                      </a:cubicBezTo>
                      <a:close/>
                      <a:moveTo>
                        <a:pt x="754" y="1"/>
                      </a:moveTo>
                      <a:cubicBezTo>
                        <a:pt x="708" y="1"/>
                        <a:pt x="685" y="24"/>
                        <a:pt x="662" y="47"/>
                      </a:cubicBezTo>
                      <a:cubicBezTo>
                        <a:pt x="617" y="206"/>
                        <a:pt x="548" y="389"/>
                        <a:pt x="503" y="549"/>
                      </a:cubicBezTo>
                      <a:cubicBezTo>
                        <a:pt x="434" y="731"/>
                        <a:pt x="388" y="891"/>
                        <a:pt x="343" y="1051"/>
                      </a:cubicBezTo>
                      <a:cubicBezTo>
                        <a:pt x="274" y="1233"/>
                        <a:pt x="229" y="1393"/>
                        <a:pt x="183" y="1553"/>
                      </a:cubicBezTo>
                      <a:cubicBezTo>
                        <a:pt x="137" y="1736"/>
                        <a:pt x="69" y="1895"/>
                        <a:pt x="23" y="2078"/>
                      </a:cubicBezTo>
                      <a:cubicBezTo>
                        <a:pt x="0" y="2101"/>
                        <a:pt x="0" y="2124"/>
                        <a:pt x="23" y="2146"/>
                      </a:cubicBezTo>
                      <a:cubicBezTo>
                        <a:pt x="23" y="2169"/>
                        <a:pt x="46" y="2192"/>
                        <a:pt x="69" y="2215"/>
                      </a:cubicBezTo>
                      <a:lnTo>
                        <a:pt x="137" y="2215"/>
                      </a:lnTo>
                      <a:cubicBezTo>
                        <a:pt x="160" y="2192"/>
                        <a:pt x="183" y="2169"/>
                        <a:pt x="206" y="2146"/>
                      </a:cubicBezTo>
                      <a:cubicBezTo>
                        <a:pt x="251" y="1987"/>
                        <a:pt x="297" y="1827"/>
                        <a:pt x="343" y="1644"/>
                      </a:cubicBezTo>
                      <a:cubicBezTo>
                        <a:pt x="386" y="1492"/>
                        <a:pt x="430" y="1339"/>
                        <a:pt x="473" y="1187"/>
                      </a:cubicBezTo>
                      <a:lnTo>
                        <a:pt x="473" y="1187"/>
                      </a:lnTo>
                      <a:cubicBezTo>
                        <a:pt x="470" y="1188"/>
                        <a:pt x="465" y="1188"/>
                        <a:pt x="457" y="1188"/>
                      </a:cubicBezTo>
                      <a:cubicBezTo>
                        <a:pt x="503" y="1097"/>
                        <a:pt x="525" y="1005"/>
                        <a:pt x="548" y="914"/>
                      </a:cubicBezTo>
                      <a:cubicBezTo>
                        <a:pt x="571" y="823"/>
                        <a:pt x="617" y="754"/>
                        <a:pt x="640" y="663"/>
                      </a:cubicBezTo>
                      <a:cubicBezTo>
                        <a:pt x="685" y="480"/>
                        <a:pt x="754" y="298"/>
                        <a:pt x="822" y="115"/>
                      </a:cubicBezTo>
                      <a:cubicBezTo>
                        <a:pt x="845" y="69"/>
                        <a:pt x="822" y="24"/>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50"/>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50"/>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50"/>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50"/>
                <p:cNvSpPr/>
                <p:nvPr/>
              </p:nvSpPr>
              <p:spPr>
                <a:xfrm>
                  <a:off x="8415027" y="2334369"/>
                  <a:ext cx="19164" cy="47086"/>
                </a:xfrm>
                <a:custGeom>
                  <a:avLst/>
                  <a:gdLst/>
                  <a:ahLst/>
                  <a:cxnLst/>
                  <a:rect l="l" t="t" r="r" b="b"/>
                  <a:pathLst>
                    <a:path w="709" h="1742" extrusionOk="0">
                      <a:moveTo>
                        <a:pt x="617" y="1"/>
                      </a:moveTo>
                      <a:cubicBezTo>
                        <a:pt x="594" y="1"/>
                        <a:pt x="548" y="46"/>
                        <a:pt x="548" y="69"/>
                      </a:cubicBezTo>
                      <a:cubicBezTo>
                        <a:pt x="503" y="206"/>
                        <a:pt x="457" y="343"/>
                        <a:pt x="411" y="480"/>
                      </a:cubicBezTo>
                      <a:cubicBezTo>
                        <a:pt x="366" y="594"/>
                        <a:pt x="320" y="708"/>
                        <a:pt x="297" y="822"/>
                      </a:cubicBezTo>
                      <a:cubicBezTo>
                        <a:pt x="206" y="1096"/>
                        <a:pt x="115" y="1370"/>
                        <a:pt x="1" y="1621"/>
                      </a:cubicBezTo>
                      <a:cubicBezTo>
                        <a:pt x="1" y="1667"/>
                        <a:pt x="23" y="1712"/>
                        <a:pt x="69" y="1735"/>
                      </a:cubicBezTo>
                      <a:cubicBezTo>
                        <a:pt x="77" y="1739"/>
                        <a:pt x="86" y="1741"/>
                        <a:pt x="94" y="1741"/>
                      </a:cubicBezTo>
                      <a:cubicBezTo>
                        <a:pt x="131" y="1741"/>
                        <a:pt x="165" y="1704"/>
                        <a:pt x="183" y="1667"/>
                      </a:cubicBezTo>
                      <a:cubicBezTo>
                        <a:pt x="274" y="1416"/>
                        <a:pt x="366" y="1142"/>
                        <a:pt x="434" y="891"/>
                      </a:cubicBezTo>
                      <a:cubicBezTo>
                        <a:pt x="480" y="777"/>
                        <a:pt x="526" y="662"/>
                        <a:pt x="548" y="548"/>
                      </a:cubicBezTo>
                      <a:cubicBezTo>
                        <a:pt x="594" y="411"/>
                        <a:pt x="640" y="252"/>
                        <a:pt x="708" y="115"/>
                      </a:cubicBezTo>
                      <a:cubicBezTo>
                        <a:pt x="708" y="69"/>
                        <a:pt x="685" y="23"/>
                        <a:pt x="640" y="23"/>
                      </a:cubicBezTo>
                      <a:cubicBezTo>
                        <a:pt x="640" y="23"/>
                        <a:pt x="617"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50"/>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50"/>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50"/>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50"/>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50"/>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50"/>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50"/>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50"/>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50"/>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50"/>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50"/>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50"/>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50"/>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50"/>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50"/>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50"/>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50"/>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50"/>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50"/>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50"/>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50"/>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50"/>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50"/>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50"/>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50"/>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50"/>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50"/>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50"/>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50"/>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50"/>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50"/>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51" name="Google Shape;5851;p50"/>
            <p:cNvGrpSpPr/>
            <p:nvPr/>
          </p:nvGrpSpPr>
          <p:grpSpPr>
            <a:xfrm flipH="1">
              <a:off x="4063871" y="409263"/>
              <a:ext cx="392050" cy="392050"/>
              <a:chOff x="-3728925" y="-37500"/>
              <a:chExt cx="392050" cy="392050"/>
            </a:xfrm>
          </p:grpSpPr>
          <p:sp>
            <p:nvSpPr>
              <p:cNvPr id="5852" name="Google Shape;5852;p50"/>
              <p:cNvSpPr/>
              <p:nvPr/>
            </p:nvSpPr>
            <p:spPr>
              <a:xfrm>
                <a:off x="-3728925" y="-37500"/>
                <a:ext cx="392050" cy="392050"/>
              </a:xfrm>
              <a:custGeom>
                <a:avLst/>
                <a:gdLst/>
                <a:ahLst/>
                <a:cxnLst/>
                <a:rect l="l" t="t" r="r" b="b"/>
                <a:pathLst>
                  <a:path w="15682" h="15682" extrusionOk="0">
                    <a:moveTo>
                      <a:pt x="7830" y="0"/>
                    </a:moveTo>
                    <a:cubicBezTo>
                      <a:pt x="3516" y="0"/>
                      <a:pt x="1" y="3515"/>
                      <a:pt x="1" y="7852"/>
                    </a:cubicBezTo>
                    <a:cubicBezTo>
                      <a:pt x="1" y="12166"/>
                      <a:pt x="3516" y="15681"/>
                      <a:pt x="7830" y="15681"/>
                    </a:cubicBezTo>
                    <a:cubicBezTo>
                      <a:pt x="12166" y="15681"/>
                      <a:pt x="15682" y="12166"/>
                      <a:pt x="15682" y="7852"/>
                    </a:cubicBezTo>
                    <a:cubicBezTo>
                      <a:pt x="15682" y="3515"/>
                      <a:pt x="12166" y="0"/>
                      <a:pt x="7830" y="0"/>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50"/>
              <p:cNvSpPr/>
              <p:nvPr/>
            </p:nvSpPr>
            <p:spPr>
              <a:xfrm>
                <a:off x="-3656450" y="37825"/>
                <a:ext cx="71925" cy="71925"/>
              </a:xfrm>
              <a:custGeom>
                <a:avLst/>
                <a:gdLst/>
                <a:ahLst/>
                <a:cxnLst/>
                <a:rect l="l" t="t" r="r" b="b"/>
                <a:pathLst>
                  <a:path w="2877" h="2877" extrusionOk="0">
                    <a:moveTo>
                      <a:pt x="1438" y="0"/>
                    </a:moveTo>
                    <a:cubicBezTo>
                      <a:pt x="639" y="0"/>
                      <a:pt x="0" y="639"/>
                      <a:pt x="0" y="1438"/>
                    </a:cubicBezTo>
                    <a:cubicBezTo>
                      <a:pt x="0" y="2214"/>
                      <a:pt x="639" y="2876"/>
                      <a:pt x="1438" y="2876"/>
                    </a:cubicBezTo>
                    <a:cubicBezTo>
                      <a:pt x="2237" y="2876"/>
                      <a:pt x="2876" y="2214"/>
                      <a:pt x="2876" y="1438"/>
                    </a:cubicBezTo>
                    <a:cubicBezTo>
                      <a:pt x="2876" y="639"/>
                      <a:pt x="2237" y="0"/>
                      <a:pt x="1438"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50"/>
              <p:cNvSpPr/>
              <p:nvPr/>
            </p:nvSpPr>
            <p:spPr>
              <a:xfrm>
                <a:off x="-3447025" y="78325"/>
                <a:ext cx="31400" cy="31425"/>
              </a:xfrm>
              <a:custGeom>
                <a:avLst/>
                <a:gdLst/>
                <a:ahLst/>
                <a:cxnLst/>
                <a:rect l="l" t="t" r="r" b="b"/>
                <a:pathLst>
                  <a:path w="1256" h="1257" extrusionOk="0">
                    <a:moveTo>
                      <a:pt x="617" y="1"/>
                    </a:moveTo>
                    <a:cubicBezTo>
                      <a:pt x="274" y="1"/>
                      <a:pt x="0" y="275"/>
                      <a:pt x="0" y="617"/>
                    </a:cubicBezTo>
                    <a:cubicBezTo>
                      <a:pt x="0" y="982"/>
                      <a:pt x="274" y="1256"/>
                      <a:pt x="617" y="1256"/>
                    </a:cubicBezTo>
                    <a:cubicBezTo>
                      <a:pt x="959" y="1256"/>
                      <a:pt x="1256" y="982"/>
                      <a:pt x="1256" y="617"/>
                    </a:cubicBezTo>
                    <a:cubicBezTo>
                      <a:pt x="1256" y="275"/>
                      <a:pt x="959" y="1"/>
                      <a:pt x="61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50"/>
              <p:cNvSpPr/>
              <p:nvPr/>
            </p:nvSpPr>
            <p:spPr>
              <a:xfrm>
                <a:off x="-3548600" y="263800"/>
                <a:ext cx="31400" cy="31400"/>
              </a:xfrm>
              <a:custGeom>
                <a:avLst/>
                <a:gdLst/>
                <a:ahLst/>
                <a:cxnLst/>
                <a:rect l="l" t="t" r="r" b="b"/>
                <a:pathLst>
                  <a:path w="1256" h="1256" extrusionOk="0">
                    <a:moveTo>
                      <a:pt x="617" y="0"/>
                    </a:moveTo>
                    <a:cubicBezTo>
                      <a:pt x="274" y="0"/>
                      <a:pt x="0" y="274"/>
                      <a:pt x="0" y="616"/>
                    </a:cubicBezTo>
                    <a:cubicBezTo>
                      <a:pt x="0" y="982"/>
                      <a:pt x="274" y="1256"/>
                      <a:pt x="617" y="1256"/>
                    </a:cubicBezTo>
                    <a:cubicBezTo>
                      <a:pt x="959" y="1256"/>
                      <a:pt x="1256" y="982"/>
                      <a:pt x="1256" y="616"/>
                    </a:cubicBezTo>
                    <a:cubicBezTo>
                      <a:pt x="1256" y="274"/>
                      <a:pt x="959" y="0"/>
                      <a:pt x="617"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50"/>
              <p:cNvSpPr/>
              <p:nvPr/>
            </p:nvSpPr>
            <p:spPr>
              <a:xfrm>
                <a:off x="-3620500" y="37825"/>
                <a:ext cx="49675" cy="49100"/>
              </a:xfrm>
              <a:custGeom>
                <a:avLst/>
                <a:gdLst/>
                <a:ahLst/>
                <a:cxnLst/>
                <a:rect l="l" t="t" r="r" b="b"/>
                <a:pathLst>
                  <a:path w="1987" h="1964" extrusionOk="0">
                    <a:moveTo>
                      <a:pt x="1005" y="0"/>
                    </a:moveTo>
                    <a:cubicBezTo>
                      <a:pt x="457" y="0"/>
                      <a:pt x="0" y="434"/>
                      <a:pt x="0" y="982"/>
                    </a:cubicBezTo>
                    <a:cubicBezTo>
                      <a:pt x="0" y="1530"/>
                      <a:pt x="457" y="1963"/>
                      <a:pt x="1005" y="1963"/>
                    </a:cubicBezTo>
                    <a:cubicBezTo>
                      <a:pt x="1552" y="1963"/>
                      <a:pt x="1986" y="1530"/>
                      <a:pt x="1986" y="982"/>
                    </a:cubicBezTo>
                    <a:cubicBezTo>
                      <a:pt x="1986" y="434"/>
                      <a:pt x="1552" y="0"/>
                      <a:pt x="1005" y="0"/>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50"/>
              <p:cNvSpPr/>
              <p:nvPr/>
            </p:nvSpPr>
            <p:spPr>
              <a:xfrm>
                <a:off x="-3584550" y="141675"/>
                <a:ext cx="60500" cy="59950"/>
              </a:xfrm>
              <a:custGeom>
                <a:avLst/>
                <a:gdLst/>
                <a:ahLst/>
                <a:cxnLst/>
                <a:rect l="l" t="t" r="r" b="b"/>
                <a:pathLst>
                  <a:path w="2420" h="2398" extrusionOk="0">
                    <a:moveTo>
                      <a:pt x="1210" y="1"/>
                    </a:moveTo>
                    <a:cubicBezTo>
                      <a:pt x="548" y="1"/>
                      <a:pt x="0" y="526"/>
                      <a:pt x="0" y="1210"/>
                    </a:cubicBezTo>
                    <a:cubicBezTo>
                      <a:pt x="0" y="1872"/>
                      <a:pt x="548" y="2397"/>
                      <a:pt x="1210" y="2397"/>
                    </a:cubicBezTo>
                    <a:cubicBezTo>
                      <a:pt x="1872" y="2397"/>
                      <a:pt x="2420" y="1872"/>
                      <a:pt x="2420" y="1210"/>
                    </a:cubicBezTo>
                    <a:cubicBezTo>
                      <a:pt x="2420" y="526"/>
                      <a:pt x="1872" y="1"/>
                      <a:pt x="1210"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50"/>
              <p:cNvSpPr/>
              <p:nvPr/>
            </p:nvSpPr>
            <p:spPr>
              <a:xfrm>
                <a:off x="-3477275" y="141675"/>
                <a:ext cx="91325" cy="90750"/>
              </a:xfrm>
              <a:custGeom>
                <a:avLst/>
                <a:gdLst/>
                <a:ahLst/>
                <a:cxnLst/>
                <a:rect l="l" t="t" r="r" b="b"/>
                <a:pathLst>
                  <a:path w="3653" h="3630" extrusionOk="0">
                    <a:moveTo>
                      <a:pt x="1827" y="1"/>
                    </a:moveTo>
                    <a:cubicBezTo>
                      <a:pt x="822" y="1"/>
                      <a:pt x="1" y="799"/>
                      <a:pt x="1" y="1827"/>
                    </a:cubicBezTo>
                    <a:cubicBezTo>
                      <a:pt x="1" y="2831"/>
                      <a:pt x="822" y="3630"/>
                      <a:pt x="1827" y="3630"/>
                    </a:cubicBezTo>
                    <a:cubicBezTo>
                      <a:pt x="2831" y="3630"/>
                      <a:pt x="3653" y="2831"/>
                      <a:pt x="3653" y="1827"/>
                    </a:cubicBezTo>
                    <a:cubicBezTo>
                      <a:pt x="3653" y="799"/>
                      <a:pt x="2831" y="1"/>
                      <a:pt x="1827"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50"/>
              <p:cNvSpPr/>
              <p:nvPr/>
            </p:nvSpPr>
            <p:spPr>
              <a:xfrm>
                <a:off x="-3635900" y="232400"/>
                <a:ext cx="30825" cy="31425"/>
              </a:xfrm>
              <a:custGeom>
                <a:avLst/>
                <a:gdLst/>
                <a:ahLst/>
                <a:cxnLst/>
                <a:rect l="l" t="t" r="r" b="b"/>
                <a:pathLst>
                  <a:path w="1233" h="1257" extrusionOk="0">
                    <a:moveTo>
                      <a:pt x="616" y="1"/>
                    </a:moveTo>
                    <a:cubicBezTo>
                      <a:pt x="274" y="1"/>
                      <a:pt x="0" y="297"/>
                      <a:pt x="0" y="640"/>
                    </a:cubicBezTo>
                    <a:cubicBezTo>
                      <a:pt x="0" y="982"/>
                      <a:pt x="274" y="1256"/>
                      <a:pt x="616" y="1256"/>
                    </a:cubicBezTo>
                    <a:cubicBezTo>
                      <a:pt x="959" y="1256"/>
                      <a:pt x="1233" y="982"/>
                      <a:pt x="1233" y="640"/>
                    </a:cubicBezTo>
                    <a:cubicBezTo>
                      <a:pt x="1233" y="297"/>
                      <a:pt x="959" y="1"/>
                      <a:pt x="616" y="1"/>
                    </a:cubicBez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50"/>
              <p:cNvSpPr/>
              <p:nvPr/>
            </p:nvSpPr>
            <p:spPr>
              <a:xfrm>
                <a:off x="-3540625" y="210150"/>
                <a:ext cx="172375" cy="122700"/>
              </a:xfrm>
              <a:custGeom>
                <a:avLst/>
                <a:gdLst/>
                <a:ahLst/>
                <a:cxnLst/>
                <a:rect l="l" t="t" r="r" b="b"/>
                <a:pathLst>
                  <a:path w="6895" h="4908" fill="none" extrusionOk="0">
                    <a:moveTo>
                      <a:pt x="1" y="4748"/>
                    </a:moveTo>
                    <a:cubicBezTo>
                      <a:pt x="1" y="4748"/>
                      <a:pt x="4680" y="4908"/>
                      <a:pt x="6894" y="1"/>
                    </a:cubicBezTo>
                  </a:path>
                </a:pathLst>
              </a:custGeom>
              <a:noFill/>
              <a:ln w="9700" cap="rnd" cmpd="sng">
                <a:solidFill>
                  <a:srgbClr val="DAD9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50"/>
              <p:cNvSpPr/>
              <p:nvPr/>
            </p:nvSpPr>
            <p:spPr>
              <a:xfrm>
                <a:off x="-3356300" y="141675"/>
                <a:ext cx="3450" cy="35400"/>
              </a:xfrm>
              <a:custGeom>
                <a:avLst/>
                <a:gdLst/>
                <a:ahLst/>
                <a:cxnLst/>
                <a:rect l="l" t="t" r="r" b="b"/>
                <a:pathLst>
                  <a:path w="138" h="1416" fill="none" extrusionOk="0">
                    <a:moveTo>
                      <a:pt x="0" y="1416"/>
                    </a:moveTo>
                    <a:cubicBezTo>
                      <a:pt x="0" y="1416"/>
                      <a:pt x="137" y="548"/>
                      <a:pt x="0" y="1"/>
                    </a:cubicBezTo>
                  </a:path>
                </a:pathLst>
              </a:custGeom>
              <a:noFill/>
              <a:ln w="9700" cap="rnd" cmpd="sng">
                <a:solidFill>
                  <a:srgbClr val="DAD9C3"/>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2" name="Google Shape;5862;p50"/>
            <p:cNvSpPr/>
            <p:nvPr/>
          </p:nvSpPr>
          <p:spPr>
            <a:xfrm flipH="1">
              <a:off x="628699" y="2805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50"/>
            <p:cNvSpPr/>
            <p:nvPr/>
          </p:nvSpPr>
          <p:spPr>
            <a:xfrm flipH="1">
              <a:off x="1695694" y="30535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50"/>
            <p:cNvSpPr/>
            <p:nvPr/>
          </p:nvSpPr>
          <p:spPr>
            <a:xfrm flipH="1">
              <a:off x="1259684" y="406727"/>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65" name="Google Shape;5865;p50"/>
            <p:cNvGrpSpPr/>
            <p:nvPr/>
          </p:nvGrpSpPr>
          <p:grpSpPr>
            <a:xfrm>
              <a:off x="319938" y="647501"/>
              <a:ext cx="804548" cy="501001"/>
              <a:chOff x="6743588" y="1434463"/>
              <a:chExt cx="804548" cy="501001"/>
            </a:xfrm>
          </p:grpSpPr>
          <p:sp>
            <p:nvSpPr>
              <p:cNvPr id="5866" name="Google Shape;5866;p50"/>
              <p:cNvSpPr/>
              <p:nvPr/>
            </p:nvSpPr>
            <p:spPr>
              <a:xfrm>
                <a:off x="6749156" y="1629403"/>
                <a:ext cx="223971" cy="302358"/>
              </a:xfrm>
              <a:custGeom>
                <a:avLst/>
                <a:gdLst/>
                <a:ahLst/>
                <a:cxnLst/>
                <a:rect l="l" t="t" r="r" b="b"/>
                <a:pathLst>
                  <a:path w="8286" h="11186" extrusionOk="0">
                    <a:moveTo>
                      <a:pt x="8103" y="1"/>
                    </a:moveTo>
                    <a:cubicBezTo>
                      <a:pt x="8080" y="1"/>
                      <a:pt x="8080" y="24"/>
                      <a:pt x="8058" y="24"/>
                    </a:cubicBezTo>
                    <a:cubicBezTo>
                      <a:pt x="7943" y="69"/>
                      <a:pt x="7829" y="138"/>
                      <a:pt x="7692" y="184"/>
                    </a:cubicBezTo>
                    <a:lnTo>
                      <a:pt x="7464" y="321"/>
                    </a:lnTo>
                    <a:cubicBezTo>
                      <a:pt x="7304" y="435"/>
                      <a:pt x="7145" y="503"/>
                      <a:pt x="7008" y="572"/>
                    </a:cubicBezTo>
                    <a:lnTo>
                      <a:pt x="7053" y="549"/>
                    </a:lnTo>
                    <a:lnTo>
                      <a:pt x="7053" y="549"/>
                    </a:lnTo>
                    <a:cubicBezTo>
                      <a:pt x="6916" y="617"/>
                      <a:pt x="6756" y="686"/>
                      <a:pt x="6620" y="754"/>
                    </a:cubicBezTo>
                    <a:lnTo>
                      <a:pt x="6483" y="823"/>
                    </a:lnTo>
                    <a:cubicBezTo>
                      <a:pt x="6391" y="868"/>
                      <a:pt x="6323" y="891"/>
                      <a:pt x="6231" y="937"/>
                    </a:cubicBezTo>
                    <a:cubicBezTo>
                      <a:pt x="6095" y="982"/>
                      <a:pt x="5980" y="1051"/>
                      <a:pt x="5843" y="1097"/>
                    </a:cubicBezTo>
                    <a:cubicBezTo>
                      <a:pt x="5729" y="1165"/>
                      <a:pt x="5615" y="1211"/>
                      <a:pt x="5524" y="1279"/>
                    </a:cubicBezTo>
                    <a:cubicBezTo>
                      <a:pt x="5433" y="1325"/>
                      <a:pt x="5364" y="1348"/>
                      <a:pt x="5273" y="1393"/>
                    </a:cubicBezTo>
                    <a:lnTo>
                      <a:pt x="5136" y="1462"/>
                    </a:lnTo>
                    <a:cubicBezTo>
                      <a:pt x="4976" y="1530"/>
                      <a:pt x="4839" y="1622"/>
                      <a:pt x="4702" y="1690"/>
                    </a:cubicBezTo>
                    <a:cubicBezTo>
                      <a:pt x="4542" y="1781"/>
                      <a:pt x="4383" y="1850"/>
                      <a:pt x="4223" y="1941"/>
                    </a:cubicBezTo>
                    <a:lnTo>
                      <a:pt x="4200" y="1941"/>
                    </a:lnTo>
                    <a:lnTo>
                      <a:pt x="4154" y="1964"/>
                    </a:lnTo>
                    <a:cubicBezTo>
                      <a:pt x="3926" y="2055"/>
                      <a:pt x="3721" y="2169"/>
                      <a:pt x="3492" y="2284"/>
                    </a:cubicBezTo>
                    <a:lnTo>
                      <a:pt x="3196" y="2443"/>
                    </a:lnTo>
                    <a:cubicBezTo>
                      <a:pt x="3036" y="2512"/>
                      <a:pt x="2899" y="2580"/>
                      <a:pt x="2739" y="2672"/>
                    </a:cubicBezTo>
                    <a:cubicBezTo>
                      <a:pt x="2579" y="2740"/>
                      <a:pt x="2420" y="2831"/>
                      <a:pt x="2260" y="2900"/>
                    </a:cubicBezTo>
                    <a:cubicBezTo>
                      <a:pt x="2214" y="2923"/>
                      <a:pt x="2146" y="2945"/>
                      <a:pt x="2100" y="2968"/>
                    </a:cubicBezTo>
                    <a:cubicBezTo>
                      <a:pt x="1895" y="3082"/>
                      <a:pt x="1666" y="3174"/>
                      <a:pt x="1461" y="3288"/>
                    </a:cubicBezTo>
                    <a:lnTo>
                      <a:pt x="1438" y="3288"/>
                    </a:lnTo>
                    <a:cubicBezTo>
                      <a:pt x="1233" y="3402"/>
                      <a:pt x="1027" y="3493"/>
                      <a:pt x="845" y="3630"/>
                    </a:cubicBezTo>
                    <a:cubicBezTo>
                      <a:pt x="776" y="3676"/>
                      <a:pt x="685" y="3744"/>
                      <a:pt x="616" y="3836"/>
                    </a:cubicBezTo>
                    <a:cubicBezTo>
                      <a:pt x="548" y="3927"/>
                      <a:pt x="480" y="4018"/>
                      <a:pt x="411" y="4110"/>
                    </a:cubicBezTo>
                    <a:cubicBezTo>
                      <a:pt x="343" y="4201"/>
                      <a:pt x="274" y="4315"/>
                      <a:pt x="228" y="4429"/>
                    </a:cubicBezTo>
                    <a:cubicBezTo>
                      <a:pt x="183" y="4543"/>
                      <a:pt x="137" y="4657"/>
                      <a:pt x="114" y="4794"/>
                    </a:cubicBezTo>
                    <a:cubicBezTo>
                      <a:pt x="91" y="4863"/>
                      <a:pt x="69" y="4931"/>
                      <a:pt x="46" y="5000"/>
                    </a:cubicBezTo>
                    <a:cubicBezTo>
                      <a:pt x="46" y="5045"/>
                      <a:pt x="23" y="5091"/>
                      <a:pt x="23" y="5137"/>
                    </a:cubicBezTo>
                    <a:lnTo>
                      <a:pt x="23" y="5182"/>
                    </a:lnTo>
                    <a:cubicBezTo>
                      <a:pt x="23" y="5274"/>
                      <a:pt x="0" y="5365"/>
                      <a:pt x="0" y="5433"/>
                    </a:cubicBezTo>
                    <a:cubicBezTo>
                      <a:pt x="0" y="5593"/>
                      <a:pt x="0" y="5730"/>
                      <a:pt x="0" y="5890"/>
                    </a:cubicBezTo>
                    <a:cubicBezTo>
                      <a:pt x="0" y="6004"/>
                      <a:pt x="23" y="6118"/>
                      <a:pt x="46" y="6232"/>
                    </a:cubicBezTo>
                    <a:lnTo>
                      <a:pt x="46" y="6324"/>
                    </a:lnTo>
                    <a:cubicBezTo>
                      <a:pt x="69" y="6506"/>
                      <a:pt x="114" y="6666"/>
                      <a:pt x="183" y="6826"/>
                    </a:cubicBezTo>
                    <a:cubicBezTo>
                      <a:pt x="206" y="6940"/>
                      <a:pt x="274" y="7054"/>
                      <a:pt x="320" y="7191"/>
                    </a:cubicBezTo>
                    <a:lnTo>
                      <a:pt x="343" y="7237"/>
                    </a:lnTo>
                    <a:cubicBezTo>
                      <a:pt x="411" y="7396"/>
                      <a:pt x="480" y="7533"/>
                      <a:pt x="548" y="7693"/>
                    </a:cubicBezTo>
                    <a:lnTo>
                      <a:pt x="571" y="7739"/>
                    </a:lnTo>
                    <a:lnTo>
                      <a:pt x="594" y="7762"/>
                    </a:lnTo>
                    <a:lnTo>
                      <a:pt x="639" y="7853"/>
                    </a:lnTo>
                    <a:lnTo>
                      <a:pt x="708" y="7967"/>
                    </a:lnTo>
                    <a:cubicBezTo>
                      <a:pt x="753" y="8081"/>
                      <a:pt x="799" y="8172"/>
                      <a:pt x="845" y="8264"/>
                    </a:cubicBezTo>
                    <a:cubicBezTo>
                      <a:pt x="936" y="8401"/>
                      <a:pt x="1027" y="8538"/>
                      <a:pt x="1119" y="8652"/>
                    </a:cubicBezTo>
                    <a:cubicBezTo>
                      <a:pt x="1187" y="8766"/>
                      <a:pt x="1278" y="8880"/>
                      <a:pt x="1370" y="8971"/>
                    </a:cubicBezTo>
                    <a:lnTo>
                      <a:pt x="1393" y="9017"/>
                    </a:lnTo>
                    <a:lnTo>
                      <a:pt x="1415" y="9063"/>
                    </a:lnTo>
                    <a:cubicBezTo>
                      <a:pt x="1461" y="9085"/>
                      <a:pt x="1484" y="9131"/>
                      <a:pt x="1529" y="9177"/>
                    </a:cubicBezTo>
                    <a:cubicBezTo>
                      <a:pt x="1666" y="9359"/>
                      <a:pt x="1826" y="9565"/>
                      <a:pt x="1963" y="9725"/>
                    </a:cubicBezTo>
                    <a:cubicBezTo>
                      <a:pt x="2054" y="9839"/>
                      <a:pt x="2123" y="9907"/>
                      <a:pt x="2214" y="9998"/>
                    </a:cubicBezTo>
                    <a:cubicBezTo>
                      <a:pt x="2283" y="10067"/>
                      <a:pt x="2397" y="10181"/>
                      <a:pt x="2511" y="10250"/>
                    </a:cubicBezTo>
                    <a:cubicBezTo>
                      <a:pt x="2625" y="10341"/>
                      <a:pt x="2739" y="10409"/>
                      <a:pt x="2853" y="10478"/>
                    </a:cubicBezTo>
                    <a:cubicBezTo>
                      <a:pt x="2922" y="10501"/>
                      <a:pt x="2967" y="10546"/>
                      <a:pt x="3013" y="10569"/>
                    </a:cubicBezTo>
                    <a:cubicBezTo>
                      <a:pt x="3036" y="10592"/>
                      <a:pt x="3059" y="10615"/>
                      <a:pt x="3082" y="10638"/>
                    </a:cubicBezTo>
                    <a:cubicBezTo>
                      <a:pt x="3310" y="10775"/>
                      <a:pt x="3607" y="10934"/>
                      <a:pt x="3926" y="11026"/>
                    </a:cubicBezTo>
                    <a:cubicBezTo>
                      <a:pt x="4063" y="11071"/>
                      <a:pt x="4223" y="11117"/>
                      <a:pt x="4405" y="11140"/>
                    </a:cubicBezTo>
                    <a:lnTo>
                      <a:pt x="4451" y="11140"/>
                    </a:lnTo>
                    <a:cubicBezTo>
                      <a:pt x="4565" y="11163"/>
                      <a:pt x="4679" y="11185"/>
                      <a:pt x="4771" y="11185"/>
                    </a:cubicBezTo>
                    <a:lnTo>
                      <a:pt x="4816" y="11185"/>
                    </a:lnTo>
                    <a:cubicBezTo>
                      <a:pt x="4885" y="11185"/>
                      <a:pt x="4930" y="11163"/>
                      <a:pt x="4999" y="11163"/>
                    </a:cubicBezTo>
                    <a:lnTo>
                      <a:pt x="5067" y="11140"/>
                    </a:lnTo>
                    <a:cubicBezTo>
                      <a:pt x="5136" y="11140"/>
                      <a:pt x="5204" y="11117"/>
                      <a:pt x="5273" y="11117"/>
                    </a:cubicBezTo>
                    <a:cubicBezTo>
                      <a:pt x="5410" y="11071"/>
                      <a:pt x="5570" y="11026"/>
                      <a:pt x="5684" y="10980"/>
                    </a:cubicBezTo>
                    <a:cubicBezTo>
                      <a:pt x="5866" y="10934"/>
                      <a:pt x="6003" y="10866"/>
                      <a:pt x="6140" y="10820"/>
                    </a:cubicBezTo>
                    <a:cubicBezTo>
                      <a:pt x="6231" y="10775"/>
                      <a:pt x="6346" y="10729"/>
                      <a:pt x="6437" y="10683"/>
                    </a:cubicBezTo>
                    <a:lnTo>
                      <a:pt x="6597" y="10615"/>
                    </a:lnTo>
                    <a:lnTo>
                      <a:pt x="6665" y="10569"/>
                    </a:lnTo>
                    <a:cubicBezTo>
                      <a:pt x="6871" y="10478"/>
                      <a:pt x="7099" y="10364"/>
                      <a:pt x="7327" y="10250"/>
                    </a:cubicBezTo>
                    <a:cubicBezTo>
                      <a:pt x="7396" y="10204"/>
                      <a:pt x="7464" y="10158"/>
                      <a:pt x="7533" y="10113"/>
                    </a:cubicBezTo>
                    <a:lnTo>
                      <a:pt x="7578" y="10090"/>
                    </a:lnTo>
                    <a:cubicBezTo>
                      <a:pt x="7647" y="10044"/>
                      <a:pt x="7738" y="9998"/>
                      <a:pt x="7806" y="9953"/>
                    </a:cubicBezTo>
                    <a:cubicBezTo>
                      <a:pt x="7875" y="9907"/>
                      <a:pt x="7943" y="9884"/>
                      <a:pt x="7989" y="9839"/>
                    </a:cubicBezTo>
                    <a:cubicBezTo>
                      <a:pt x="8035" y="9793"/>
                      <a:pt x="8058" y="9770"/>
                      <a:pt x="8080" y="9747"/>
                    </a:cubicBezTo>
                    <a:cubicBezTo>
                      <a:pt x="8126" y="9702"/>
                      <a:pt x="8149" y="9656"/>
                      <a:pt x="8172" y="9565"/>
                    </a:cubicBezTo>
                    <a:cubicBezTo>
                      <a:pt x="8194" y="9519"/>
                      <a:pt x="8194" y="9451"/>
                      <a:pt x="8172" y="9405"/>
                    </a:cubicBezTo>
                    <a:cubicBezTo>
                      <a:pt x="8172" y="9337"/>
                      <a:pt x="8172" y="9291"/>
                      <a:pt x="8149" y="9222"/>
                    </a:cubicBezTo>
                    <a:cubicBezTo>
                      <a:pt x="8103" y="9085"/>
                      <a:pt x="8035" y="8948"/>
                      <a:pt x="7966" y="8834"/>
                    </a:cubicBezTo>
                    <a:cubicBezTo>
                      <a:pt x="7921" y="8743"/>
                      <a:pt x="7875" y="8652"/>
                      <a:pt x="7829" y="8560"/>
                    </a:cubicBezTo>
                    <a:lnTo>
                      <a:pt x="7761" y="8424"/>
                    </a:lnTo>
                    <a:cubicBezTo>
                      <a:pt x="7715" y="8332"/>
                      <a:pt x="7669" y="8241"/>
                      <a:pt x="7624" y="8150"/>
                    </a:cubicBezTo>
                    <a:lnTo>
                      <a:pt x="7578" y="8081"/>
                    </a:lnTo>
                    <a:cubicBezTo>
                      <a:pt x="7510" y="7921"/>
                      <a:pt x="7464" y="7784"/>
                      <a:pt x="7441" y="7670"/>
                    </a:cubicBezTo>
                    <a:lnTo>
                      <a:pt x="7418" y="7533"/>
                    </a:lnTo>
                    <a:cubicBezTo>
                      <a:pt x="7418" y="7465"/>
                      <a:pt x="7396" y="7396"/>
                      <a:pt x="7396" y="7328"/>
                    </a:cubicBezTo>
                    <a:cubicBezTo>
                      <a:pt x="7373" y="7168"/>
                      <a:pt x="7373" y="7008"/>
                      <a:pt x="7396" y="6849"/>
                    </a:cubicBezTo>
                    <a:lnTo>
                      <a:pt x="7396" y="6826"/>
                    </a:lnTo>
                    <a:cubicBezTo>
                      <a:pt x="7396" y="6803"/>
                      <a:pt x="7396" y="6780"/>
                      <a:pt x="7396" y="6780"/>
                    </a:cubicBezTo>
                    <a:lnTo>
                      <a:pt x="7418" y="6666"/>
                    </a:lnTo>
                    <a:lnTo>
                      <a:pt x="7441" y="6483"/>
                    </a:lnTo>
                    <a:cubicBezTo>
                      <a:pt x="7464" y="6278"/>
                      <a:pt x="7487" y="6095"/>
                      <a:pt x="7533" y="5913"/>
                    </a:cubicBezTo>
                    <a:cubicBezTo>
                      <a:pt x="7555" y="5707"/>
                      <a:pt x="7601" y="5479"/>
                      <a:pt x="7624" y="5251"/>
                    </a:cubicBezTo>
                    <a:cubicBezTo>
                      <a:pt x="7647" y="5023"/>
                      <a:pt x="7647" y="4771"/>
                      <a:pt x="7669" y="4543"/>
                    </a:cubicBezTo>
                    <a:lnTo>
                      <a:pt x="7669" y="4498"/>
                    </a:lnTo>
                    <a:cubicBezTo>
                      <a:pt x="7692" y="4246"/>
                      <a:pt x="7692" y="3973"/>
                      <a:pt x="7715" y="3722"/>
                    </a:cubicBezTo>
                    <a:cubicBezTo>
                      <a:pt x="7715" y="3722"/>
                      <a:pt x="7715" y="3744"/>
                      <a:pt x="7715" y="3744"/>
                    </a:cubicBezTo>
                    <a:cubicBezTo>
                      <a:pt x="7715" y="3744"/>
                      <a:pt x="7715" y="3744"/>
                      <a:pt x="7715" y="3767"/>
                    </a:cubicBezTo>
                    <a:cubicBezTo>
                      <a:pt x="7738" y="3676"/>
                      <a:pt x="7738" y="3607"/>
                      <a:pt x="7738" y="3516"/>
                    </a:cubicBezTo>
                    <a:lnTo>
                      <a:pt x="7738" y="3539"/>
                    </a:lnTo>
                    <a:cubicBezTo>
                      <a:pt x="7784" y="3311"/>
                      <a:pt x="7806" y="3082"/>
                      <a:pt x="7852" y="2854"/>
                    </a:cubicBezTo>
                    <a:cubicBezTo>
                      <a:pt x="7875" y="2717"/>
                      <a:pt x="7898" y="2580"/>
                      <a:pt x="7921" y="2443"/>
                    </a:cubicBezTo>
                    <a:cubicBezTo>
                      <a:pt x="7943" y="2306"/>
                      <a:pt x="7966" y="2147"/>
                      <a:pt x="7989" y="2010"/>
                    </a:cubicBezTo>
                    <a:cubicBezTo>
                      <a:pt x="8012" y="1827"/>
                      <a:pt x="8035" y="1644"/>
                      <a:pt x="8058" y="1462"/>
                    </a:cubicBezTo>
                    <a:lnTo>
                      <a:pt x="8080" y="1234"/>
                    </a:lnTo>
                    <a:cubicBezTo>
                      <a:pt x="8103" y="1097"/>
                      <a:pt x="8126" y="960"/>
                      <a:pt x="8126" y="800"/>
                    </a:cubicBezTo>
                    <a:lnTo>
                      <a:pt x="8149" y="709"/>
                    </a:lnTo>
                    <a:lnTo>
                      <a:pt x="8149" y="617"/>
                    </a:lnTo>
                    <a:cubicBezTo>
                      <a:pt x="8149" y="594"/>
                      <a:pt x="8149" y="572"/>
                      <a:pt x="8149" y="549"/>
                    </a:cubicBezTo>
                    <a:cubicBezTo>
                      <a:pt x="8172" y="526"/>
                      <a:pt x="8194" y="503"/>
                      <a:pt x="8217" y="457"/>
                    </a:cubicBezTo>
                    <a:lnTo>
                      <a:pt x="8217" y="435"/>
                    </a:lnTo>
                    <a:lnTo>
                      <a:pt x="8240" y="412"/>
                    </a:lnTo>
                    <a:cubicBezTo>
                      <a:pt x="8240" y="389"/>
                      <a:pt x="8240" y="389"/>
                      <a:pt x="8240" y="366"/>
                    </a:cubicBezTo>
                    <a:cubicBezTo>
                      <a:pt x="8240" y="343"/>
                      <a:pt x="8263" y="321"/>
                      <a:pt x="8263" y="275"/>
                    </a:cubicBezTo>
                    <a:cubicBezTo>
                      <a:pt x="8263" y="252"/>
                      <a:pt x="8263" y="229"/>
                      <a:pt x="8286" y="206"/>
                    </a:cubicBezTo>
                    <a:cubicBezTo>
                      <a:pt x="8286" y="206"/>
                      <a:pt x="8263" y="206"/>
                      <a:pt x="8263" y="184"/>
                    </a:cubicBezTo>
                    <a:cubicBezTo>
                      <a:pt x="8263" y="115"/>
                      <a:pt x="8194" y="69"/>
                      <a:pt x="8149" y="24"/>
                    </a:cubicBezTo>
                    <a:cubicBezTo>
                      <a:pt x="8126" y="24"/>
                      <a:pt x="8103" y="24"/>
                      <a:pt x="8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50"/>
              <p:cNvSpPr/>
              <p:nvPr/>
            </p:nvSpPr>
            <p:spPr>
              <a:xfrm>
                <a:off x="6955206" y="1599806"/>
                <a:ext cx="209807" cy="290627"/>
              </a:xfrm>
              <a:custGeom>
                <a:avLst/>
                <a:gdLst/>
                <a:ahLst/>
                <a:cxnLst/>
                <a:rect l="l" t="t" r="r" b="b"/>
                <a:pathLst>
                  <a:path w="7762" h="10752" extrusionOk="0">
                    <a:moveTo>
                      <a:pt x="3059" y="0"/>
                    </a:moveTo>
                    <a:cubicBezTo>
                      <a:pt x="3037" y="0"/>
                      <a:pt x="2991" y="0"/>
                      <a:pt x="2945" y="23"/>
                    </a:cubicBezTo>
                    <a:cubicBezTo>
                      <a:pt x="2854" y="23"/>
                      <a:pt x="2763" y="46"/>
                      <a:pt x="2649" y="69"/>
                    </a:cubicBezTo>
                    <a:cubicBezTo>
                      <a:pt x="2603" y="92"/>
                      <a:pt x="2534" y="115"/>
                      <a:pt x="2489" y="137"/>
                    </a:cubicBezTo>
                    <a:cubicBezTo>
                      <a:pt x="2398" y="160"/>
                      <a:pt x="2329" y="206"/>
                      <a:pt x="2261" y="251"/>
                    </a:cubicBezTo>
                    <a:lnTo>
                      <a:pt x="2124" y="320"/>
                    </a:lnTo>
                    <a:cubicBezTo>
                      <a:pt x="2009" y="388"/>
                      <a:pt x="1895" y="457"/>
                      <a:pt x="1781" y="503"/>
                    </a:cubicBezTo>
                    <a:cubicBezTo>
                      <a:pt x="1713" y="525"/>
                      <a:pt x="1667" y="548"/>
                      <a:pt x="1599" y="594"/>
                    </a:cubicBezTo>
                    <a:cubicBezTo>
                      <a:pt x="1530" y="617"/>
                      <a:pt x="1439" y="639"/>
                      <a:pt x="1370" y="685"/>
                    </a:cubicBezTo>
                    <a:cubicBezTo>
                      <a:pt x="1325" y="708"/>
                      <a:pt x="1279" y="731"/>
                      <a:pt x="1256" y="754"/>
                    </a:cubicBezTo>
                    <a:cubicBezTo>
                      <a:pt x="1211" y="776"/>
                      <a:pt x="1165" y="799"/>
                      <a:pt x="1119" y="822"/>
                    </a:cubicBezTo>
                    <a:cubicBezTo>
                      <a:pt x="982" y="891"/>
                      <a:pt x="777" y="982"/>
                      <a:pt x="708" y="1164"/>
                    </a:cubicBezTo>
                    <a:cubicBezTo>
                      <a:pt x="686" y="1233"/>
                      <a:pt x="640" y="1301"/>
                      <a:pt x="640" y="1370"/>
                    </a:cubicBezTo>
                    <a:cubicBezTo>
                      <a:pt x="640" y="1416"/>
                      <a:pt x="617" y="1438"/>
                      <a:pt x="617" y="1461"/>
                    </a:cubicBezTo>
                    <a:cubicBezTo>
                      <a:pt x="617" y="1507"/>
                      <a:pt x="617" y="1530"/>
                      <a:pt x="617" y="1575"/>
                    </a:cubicBezTo>
                    <a:lnTo>
                      <a:pt x="594" y="1644"/>
                    </a:lnTo>
                    <a:cubicBezTo>
                      <a:pt x="594" y="1712"/>
                      <a:pt x="571" y="1758"/>
                      <a:pt x="571" y="1804"/>
                    </a:cubicBezTo>
                    <a:cubicBezTo>
                      <a:pt x="549" y="1872"/>
                      <a:pt x="549" y="1941"/>
                      <a:pt x="549" y="1986"/>
                    </a:cubicBezTo>
                    <a:lnTo>
                      <a:pt x="549" y="2077"/>
                    </a:lnTo>
                    <a:lnTo>
                      <a:pt x="526" y="2214"/>
                    </a:lnTo>
                    <a:cubicBezTo>
                      <a:pt x="526" y="2306"/>
                      <a:pt x="503" y="2397"/>
                      <a:pt x="503" y="2511"/>
                    </a:cubicBezTo>
                    <a:cubicBezTo>
                      <a:pt x="503" y="2557"/>
                      <a:pt x="503" y="2602"/>
                      <a:pt x="503" y="2648"/>
                    </a:cubicBezTo>
                    <a:cubicBezTo>
                      <a:pt x="503" y="2717"/>
                      <a:pt x="503" y="2762"/>
                      <a:pt x="480" y="2831"/>
                    </a:cubicBezTo>
                    <a:cubicBezTo>
                      <a:pt x="480" y="2990"/>
                      <a:pt x="457" y="3150"/>
                      <a:pt x="435" y="3310"/>
                    </a:cubicBezTo>
                    <a:lnTo>
                      <a:pt x="435" y="3356"/>
                    </a:lnTo>
                    <a:cubicBezTo>
                      <a:pt x="412" y="3470"/>
                      <a:pt x="412" y="3584"/>
                      <a:pt x="389" y="3721"/>
                    </a:cubicBezTo>
                    <a:cubicBezTo>
                      <a:pt x="389" y="3767"/>
                      <a:pt x="389" y="3835"/>
                      <a:pt x="389" y="3881"/>
                    </a:cubicBezTo>
                    <a:cubicBezTo>
                      <a:pt x="389" y="3926"/>
                      <a:pt x="366" y="3972"/>
                      <a:pt x="366" y="4018"/>
                    </a:cubicBezTo>
                    <a:cubicBezTo>
                      <a:pt x="366" y="4109"/>
                      <a:pt x="343" y="4200"/>
                      <a:pt x="343" y="4269"/>
                    </a:cubicBezTo>
                    <a:cubicBezTo>
                      <a:pt x="320" y="4406"/>
                      <a:pt x="298" y="4520"/>
                      <a:pt x="275" y="4634"/>
                    </a:cubicBezTo>
                    <a:lnTo>
                      <a:pt x="252" y="4908"/>
                    </a:lnTo>
                    <a:cubicBezTo>
                      <a:pt x="252" y="5022"/>
                      <a:pt x="252" y="5113"/>
                      <a:pt x="229" y="5227"/>
                    </a:cubicBezTo>
                    <a:lnTo>
                      <a:pt x="229" y="5296"/>
                    </a:lnTo>
                    <a:lnTo>
                      <a:pt x="206" y="5410"/>
                    </a:lnTo>
                    <a:cubicBezTo>
                      <a:pt x="183" y="5661"/>
                      <a:pt x="161" y="5912"/>
                      <a:pt x="138" y="6186"/>
                    </a:cubicBezTo>
                    <a:cubicBezTo>
                      <a:pt x="115" y="6346"/>
                      <a:pt x="115" y="6483"/>
                      <a:pt x="115" y="6643"/>
                    </a:cubicBezTo>
                    <a:lnTo>
                      <a:pt x="92" y="6802"/>
                    </a:lnTo>
                    <a:cubicBezTo>
                      <a:pt x="92" y="6894"/>
                      <a:pt x="92" y="6962"/>
                      <a:pt x="92" y="7053"/>
                    </a:cubicBezTo>
                    <a:lnTo>
                      <a:pt x="69" y="7168"/>
                    </a:lnTo>
                    <a:cubicBezTo>
                      <a:pt x="69" y="7282"/>
                      <a:pt x="46" y="7419"/>
                      <a:pt x="46" y="7533"/>
                    </a:cubicBezTo>
                    <a:cubicBezTo>
                      <a:pt x="46" y="7670"/>
                      <a:pt x="46" y="7784"/>
                      <a:pt x="24" y="7921"/>
                    </a:cubicBezTo>
                    <a:cubicBezTo>
                      <a:pt x="24" y="8035"/>
                      <a:pt x="24" y="8172"/>
                      <a:pt x="1" y="8286"/>
                    </a:cubicBezTo>
                    <a:cubicBezTo>
                      <a:pt x="1" y="8377"/>
                      <a:pt x="1" y="8446"/>
                      <a:pt x="24" y="8514"/>
                    </a:cubicBezTo>
                    <a:cubicBezTo>
                      <a:pt x="24" y="8560"/>
                      <a:pt x="24" y="8606"/>
                      <a:pt x="24" y="8628"/>
                    </a:cubicBezTo>
                    <a:cubicBezTo>
                      <a:pt x="24" y="8651"/>
                      <a:pt x="1" y="8697"/>
                      <a:pt x="1" y="8742"/>
                    </a:cubicBezTo>
                    <a:cubicBezTo>
                      <a:pt x="24" y="8857"/>
                      <a:pt x="46" y="8971"/>
                      <a:pt x="69" y="9085"/>
                    </a:cubicBezTo>
                    <a:lnTo>
                      <a:pt x="92" y="9153"/>
                    </a:lnTo>
                    <a:cubicBezTo>
                      <a:pt x="138" y="9290"/>
                      <a:pt x="183" y="9427"/>
                      <a:pt x="229" y="9564"/>
                    </a:cubicBezTo>
                    <a:cubicBezTo>
                      <a:pt x="275" y="9724"/>
                      <a:pt x="320" y="9861"/>
                      <a:pt x="389" y="9975"/>
                    </a:cubicBezTo>
                    <a:cubicBezTo>
                      <a:pt x="412" y="10043"/>
                      <a:pt x="435" y="10089"/>
                      <a:pt x="480" y="10135"/>
                    </a:cubicBezTo>
                    <a:lnTo>
                      <a:pt x="526" y="10249"/>
                    </a:lnTo>
                    <a:lnTo>
                      <a:pt x="571" y="10340"/>
                    </a:lnTo>
                    <a:cubicBezTo>
                      <a:pt x="594" y="10386"/>
                      <a:pt x="617" y="10454"/>
                      <a:pt x="640" y="10500"/>
                    </a:cubicBezTo>
                    <a:cubicBezTo>
                      <a:pt x="640" y="10523"/>
                      <a:pt x="663" y="10546"/>
                      <a:pt x="663" y="10546"/>
                    </a:cubicBezTo>
                    <a:cubicBezTo>
                      <a:pt x="686" y="10591"/>
                      <a:pt x="708" y="10614"/>
                      <a:pt x="731" y="10637"/>
                    </a:cubicBezTo>
                    <a:cubicBezTo>
                      <a:pt x="777" y="10683"/>
                      <a:pt x="845" y="10705"/>
                      <a:pt x="891" y="10728"/>
                    </a:cubicBezTo>
                    <a:cubicBezTo>
                      <a:pt x="914" y="10751"/>
                      <a:pt x="960" y="10751"/>
                      <a:pt x="982" y="10751"/>
                    </a:cubicBezTo>
                    <a:cubicBezTo>
                      <a:pt x="1051" y="10751"/>
                      <a:pt x="1142" y="10705"/>
                      <a:pt x="1211" y="10660"/>
                    </a:cubicBezTo>
                    <a:cubicBezTo>
                      <a:pt x="1256" y="10660"/>
                      <a:pt x="1279" y="10614"/>
                      <a:pt x="1325" y="10591"/>
                    </a:cubicBezTo>
                    <a:lnTo>
                      <a:pt x="1416" y="10523"/>
                    </a:lnTo>
                    <a:lnTo>
                      <a:pt x="1621" y="10409"/>
                    </a:lnTo>
                    <a:cubicBezTo>
                      <a:pt x="1827" y="10272"/>
                      <a:pt x="2032" y="10180"/>
                      <a:pt x="2238" y="10066"/>
                    </a:cubicBezTo>
                    <a:lnTo>
                      <a:pt x="2261" y="10043"/>
                    </a:lnTo>
                    <a:lnTo>
                      <a:pt x="2420" y="9975"/>
                    </a:lnTo>
                    <a:cubicBezTo>
                      <a:pt x="2580" y="9884"/>
                      <a:pt x="2740" y="9815"/>
                      <a:pt x="2900" y="9724"/>
                    </a:cubicBezTo>
                    <a:lnTo>
                      <a:pt x="2968" y="9701"/>
                    </a:lnTo>
                    <a:lnTo>
                      <a:pt x="2945" y="9701"/>
                    </a:lnTo>
                    <a:cubicBezTo>
                      <a:pt x="3219" y="9587"/>
                      <a:pt x="3493" y="9473"/>
                      <a:pt x="3767" y="9359"/>
                    </a:cubicBezTo>
                    <a:cubicBezTo>
                      <a:pt x="4087" y="9222"/>
                      <a:pt x="4383" y="9062"/>
                      <a:pt x="4634" y="8925"/>
                    </a:cubicBezTo>
                    <a:cubicBezTo>
                      <a:pt x="4771" y="8857"/>
                      <a:pt x="4885" y="8788"/>
                      <a:pt x="5000" y="8720"/>
                    </a:cubicBezTo>
                    <a:cubicBezTo>
                      <a:pt x="5159" y="8628"/>
                      <a:pt x="5296" y="8560"/>
                      <a:pt x="5433" y="8469"/>
                    </a:cubicBezTo>
                    <a:lnTo>
                      <a:pt x="5639" y="8354"/>
                    </a:lnTo>
                    <a:cubicBezTo>
                      <a:pt x="5821" y="8263"/>
                      <a:pt x="6004" y="8172"/>
                      <a:pt x="6187" y="8081"/>
                    </a:cubicBezTo>
                    <a:cubicBezTo>
                      <a:pt x="6392" y="7966"/>
                      <a:pt x="6575" y="7875"/>
                      <a:pt x="6780" y="7784"/>
                    </a:cubicBezTo>
                    <a:cubicBezTo>
                      <a:pt x="6894" y="7738"/>
                      <a:pt x="6985" y="7692"/>
                      <a:pt x="7100" y="7647"/>
                    </a:cubicBezTo>
                    <a:cubicBezTo>
                      <a:pt x="7168" y="7624"/>
                      <a:pt x="7259" y="7601"/>
                      <a:pt x="7328" y="7556"/>
                    </a:cubicBezTo>
                    <a:cubicBezTo>
                      <a:pt x="7373" y="7533"/>
                      <a:pt x="7442" y="7510"/>
                      <a:pt x="7488" y="7487"/>
                    </a:cubicBezTo>
                    <a:cubicBezTo>
                      <a:pt x="7510" y="7487"/>
                      <a:pt x="7510" y="7464"/>
                      <a:pt x="7533" y="7464"/>
                    </a:cubicBezTo>
                    <a:cubicBezTo>
                      <a:pt x="7579" y="7419"/>
                      <a:pt x="7624" y="7373"/>
                      <a:pt x="7670" y="7327"/>
                    </a:cubicBezTo>
                    <a:cubicBezTo>
                      <a:pt x="7716" y="7236"/>
                      <a:pt x="7716" y="7145"/>
                      <a:pt x="7739" y="7053"/>
                    </a:cubicBezTo>
                    <a:lnTo>
                      <a:pt x="7739" y="7008"/>
                    </a:lnTo>
                    <a:cubicBezTo>
                      <a:pt x="7739" y="6848"/>
                      <a:pt x="7761" y="6711"/>
                      <a:pt x="7761" y="6574"/>
                    </a:cubicBezTo>
                    <a:cubicBezTo>
                      <a:pt x="7761" y="6437"/>
                      <a:pt x="7761" y="6300"/>
                      <a:pt x="7739" y="6163"/>
                    </a:cubicBezTo>
                    <a:lnTo>
                      <a:pt x="7739" y="6118"/>
                    </a:lnTo>
                    <a:cubicBezTo>
                      <a:pt x="7739" y="6003"/>
                      <a:pt x="7739" y="5866"/>
                      <a:pt x="7716" y="5752"/>
                    </a:cubicBezTo>
                    <a:cubicBezTo>
                      <a:pt x="7693" y="5593"/>
                      <a:pt x="7670" y="5410"/>
                      <a:pt x="7624" y="5227"/>
                    </a:cubicBezTo>
                    <a:cubicBezTo>
                      <a:pt x="7602" y="5159"/>
                      <a:pt x="7602" y="5113"/>
                      <a:pt x="7579" y="5045"/>
                    </a:cubicBezTo>
                    <a:cubicBezTo>
                      <a:pt x="7556" y="4953"/>
                      <a:pt x="7556" y="4885"/>
                      <a:pt x="7533" y="4794"/>
                    </a:cubicBezTo>
                    <a:cubicBezTo>
                      <a:pt x="7510" y="4725"/>
                      <a:pt x="7488" y="4680"/>
                      <a:pt x="7465" y="4611"/>
                    </a:cubicBezTo>
                    <a:lnTo>
                      <a:pt x="7442" y="4543"/>
                    </a:lnTo>
                    <a:cubicBezTo>
                      <a:pt x="7442" y="4520"/>
                      <a:pt x="7442" y="4497"/>
                      <a:pt x="7419" y="4474"/>
                    </a:cubicBezTo>
                    <a:cubicBezTo>
                      <a:pt x="7396" y="4428"/>
                      <a:pt x="7373" y="4383"/>
                      <a:pt x="7351" y="4337"/>
                    </a:cubicBezTo>
                    <a:lnTo>
                      <a:pt x="7305" y="4246"/>
                    </a:lnTo>
                    <a:cubicBezTo>
                      <a:pt x="7259" y="4177"/>
                      <a:pt x="7236" y="4086"/>
                      <a:pt x="7191" y="4040"/>
                    </a:cubicBezTo>
                    <a:cubicBezTo>
                      <a:pt x="7100" y="3903"/>
                      <a:pt x="7008" y="3767"/>
                      <a:pt x="6894" y="3652"/>
                    </a:cubicBezTo>
                    <a:lnTo>
                      <a:pt x="6826" y="3538"/>
                    </a:lnTo>
                    <a:cubicBezTo>
                      <a:pt x="6757" y="3447"/>
                      <a:pt x="6689" y="3356"/>
                      <a:pt x="6620" y="3264"/>
                    </a:cubicBezTo>
                    <a:cubicBezTo>
                      <a:pt x="6460" y="3105"/>
                      <a:pt x="6301" y="2945"/>
                      <a:pt x="6141" y="2785"/>
                    </a:cubicBezTo>
                    <a:lnTo>
                      <a:pt x="6072" y="2717"/>
                    </a:lnTo>
                    <a:cubicBezTo>
                      <a:pt x="6095" y="2648"/>
                      <a:pt x="6072" y="2602"/>
                      <a:pt x="6050" y="2557"/>
                    </a:cubicBezTo>
                    <a:cubicBezTo>
                      <a:pt x="6004" y="2488"/>
                      <a:pt x="5981" y="2466"/>
                      <a:pt x="5935" y="2420"/>
                    </a:cubicBezTo>
                    <a:lnTo>
                      <a:pt x="5890" y="2374"/>
                    </a:lnTo>
                    <a:cubicBezTo>
                      <a:pt x="5867" y="2329"/>
                      <a:pt x="5844" y="2283"/>
                      <a:pt x="5798" y="2237"/>
                    </a:cubicBezTo>
                    <a:lnTo>
                      <a:pt x="5753" y="2146"/>
                    </a:lnTo>
                    <a:cubicBezTo>
                      <a:pt x="5730" y="2123"/>
                      <a:pt x="5730" y="2100"/>
                      <a:pt x="5707" y="2100"/>
                    </a:cubicBezTo>
                    <a:cubicBezTo>
                      <a:pt x="5707" y="2077"/>
                      <a:pt x="5707" y="2077"/>
                      <a:pt x="5707" y="2077"/>
                    </a:cubicBezTo>
                    <a:cubicBezTo>
                      <a:pt x="5662" y="2032"/>
                      <a:pt x="5616" y="1986"/>
                      <a:pt x="5570" y="1918"/>
                    </a:cubicBezTo>
                    <a:cubicBezTo>
                      <a:pt x="5502" y="1872"/>
                      <a:pt x="5456" y="1804"/>
                      <a:pt x="5388" y="1758"/>
                    </a:cubicBezTo>
                    <a:cubicBezTo>
                      <a:pt x="5273" y="1621"/>
                      <a:pt x="5137" y="1530"/>
                      <a:pt x="5000" y="1416"/>
                    </a:cubicBezTo>
                    <a:cubicBezTo>
                      <a:pt x="4908" y="1324"/>
                      <a:pt x="4817" y="1233"/>
                      <a:pt x="4703" y="1142"/>
                    </a:cubicBezTo>
                    <a:lnTo>
                      <a:pt x="4589" y="1050"/>
                    </a:lnTo>
                    <a:cubicBezTo>
                      <a:pt x="4497" y="959"/>
                      <a:pt x="4406" y="868"/>
                      <a:pt x="4315" y="799"/>
                    </a:cubicBezTo>
                    <a:cubicBezTo>
                      <a:pt x="4269" y="754"/>
                      <a:pt x="4224" y="708"/>
                      <a:pt x="4178" y="662"/>
                    </a:cubicBezTo>
                    <a:cubicBezTo>
                      <a:pt x="4132" y="639"/>
                      <a:pt x="4087" y="617"/>
                      <a:pt x="4041" y="571"/>
                    </a:cubicBezTo>
                    <a:cubicBezTo>
                      <a:pt x="3972" y="503"/>
                      <a:pt x="3904" y="457"/>
                      <a:pt x="3835" y="388"/>
                    </a:cubicBezTo>
                    <a:lnTo>
                      <a:pt x="3790" y="366"/>
                    </a:lnTo>
                    <a:cubicBezTo>
                      <a:pt x="3721" y="320"/>
                      <a:pt x="3653" y="297"/>
                      <a:pt x="3584" y="251"/>
                    </a:cubicBezTo>
                    <a:cubicBezTo>
                      <a:pt x="3562" y="229"/>
                      <a:pt x="3539" y="206"/>
                      <a:pt x="3516" y="183"/>
                    </a:cubicBezTo>
                    <a:cubicBezTo>
                      <a:pt x="3470" y="137"/>
                      <a:pt x="3425" y="115"/>
                      <a:pt x="3402" y="92"/>
                    </a:cubicBezTo>
                    <a:lnTo>
                      <a:pt x="3311" y="46"/>
                    </a:lnTo>
                    <a:cubicBezTo>
                      <a:pt x="3265" y="23"/>
                      <a:pt x="3242" y="23"/>
                      <a:pt x="3196" y="23"/>
                    </a:cubicBezTo>
                    <a:cubicBezTo>
                      <a:pt x="3151" y="0"/>
                      <a:pt x="3105" y="0"/>
                      <a:pt x="3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50"/>
              <p:cNvSpPr/>
              <p:nvPr/>
            </p:nvSpPr>
            <p:spPr>
              <a:xfrm>
                <a:off x="6909552" y="1440626"/>
                <a:ext cx="629339" cy="418316"/>
              </a:xfrm>
              <a:custGeom>
                <a:avLst/>
                <a:gdLst/>
                <a:ahLst/>
                <a:cxnLst/>
                <a:rect l="l" t="t" r="r" b="b"/>
                <a:pathLst>
                  <a:path w="23283" h="15476" extrusionOk="0">
                    <a:moveTo>
                      <a:pt x="15522" y="0"/>
                    </a:moveTo>
                    <a:cubicBezTo>
                      <a:pt x="15385" y="0"/>
                      <a:pt x="15225" y="23"/>
                      <a:pt x="15088" y="23"/>
                    </a:cubicBezTo>
                    <a:cubicBezTo>
                      <a:pt x="14951" y="23"/>
                      <a:pt x="14837" y="46"/>
                      <a:pt x="14723" y="69"/>
                    </a:cubicBezTo>
                    <a:cubicBezTo>
                      <a:pt x="14632" y="92"/>
                      <a:pt x="14563" y="92"/>
                      <a:pt x="14495" y="115"/>
                    </a:cubicBezTo>
                    <a:cubicBezTo>
                      <a:pt x="14404" y="115"/>
                      <a:pt x="14335" y="137"/>
                      <a:pt x="14244" y="137"/>
                    </a:cubicBezTo>
                    <a:cubicBezTo>
                      <a:pt x="14107" y="160"/>
                      <a:pt x="13993" y="206"/>
                      <a:pt x="13879" y="229"/>
                    </a:cubicBezTo>
                    <a:cubicBezTo>
                      <a:pt x="13856" y="206"/>
                      <a:pt x="13833" y="183"/>
                      <a:pt x="13787" y="183"/>
                    </a:cubicBezTo>
                    <a:lnTo>
                      <a:pt x="13696" y="206"/>
                    </a:lnTo>
                    <a:cubicBezTo>
                      <a:pt x="13605" y="229"/>
                      <a:pt x="13513" y="252"/>
                      <a:pt x="13422" y="274"/>
                    </a:cubicBezTo>
                    <a:cubicBezTo>
                      <a:pt x="13331" y="320"/>
                      <a:pt x="13262" y="343"/>
                      <a:pt x="13171" y="366"/>
                    </a:cubicBezTo>
                    <a:lnTo>
                      <a:pt x="13125" y="388"/>
                    </a:lnTo>
                    <a:cubicBezTo>
                      <a:pt x="13011" y="434"/>
                      <a:pt x="12897" y="480"/>
                      <a:pt x="12783" y="525"/>
                    </a:cubicBezTo>
                    <a:lnTo>
                      <a:pt x="12555" y="594"/>
                    </a:lnTo>
                    <a:lnTo>
                      <a:pt x="12463" y="640"/>
                    </a:lnTo>
                    <a:cubicBezTo>
                      <a:pt x="12304" y="685"/>
                      <a:pt x="12167" y="731"/>
                      <a:pt x="12007" y="799"/>
                    </a:cubicBezTo>
                    <a:cubicBezTo>
                      <a:pt x="11916" y="845"/>
                      <a:pt x="11824" y="891"/>
                      <a:pt x="11756" y="936"/>
                    </a:cubicBezTo>
                    <a:lnTo>
                      <a:pt x="11413" y="1142"/>
                    </a:lnTo>
                    <a:cubicBezTo>
                      <a:pt x="11368" y="1165"/>
                      <a:pt x="11322" y="1210"/>
                      <a:pt x="11299" y="1233"/>
                    </a:cubicBezTo>
                    <a:cubicBezTo>
                      <a:pt x="11140" y="1324"/>
                      <a:pt x="10980" y="1393"/>
                      <a:pt x="10820" y="1484"/>
                    </a:cubicBezTo>
                    <a:lnTo>
                      <a:pt x="10660" y="1575"/>
                    </a:lnTo>
                    <a:lnTo>
                      <a:pt x="10500" y="1644"/>
                    </a:lnTo>
                    <a:cubicBezTo>
                      <a:pt x="10341" y="1712"/>
                      <a:pt x="10181" y="1804"/>
                      <a:pt x="10021" y="1872"/>
                    </a:cubicBezTo>
                    <a:cubicBezTo>
                      <a:pt x="9816" y="1986"/>
                      <a:pt x="9610" y="2100"/>
                      <a:pt x="9405" y="2237"/>
                    </a:cubicBezTo>
                    <a:cubicBezTo>
                      <a:pt x="9245" y="2329"/>
                      <a:pt x="9085" y="2420"/>
                      <a:pt x="8925" y="2511"/>
                    </a:cubicBezTo>
                    <a:lnTo>
                      <a:pt x="8789" y="2603"/>
                    </a:lnTo>
                    <a:lnTo>
                      <a:pt x="8789" y="2603"/>
                    </a:lnTo>
                    <a:lnTo>
                      <a:pt x="8811" y="2580"/>
                    </a:lnTo>
                    <a:lnTo>
                      <a:pt x="8857" y="2534"/>
                    </a:lnTo>
                    <a:cubicBezTo>
                      <a:pt x="8971" y="2420"/>
                      <a:pt x="9062" y="2329"/>
                      <a:pt x="9154" y="2237"/>
                    </a:cubicBezTo>
                    <a:cubicBezTo>
                      <a:pt x="9245" y="2100"/>
                      <a:pt x="9336" y="1986"/>
                      <a:pt x="9382" y="1872"/>
                    </a:cubicBezTo>
                    <a:cubicBezTo>
                      <a:pt x="9428" y="1758"/>
                      <a:pt x="9473" y="1644"/>
                      <a:pt x="9473" y="1507"/>
                    </a:cubicBezTo>
                    <a:cubicBezTo>
                      <a:pt x="9496" y="1393"/>
                      <a:pt x="9496" y="1302"/>
                      <a:pt x="9473" y="1187"/>
                    </a:cubicBezTo>
                    <a:cubicBezTo>
                      <a:pt x="9450" y="1096"/>
                      <a:pt x="9428" y="1005"/>
                      <a:pt x="9359" y="868"/>
                    </a:cubicBezTo>
                    <a:cubicBezTo>
                      <a:pt x="9336" y="822"/>
                      <a:pt x="9291" y="777"/>
                      <a:pt x="9268" y="731"/>
                    </a:cubicBezTo>
                    <a:cubicBezTo>
                      <a:pt x="9199" y="662"/>
                      <a:pt x="9131" y="594"/>
                      <a:pt x="8994" y="548"/>
                    </a:cubicBezTo>
                    <a:cubicBezTo>
                      <a:pt x="8925" y="525"/>
                      <a:pt x="8857" y="503"/>
                      <a:pt x="8789" y="480"/>
                    </a:cubicBezTo>
                    <a:lnTo>
                      <a:pt x="8515" y="480"/>
                    </a:lnTo>
                    <a:cubicBezTo>
                      <a:pt x="8400" y="503"/>
                      <a:pt x="8286" y="503"/>
                      <a:pt x="8172" y="525"/>
                    </a:cubicBezTo>
                    <a:lnTo>
                      <a:pt x="8035" y="548"/>
                    </a:lnTo>
                    <a:cubicBezTo>
                      <a:pt x="7898" y="571"/>
                      <a:pt x="7761" y="594"/>
                      <a:pt x="7602" y="617"/>
                    </a:cubicBezTo>
                    <a:cubicBezTo>
                      <a:pt x="7442" y="662"/>
                      <a:pt x="7282" y="708"/>
                      <a:pt x="7122" y="754"/>
                    </a:cubicBezTo>
                    <a:cubicBezTo>
                      <a:pt x="6940" y="822"/>
                      <a:pt x="6757" y="891"/>
                      <a:pt x="6597" y="959"/>
                    </a:cubicBezTo>
                    <a:cubicBezTo>
                      <a:pt x="6438" y="1005"/>
                      <a:pt x="6301" y="1073"/>
                      <a:pt x="6118" y="1142"/>
                    </a:cubicBezTo>
                    <a:lnTo>
                      <a:pt x="6027" y="1210"/>
                    </a:lnTo>
                    <a:cubicBezTo>
                      <a:pt x="5913" y="1256"/>
                      <a:pt x="5798" y="1302"/>
                      <a:pt x="5707" y="1347"/>
                    </a:cubicBezTo>
                    <a:cubicBezTo>
                      <a:pt x="5456" y="1484"/>
                      <a:pt x="5228" y="1667"/>
                      <a:pt x="4977" y="1826"/>
                    </a:cubicBezTo>
                    <a:lnTo>
                      <a:pt x="4931" y="1872"/>
                    </a:lnTo>
                    <a:lnTo>
                      <a:pt x="4817" y="1941"/>
                    </a:lnTo>
                    <a:cubicBezTo>
                      <a:pt x="4657" y="2032"/>
                      <a:pt x="4520" y="2146"/>
                      <a:pt x="4360" y="2260"/>
                    </a:cubicBezTo>
                    <a:cubicBezTo>
                      <a:pt x="4201" y="2397"/>
                      <a:pt x="4041" y="2534"/>
                      <a:pt x="3881" y="2694"/>
                    </a:cubicBezTo>
                    <a:cubicBezTo>
                      <a:pt x="3721" y="2831"/>
                      <a:pt x="3562" y="2968"/>
                      <a:pt x="3425" y="3105"/>
                    </a:cubicBezTo>
                    <a:cubicBezTo>
                      <a:pt x="3288" y="3242"/>
                      <a:pt x="3173" y="3379"/>
                      <a:pt x="3059" y="3516"/>
                    </a:cubicBezTo>
                    <a:lnTo>
                      <a:pt x="2968" y="3630"/>
                    </a:lnTo>
                    <a:cubicBezTo>
                      <a:pt x="2877" y="3744"/>
                      <a:pt x="2763" y="3858"/>
                      <a:pt x="2649" y="3995"/>
                    </a:cubicBezTo>
                    <a:cubicBezTo>
                      <a:pt x="2628" y="4015"/>
                      <a:pt x="2607" y="4036"/>
                      <a:pt x="2603" y="4057"/>
                    </a:cubicBezTo>
                    <a:lnTo>
                      <a:pt x="2603" y="4057"/>
                    </a:lnTo>
                    <a:cubicBezTo>
                      <a:pt x="2486" y="4162"/>
                      <a:pt x="2382" y="4284"/>
                      <a:pt x="2260" y="4406"/>
                    </a:cubicBezTo>
                    <a:cubicBezTo>
                      <a:pt x="2124" y="4543"/>
                      <a:pt x="2009" y="4680"/>
                      <a:pt x="1895" y="4839"/>
                    </a:cubicBezTo>
                    <a:lnTo>
                      <a:pt x="1804" y="4931"/>
                    </a:lnTo>
                    <a:cubicBezTo>
                      <a:pt x="1735" y="4999"/>
                      <a:pt x="1667" y="5068"/>
                      <a:pt x="1599" y="5159"/>
                    </a:cubicBezTo>
                    <a:lnTo>
                      <a:pt x="1507" y="5273"/>
                    </a:lnTo>
                    <a:cubicBezTo>
                      <a:pt x="1462" y="5319"/>
                      <a:pt x="1416" y="5387"/>
                      <a:pt x="1370" y="5433"/>
                    </a:cubicBezTo>
                    <a:cubicBezTo>
                      <a:pt x="1370" y="5433"/>
                      <a:pt x="1370" y="5456"/>
                      <a:pt x="1370" y="5456"/>
                    </a:cubicBezTo>
                    <a:cubicBezTo>
                      <a:pt x="1370" y="5456"/>
                      <a:pt x="1347" y="5479"/>
                      <a:pt x="1347" y="5479"/>
                    </a:cubicBezTo>
                    <a:cubicBezTo>
                      <a:pt x="1279" y="5570"/>
                      <a:pt x="1188" y="5661"/>
                      <a:pt x="1119" y="5752"/>
                    </a:cubicBezTo>
                    <a:cubicBezTo>
                      <a:pt x="1096" y="5798"/>
                      <a:pt x="1074" y="5844"/>
                      <a:pt x="1028" y="5867"/>
                    </a:cubicBezTo>
                    <a:cubicBezTo>
                      <a:pt x="1005" y="5912"/>
                      <a:pt x="982" y="5981"/>
                      <a:pt x="937" y="6026"/>
                    </a:cubicBezTo>
                    <a:cubicBezTo>
                      <a:pt x="868" y="6118"/>
                      <a:pt x="800" y="6232"/>
                      <a:pt x="731" y="6323"/>
                    </a:cubicBezTo>
                    <a:cubicBezTo>
                      <a:pt x="663" y="6437"/>
                      <a:pt x="594" y="6528"/>
                      <a:pt x="526" y="6643"/>
                    </a:cubicBezTo>
                    <a:lnTo>
                      <a:pt x="503" y="6688"/>
                    </a:lnTo>
                    <a:cubicBezTo>
                      <a:pt x="412" y="6825"/>
                      <a:pt x="320" y="6962"/>
                      <a:pt x="229" y="7099"/>
                    </a:cubicBezTo>
                    <a:cubicBezTo>
                      <a:pt x="206" y="7145"/>
                      <a:pt x="183" y="7168"/>
                      <a:pt x="161" y="7213"/>
                    </a:cubicBezTo>
                    <a:lnTo>
                      <a:pt x="115" y="7282"/>
                    </a:lnTo>
                    <a:cubicBezTo>
                      <a:pt x="115" y="7305"/>
                      <a:pt x="92" y="7327"/>
                      <a:pt x="92" y="7350"/>
                    </a:cubicBezTo>
                    <a:cubicBezTo>
                      <a:pt x="46" y="7396"/>
                      <a:pt x="24" y="7441"/>
                      <a:pt x="24" y="7487"/>
                    </a:cubicBezTo>
                    <a:cubicBezTo>
                      <a:pt x="1" y="7556"/>
                      <a:pt x="1" y="7624"/>
                      <a:pt x="24" y="7693"/>
                    </a:cubicBezTo>
                    <a:cubicBezTo>
                      <a:pt x="69" y="7738"/>
                      <a:pt x="115" y="7807"/>
                      <a:pt x="183" y="7830"/>
                    </a:cubicBezTo>
                    <a:lnTo>
                      <a:pt x="366" y="7830"/>
                    </a:lnTo>
                    <a:cubicBezTo>
                      <a:pt x="366" y="7807"/>
                      <a:pt x="389" y="7807"/>
                      <a:pt x="389" y="7807"/>
                    </a:cubicBezTo>
                    <a:cubicBezTo>
                      <a:pt x="412" y="7807"/>
                      <a:pt x="412" y="7784"/>
                      <a:pt x="434" y="7784"/>
                    </a:cubicBezTo>
                    <a:cubicBezTo>
                      <a:pt x="480" y="7761"/>
                      <a:pt x="526" y="7738"/>
                      <a:pt x="549" y="7693"/>
                    </a:cubicBezTo>
                    <a:cubicBezTo>
                      <a:pt x="640" y="7647"/>
                      <a:pt x="708" y="7624"/>
                      <a:pt x="777" y="7601"/>
                    </a:cubicBezTo>
                    <a:lnTo>
                      <a:pt x="822" y="7578"/>
                    </a:lnTo>
                    <a:cubicBezTo>
                      <a:pt x="914" y="7533"/>
                      <a:pt x="1028" y="7487"/>
                      <a:pt x="1119" y="7441"/>
                    </a:cubicBezTo>
                    <a:lnTo>
                      <a:pt x="1256" y="7373"/>
                    </a:lnTo>
                    <a:cubicBezTo>
                      <a:pt x="1416" y="7305"/>
                      <a:pt x="1553" y="7236"/>
                      <a:pt x="1713" y="7190"/>
                    </a:cubicBezTo>
                    <a:cubicBezTo>
                      <a:pt x="1850" y="7122"/>
                      <a:pt x="1987" y="7076"/>
                      <a:pt x="2124" y="7008"/>
                    </a:cubicBezTo>
                    <a:cubicBezTo>
                      <a:pt x="2375" y="6894"/>
                      <a:pt x="2626" y="6757"/>
                      <a:pt x="2854" y="6643"/>
                    </a:cubicBezTo>
                    <a:lnTo>
                      <a:pt x="2900" y="6620"/>
                    </a:lnTo>
                    <a:cubicBezTo>
                      <a:pt x="2945" y="6597"/>
                      <a:pt x="3014" y="6551"/>
                      <a:pt x="3059" y="6528"/>
                    </a:cubicBezTo>
                    <a:cubicBezTo>
                      <a:pt x="3151" y="6506"/>
                      <a:pt x="3219" y="6460"/>
                      <a:pt x="3288" y="6414"/>
                    </a:cubicBezTo>
                    <a:cubicBezTo>
                      <a:pt x="3402" y="6346"/>
                      <a:pt x="3539" y="6277"/>
                      <a:pt x="3676" y="6209"/>
                    </a:cubicBezTo>
                    <a:cubicBezTo>
                      <a:pt x="3858" y="6118"/>
                      <a:pt x="4064" y="6026"/>
                      <a:pt x="4269" y="5958"/>
                    </a:cubicBezTo>
                    <a:cubicBezTo>
                      <a:pt x="4406" y="5912"/>
                      <a:pt x="4543" y="5867"/>
                      <a:pt x="4634" y="5867"/>
                    </a:cubicBezTo>
                    <a:lnTo>
                      <a:pt x="4840" y="5867"/>
                    </a:lnTo>
                    <a:cubicBezTo>
                      <a:pt x="4885" y="5889"/>
                      <a:pt x="4931" y="5889"/>
                      <a:pt x="4977" y="5912"/>
                    </a:cubicBezTo>
                    <a:cubicBezTo>
                      <a:pt x="4931" y="5889"/>
                      <a:pt x="4908" y="5867"/>
                      <a:pt x="4863" y="5844"/>
                    </a:cubicBezTo>
                    <a:cubicBezTo>
                      <a:pt x="4817" y="5844"/>
                      <a:pt x="4771" y="5821"/>
                      <a:pt x="4703" y="5821"/>
                    </a:cubicBezTo>
                    <a:cubicBezTo>
                      <a:pt x="4634" y="5821"/>
                      <a:pt x="4589" y="5821"/>
                      <a:pt x="4520" y="5844"/>
                    </a:cubicBezTo>
                    <a:cubicBezTo>
                      <a:pt x="4452" y="5844"/>
                      <a:pt x="4360" y="5867"/>
                      <a:pt x="4269" y="5912"/>
                    </a:cubicBezTo>
                    <a:lnTo>
                      <a:pt x="4178" y="5935"/>
                    </a:lnTo>
                    <a:cubicBezTo>
                      <a:pt x="4132" y="5958"/>
                      <a:pt x="4109" y="5958"/>
                      <a:pt x="4064" y="5958"/>
                    </a:cubicBezTo>
                    <a:cubicBezTo>
                      <a:pt x="4041" y="5958"/>
                      <a:pt x="4018" y="5958"/>
                      <a:pt x="3995" y="5935"/>
                    </a:cubicBezTo>
                    <a:cubicBezTo>
                      <a:pt x="3927" y="5912"/>
                      <a:pt x="3881" y="5844"/>
                      <a:pt x="3881" y="5775"/>
                    </a:cubicBezTo>
                    <a:cubicBezTo>
                      <a:pt x="3881" y="5638"/>
                      <a:pt x="4018" y="5547"/>
                      <a:pt x="4155" y="5456"/>
                    </a:cubicBezTo>
                    <a:cubicBezTo>
                      <a:pt x="4223" y="5410"/>
                      <a:pt x="4292" y="5387"/>
                      <a:pt x="4360" y="5342"/>
                    </a:cubicBezTo>
                    <a:cubicBezTo>
                      <a:pt x="4406" y="5319"/>
                      <a:pt x="4475" y="5273"/>
                      <a:pt x="4520" y="5250"/>
                    </a:cubicBezTo>
                    <a:cubicBezTo>
                      <a:pt x="4589" y="5205"/>
                      <a:pt x="4634" y="5182"/>
                      <a:pt x="4703" y="5159"/>
                    </a:cubicBezTo>
                    <a:cubicBezTo>
                      <a:pt x="4771" y="5113"/>
                      <a:pt x="4863" y="5068"/>
                      <a:pt x="4931" y="5022"/>
                    </a:cubicBezTo>
                    <a:cubicBezTo>
                      <a:pt x="5045" y="4954"/>
                      <a:pt x="5182" y="4885"/>
                      <a:pt x="5296" y="4817"/>
                    </a:cubicBezTo>
                    <a:lnTo>
                      <a:pt x="5388" y="4771"/>
                    </a:lnTo>
                    <a:lnTo>
                      <a:pt x="5502" y="4725"/>
                    </a:lnTo>
                    <a:lnTo>
                      <a:pt x="5502" y="4748"/>
                    </a:lnTo>
                    <a:lnTo>
                      <a:pt x="5547" y="4702"/>
                    </a:lnTo>
                    <a:lnTo>
                      <a:pt x="5639" y="4657"/>
                    </a:lnTo>
                    <a:cubicBezTo>
                      <a:pt x="5753" y="4611"/>
                      <a:pt x="5844" y="4566"/>
                      <a:pt x="5958" y="4520"/>
                    </a:cubicBezTo>
                    <a:cubicBezTo>
                      <a:pt x="6072" y="4451"/>
                      <a:pt x="6186" y="4406"/>
                      <a:pt x="6323" y="4383"/>
                    </a:cubicBezTo>
                    <a:cubicBezTo>
                      <a:pt x="6574" y="4292"/>
                      <a:pt x="6826" y="4200"/>
                      <a:pt x="7077" y="4155"/>
                    </a:cubicBezTo>
                    <a:cubicBezTo>
                      <a:pt x="7351" y="4109"/>
                      <a:pt x="7556" y="4086"/>
                      <a:pt x="7739" y="4086"/>
                    </a:cubicBezTo>
                    <a:cubicBezTo>
                      <a:pt x="7876" y="4086"/>
                      <a:pt x="7990" y="4086"/>
                      <a:pt x="8104" y="4109"/>
                    </a:cubicBezTo>
                    <a:cubicBezTo>
                      <a:pt x="8172" y="4132"/>
                      <a:pt x="8264" y="4155"/>
                      <a:pt x="8332" y="4177"/>
                    </a:cubicBezTo>
                    <a:lnTo>
                      <a:pt x="8378" y="4177"/>
                    </a:lnTo>
                    <a:cubicBezTo>
                      <a:pt x="8469" y="4223"/>
                      <a:pt x="8537" y="4246"/>
                      <a:pt x="8606" y="4292"/>
                    </a:cubicBezTo>
                    <a:cubicBezTo>
                      <a:pt x="8743" y="4360"/>
                      <a:pt x="8903" y="4474"/>
                      <a:pt x="8971" y="4634"/>
                    </a:cubicBezTo>
                    <a:cubicBezTo>
                      <a:pt x="9062" y="4771"/>
                      <a:pt x="9108" y="4931"/>
                      <a:pt x="9108" y="5090"/>
                    </a:cubicBezTo>
                    <a:cubicBezTo>
                      <a:pt x="9108" y="5227"/>
                      <a:pt x="9108" y="5342"/>
                      <a:pt x="9062" y="5456"/>
                    </a:cubicBezTo>
                    <a:cubicBezTo>
                      <a:pt x="9040" y="5615"/>
                      <a:pt x="8971" y="5775"/>
                      <a:pt x="8880" y="5889"/>
                    </a:cubicBezTo>
                    <a:cubicBezTo>
                      <a:pt x="8834" y="5981"/>
                      <a:pt x="8766" y="6072"/>
                      <a:pt x="8720" y="6163"/>
                    </a:cubicBezTo>
                    <a:lnTo>
                      <a:pt x="8606" y="6300"/>
                    </a:lnTo>
                    <a:lnTo>
                      <a:pt x="8652" y="6277"/>
                    </a:lnTo>
                    <a:cubicBezTo>
                      <a:pt x="8766" y="6232"/>
                      <a:pt x="8880" y="6209"/>
                      <a:pt x="8994" y="6140"/>
                    </a:cubicBezTo>
                    <a:cubicBezTo>
                      <a:pt x="9222" y="6072"/>
                      <a:pt x="9450" y="5981"/>
                      <a:pt x="9679" y="5889"/>
                    </a:cubicBezTo>
                    <a:cubicBezTo>
                      <a:pt x="9953" y="5798"/>
                      <a:pt x="10204" y="5707"/>
                      <a:pt x="10478" y="5593"/>
                    </a:cubicBezTo>
                    <a:lnTo>
                      <a:pt x="10569" y="5547"/>
                    </a:lnTo>
                    <a:cubicBezTo>
                      <a:pt x="10866" y="5433"/>
                      <a:pt x="11185" y="5319"/>
                      <a:pt x="11482" y="5205"/>
                    </a:cubicBezTo>
                    <a:cubicBezTo>
                      <a:pt x="11642" y="5136"/>
                      <a:pt x="11801" y="5090"/>
                      <a:pt x="11961" y="5022"/>
                    </a:cubicBezTo>
                    <a:cubicBezTo>
                      <a:pt x="12053" y="4999"/>
                      <a:pt x="12121" y="4976"/>
                      <a:pt x="12189" y="4954"/>
                    </a:cubicBezTo>
                    <a:cubicBezTo>
                      <a:pt x="12258" y="4931"/>
                      <a:pt x="12349" y="4908"/>
                      <a:pt x="12418" y="4885"/>
                    </a:cubicBezTo>
                    <a:lnTo>
                      <a:pt x="12509" y="4862"/>
                    </a:lnTo>
                    <a:cubicBezTo>
                      <a:pt x="12646" y="4817"/>
                      <a:pt x="12760" y="4771"/>
                      <a:pt x="12897" y="4748"/>
                    </a:cubicBezTo>
                    <a:cubicBezTo>
                      <a:pt x="12966" y="4725"/>
                      <a:pt x="13057" y="4702"/>
                      <a:pt x="13148" y="4680"/>
                    </a:cubicBezTo>
                    <a:lnTo>
                      <a:pt x="13308" y="4634"/>
                    </a:lnTo>
                    <a:lnTo>
                      <a:pt x="13445" y="4611"/>
                    </a:lnTo>
                    <a:lnTo>
                      <a:pt x="13536" y="4588"/>
                    </a:lnTo>
                    <a:cubicBezTo>
                      <a:pt x="13605" y="4566"/>
                      <a:pt x="13673" y="4566"/>
                      <a:pt x="13719" y="4543"/>
                    </a:cubicBezTo>
                    <a:lnTo>
                      <a:pt x="13810" y="4543"/>
                    </a:lnTo>
                    <a:cubicBezTo>
                      <a:pt x="13947" y="4497"/>
                      <a:pt x="14084" y="4497"/>
                      <a:pt x="14244" y="4474"/>
                    </a:cubicBezTo>
                    <a:cubicBezTo>
                      <a:pt x="14335" y="4451"/>
                      <a:pt x="14449" y="4451"/>
                      <a:pt x="14563" y="4451"/>
                    </a:cubicBezTo>
                    <a:lnTo>
                      <a:pt x="14677" y="4451"/>
                    </a:lnTo>
                    <a:cubicBezTo>
                      <a:pt x="14792" y="4451"/>
                      <a:pt x="14929" y="4451"/>
                      <a:pt x="15043" y="4497"/>
                    </a:cubicBezTo>
                    <a:cubicBezTo>
                      <a:pt x="15202" y="4543"/>
                      <a:pt x="15339" y="4611"/>
                      <a:pt x="15454" y="4702"/>
                    </a:cubicBezTo>
                    <a:cubicBezTo>
                      <a:pt x="15613" y="4817"/>
                      <a:pt x="15727" y="4954"/>
                      <a:pt x="15773" y="5136"/>
                    </a:cubicBezTo>
                    <a:cubicBezTo>
                      <a:pt x="15796" y="5182"/>
                      <a:pt x="15819" y="5250"/>
                      <a:pt x="15842" y="5319"/>
                    </a:cubicBezTo>
                    <a:cubicBezTo>
                      <a:pt x="15842" y="5410"/>
                      <a:pt x="15864" y="5479"/>
                      <a:pt x="15864" y="5570"/>
                    </a:cubicBezTo>
                    <a:cubicBezTo>
                      <a:pt x="15864" y="5684"/>
                      <a:pt x="15842" y="5798"/>
                      <a:pt x="15819" y="5889"/>
                    </a:cubicBezTo>
                    <a:cubicBezTo>
                      <a:pt x="15773" y="6004"/>
                      <a:pt x="15727" y="6118"/>
                      <a:pt x="15636" y="6255"/>
                    </a:cubicBezTo>
                    <a:cubicBezTo>
                      <a:pt x="15568" y="6369"/>
                      <a:pt x="15499" y="6460"/>
                      <a:pt x="15408" y="6551"/>
                    </a:cubicBezTo>
                    <a:lnTo>
                      <a:pt x="15339" y="6643"/>
                    </a:lnTo>
                    <a:cubicBezTo>
                      <a:pt x="15271" y="6757"/>
                      <a:pt x="15157" y="6848"/>
                      <a:pt x="15065" y="6962"/>
                    </a:cubicBezTo>
                    <a:cubicBezTo>
                      <a:pt x="14929" y="7099"/>
                      <a:pt x="14792" y="7236"/>
                      <a:pt x="14655" y="7350"/>
                    </a:cubicBezTo>
                    <a:cubicBezTo>
                      <a:pt x="14563" y="7441"/>
                      <a:pt x="14449" y="7510"/>
                      <a:pt x="14335" y="7601"/>
                    </a:cubicBezTo>
                    <a:cubicBezTo>
                      <a:pt x="14221" y="7693"/>
                      <a:pt x="14107" y="7761"/>
                      <a:pt x="13970" y="7830"/>
                    </a:cubicBezTo>
                    <a:cubicBezTo>
                      <a:pt x="13764" y="7966"/>
                      <a:pt x="13536" y="8081"/>
                      <a:pt x="13308" y="8195"/>
                    </a:cubicBezTo>
                    <a:lnTo>
                      <a:pt x="13217" y="8218"/>
                    </a:lnTo>
                    <a:lnTo>
                      <a:pt x="13239" y="8218"/>
                    </a:lnTo>
                    <a:cubicBezTo>
                      <a:pt x="12920" y="8377"/>
                      <a:pt x="12578" y="8537"/>
                      <a:pt x="12144" y="8720"/>
                    </a:cubicBezTo>
                    <a:cubicBezTo>
                      <a:pt x="11984" y="8788"/>
                      <a:pt x="11801" y="8857"/>
                      <a:pt x="11619" y="8925"/>
                    </a:cubicBezTo>
                    <a:lnTo>
                      <a:pt x="11505" y="8971"/>
                    </a:lnTo>
                    <a:cubicBezTo>
                      <a:pt x="11391" y="9016"/>
                      <a:pt x="11276" y="9062"/>
                      <a:pt x="11140" y="9131"/>
                    </a:cubicBezTo>
                    <a:cubicBezTo>
                      <a:pt x="11048" y="9176"/>
                      <a:pt x="10957" y="9222"/>
                      <a:pt x="10888" y="9290"/>
                    </a:cubicBezTo>
                    <a:cubicBezTo>
                      <a:pt x="10866" y="9290"/>
                      <a:pt x="10843" y="9313"/>
                      <a:pt x="10843" y="9336"/>
                    </a:cubicBezTo>
                    <a:lnTo>
                      <a:pt x="11619" y="9336"/>
                    </a:lnTo>
                    <a:cubicBezTo>
                      <a:pt x="11710" y="9336"/>
                      <a:pt x="11779" y="9336"/>
                      <a:pt x="11847" y="9359"/>
                    </a:cubicBezTo>
                    <a:cubicBezTo>
                      <a:pt x="11893" y="9359"/>
                      <a:pt x="11938" y="9382"/>
                      <a:pt x="12007" y="9404"/>
                    </a:cubicBezTo>
                    <a:cubicBezTo>
                      <a:pt x="12121" y="9450"/>
                      <a:pt x="12235" y="9473"/>
                      <a:pt x="12326" y="9519"/>
                    </a:cubicBezTo>
                    <a:lnTo>
                      <a:pt x="12441" y="9564"/>
                    </a:lnTo>
                    <a:cubicBezTo>
                      <a:pt x="12578" y="9610"/>
                      <a:pt x="12714" y="9678"/>
                      <a:pt x="12806" y="9770"/>
                    </a:cubicBezTo>
                    <a:cubicBezTo>
                      <a:pt x="12874" y="9838"/>
                      <a:pt x="12943" y="9907"/>
                      <a:pt x="12988" y="9998"/>
                    </a:cubicBezTo>
                    <a:cubicBezTo>
                      <a:pt x="13057" y="10089"/>
                      <a:pt x="13102" y="10181"/>
                      <a:pt x="13125" y="10249"/>
                    </a:cubicBezTo>
                    <a:cubicBezTo>
                      <a:pt x="13148" y="10340"/>
                      <a:pt x="13148" y="10409"/>
                      <a:pt x="13171" y="10500"/>
                    </a:cubicBezTo>
                    <a:cubicBezTo>
                      <a:pt x="13194" y="10569"/>
                      <a:pt x="13194" y="10637"/>
                      <a:pt x="13194" y="10706"/>
                    </a:cubicBezTo>
                    <a:cubicBezTo>
                      <a:pt x="13194" y="10797"/>
                      <a:pt x="13194" y="10865"/>
                      <a:pt x="13148" y="10957"/>
                    </a:cubicBezTo>
                    <a:cubicBezTo>
                      <a:pt x="13102" y="11139"/>
                      <a:pt x="13011" y="11322"/>
                      <a:pt x="12920" y="11482"/>
                    </a:cubicBezTo>
                    <a:cubicBezTo>
                      <a:pt x="12806" y="11687"/>
                      <a:pt x="12623" y="11915"/>
                      <a:pt x="12395" y="12166"/>
                    </a:cubicBezTo>
                    <a:cubicBezTo>
                      <a:pt x="12281" y="12258"/>
                      <a:pt x="12167" y="12372"/>
                      <a:pt x="12053" y="12463"/>
                    </a:cubicBezTo>
                    <a:cubicBezTo>
                      <a:pt x="11938" y="12577"/>
                      <a:pt x="11824" y="12668"/>
                      <a:pt x="11710" y="12737"/>
                    </a:cubicBezTo>
                    <a:cubicBezTo>
                      <a:pt x="11596" y="12805"/>
                      <a:pt x="11482" y="12897"/>
                      <a:pt x="11368" y="12965"/>
                    </a:cubicBezTo>
                    <a:cubicBezTo>
                      <a:pt x="11231" y="13034"/>
                      <a:pt x="11094" y="13102"/>
                      <a:pt x="10934" y="13171"/>
                    </a:cubicBezTo>
                    <a:cubicBezTo>
                      <a:pt x="10797" y="13216"/>
                      <a:pt x="10683" y="13285"/>
                      <a:pt x="10546" y="13308"/>
                    </a:cubicBezTo>
                    <a:cubicBezTo>
                      <a:pt x="10386" y="13353"/>
                      <a:pt x="10227" y="13376"/>
                      <a:pt x="10090" y="13399"/>
                    </a:cubicBezTo>
                    <a:cubicBezTo>
                      <a:pt x="9975" y="13422"/>
                      <a:pt x="9861" y="13445"/>
                      <a:pt x="9747" y="13467"/>
                    </a:cubicBezTo>
                    <a:lnTo>
                      <a:pt x="9679" y="13490"/>
                    </a:lnTo>
                    <a:lnTo>
                      <a:pt x="9610" y="13490"/>
                    </a:lnTo>
                    <a:cubicBezTo>
                      <a:pt x="9496" y="13490"/>
                      <a:pt x="9428" y="13445"/>
                      <a:pt x="9405" y="13353"/>
                    </a:cubicBezTo>
                    <a:cubicBezTo>
                      <a:pt x="9382" y="13262"/>
                      <a:pt x="9405" y="13148"/>
                      <a:pt x="9496" y="13102"/>
                    </a:cubicBezTo>
                    <a:cubicBezTo>
                      <a:pt x="9473" y="13102"/>
                      <a:pt x="9473" y="13079"/>
                      <a:pt x="9473" y="13057"/>
                    </a:cubicBezTo>
                    <a:cubicBezTo>
                      <a:pt x="9450" y="13034"/>
                      <a:pt x="9450" y="12988"/>
                      <a:pt x="9450" y="12942"/>
                    </a:cubicBezTo>
                    <a:cubicBezTo>
                      <a:pt x="9428" y="12988"/>
                      <a:pt x="9428" y="13034"/>
                      <a:pt x="9405" y="13079"/>
                    </a:cubicBezTo>
                    <a:lnTo>
                      <a:pt x="9382" y="13148"/>
                    </a:lnTo>
                    <a:cubicBezTo>
                      <a:pt x="9359" y="13285"/>
                      <a:pt x="9313" y="13399"/>
                      <a:pt x="9268" y="13513"/>
                    </a:cubicBezTo>
                    <a:lnTo>
                      <a:pt x="9222" y="13513"/>
                    </a:lnTo>
                    <a:cubicBezTo>
                      <a:pt x="9131" y="13513"/>
                      <a:pt x="9062" y="13536"/>
                      <a:pt x="9017" y="13559"/>
                    </a:cubicBezTo>
                    <a:cubicBezTo>
                      <a:pt x="8948" y="13581"/>
                      <a:pt x="8903" y="13604"/>
                      <a:pt x="8857" y="13627"/>
                    </a:cubicBezTo>
                    <a:lnTo>
                      <a:pt x="8766" y="13673"/>
                    </a:lnTo>
                    <a:cubicBezTo>
                      <a:pt x="8674" y="13718"/>
                      <a:pt x="8583" y="13764"/>
                      <a:pt x="8515" y="13787"/>
                    </a:cubicBezTo>
                    <a:lnTo>
                      <a:pt x="8423" y="13833"/>
                    </a:lnTo>
                    <a:cubicBezTo>
                      <a:pt x="8218" y="13924"/>
                      <a:pt x="8012" y="14015"/>
                      <a:pt x="7807" y="14106"/>
                    </a:cubicBezTo>
                    <a:cubicBezTo>
                      <a:pt x="7579" y="14221"/>
                      <a:pt x="7328" y="14335"/>
                      <a:pt x="7099" y="14449"/>
                    </a:cubicBezTo>
                    <a:lnTo>
                      <a:pt x="7008" y="14495"/>
                    </a:lnTo>
                    <a:cubicBezTo>
                      <a:pt x="6940" y="14517"/>
                      <a:pt x="6848" y="14563"/>
                      <a:pt x="6780" y="14609"/>
                    </a:cubicBezTo>
                    <a:lnTo>
                      <a:pt x="6711" y="14631"/>
                    </a:lnTo>
                    <a:cubicBezTo>
                      <a:pt x="6597" y="14677"/>
                      <a:pt x="6483" y="14746"/>
                      <a:pt x="6415" y="14837"/>
                    </a:cubicBezTo>
                    <a:cubicBezTo>
                      <a:pt x="6415" y="14860"/>
                      <a:pt x="6392" y="14883"/>
                      <a:pt x="6392" y="14905"/>
                    </a:cubicBezTo>
                    <a:cubicBezTo>
                      <a:pt x="6369" y="14905"/>
                      <a:pt x="6346" y="14928"/>
                      <a:pt x="6323" y="14928"/>
                    </a:cubicBezTo>
                    <a:cubicBezTo>
                      <a:pt x="6278" y="14951"/>
                      <a:pt x="6255" y="14974"/>
                      <a:pt x="6232" y="15019"/>
                    </a:cubicBezTo>
                    <a:lnTo>
                      <a:pt x="6072" y="15042"/>
                    </a:lnTo>
                    <a:cubicBezTo>
                      <a:pt x="6004" y="15065"/>
                      <a:pt x="5913" y="15088"/>
                      <a:pt x="5844" y="15111"/>
                    </a:cubicBezTo>
                    <a:cubicBezTo>
                      <a:pt x="5730" y="15134"/>
                      <a:pt x="5661" y="15225"/>
                      <a:pt x="5684" y="15316"/>
                    </a:cubicBezTo>
                    <a:cubicBezTo>
                      <a:pt x="5707" y="15408"/>
                      <a:pt x="5776" y="15476"/>
                      <a:pt x="5867" y="15476"/>
                    </a:cubicBezTo>
                    <a:lnTo>
                      <a:pt x="5913" y="15476"/>
                    </a:lnTo>
                    <a:cubicBezTo>
                      <a:pt x="6095" y="15430"/>
                      <a:pt x="6301" y="15408"/>
                      <a:pt x="6483" y="15385"/>
                    </a:cubicBezTo>
                    <a:cubicBezTo>
                      <a:pt x="6574" y="15385"/>
                      <a:pt x="6666" y="15362"/>
                      <a:pt x="6757" y="15362"/>
                    </a:cubicBezTo>
                    <a:cubicBezTo>
                      <a:pt x="6894" y="15339"/>
                      <a:pt x="7008" y="15316"/>
                      <a:pt x="7145" y="15293"/>
                    </a:cubicBezTo>
                    <a:cubicBezTo>
                      <a:pt x="7328" y="15271"/>
                      <a:pt x="7487" y="15271"/>
                      <a:pt x="7647" y="15225"/>
                    </a:cubicBezTo>
                    <a:cubicBezTo>
                      <a:pt x="7807" y="15202"/>
                      <a:pt x="7967" y="15156"/>
                      <a:pt x="8104" y="15111"/>
                    </a:cubicBezTo>
                    <a:cubicBezTo>
                      <a:pt x="8195" y="15088"/>
                      <a:pt x="8264" y="15065"/>
                      <a:pt x="8355" y="15042"/>
                    </a:cubicBezTo>
                    <a:lnTo>
                      <a:pt x="8537" y="14997"/>
                    </a:lnTo>
                    <a:cubicBezTo>
                      <a:pt x="8606" y="14974"/>
                      <a:pt x="8674" y="14974"/>
                      <a:pt x="8720" y="14951"/>
                    </a:cubicBezTo>
                    <a:cubicBezTo>
                      <a:pt x="8925" y="14951"/>
                      <a:pt x="9085" y="14928"/>
                      <a:pt x="9268" y="14928"/>
                    </a:cubicBezTo>
                    <a:cubicBezTo>
                      <a:pt x="9610" y="14905"/>
                      <a:pt x="9953" y="14791"/>
                      <a:pt x="10227" y="14700"/>
                    </a:cubicBezTo>
                    <a:cubicBezTo>
                      <a:pt x="10455" y="14631"/>
                      <a:pt x="10683" y="14517"/>
                      <a:pt x="10888" y="14449"/>
                    </a:cubicBezTo>
                    <a:lnTo>
                      <a:pt x="11071" y="14380"/>
                    </a:lnTo>
                    <a:cubicBezTo>
                      <a:pt x="11185" y="14312"/>
                      <a:pt x="11322" y="14266"/>
                      <a:pt x="11459" y="14198"/>
                    </a:cubicBezTo>
                    <a:cubicBezTo>
                      <a:pt x="11550" y="14152"/>
                      <a:pt x="11642" y="14106"/>
                      <a:pt x="11733" y="14061"/>
                    </a:cubicBezTo>
                    <a:lnTo>
                      <a:pt x="11893" y="13992"/>
                    </a:lnTo>
                    <a:cubicBezTo>
                      <a:pt x="12212" y="13855"/>
                      <a:pt x="12509" y="13696"/>
                      <a:pt x="12829" y="13559"/>
                    </a:cubicBezTo>
                    <a:lnTo>
                      <a:pt x="12874" y="13536"/>
                    </a:lnTo>
                    <a:cubicBezTo>
                      <a:pt x="13011" y="13467"/>
                      <a:pt x="13148" y="13399"/>
                      <a:pt x="13262" y="13330"/>
                    </a:cubicBezTo>
                    <a:cubicBezTo>
                      <a:pt x="13331" y="13308"/>
                      <a:pt x="13376" y="13262"/>
                      <a:pt x="13445" y="13216"/>
                    </a:cubicBezTo>
                    <a:cubicBezTo>
                      <a:pt x="13468" y="13193"/>
                      <a:pt x="13491" y="13193"/>
                      <a:pt x="13513" y="13171"/>
                    </a:cubicBezTo>
                    <a:lnTo>
                      <a:pt x="13536" y="13148"/>
                    </a:lnTo>
                    <a:cubicBezTo>
                      <a:pt x="13605" y="13102"/>
                      <a:pt x="13673" y="13057"/>
                      <a:pt x="13742" y="13011"/>
                    </a:cubicBezTo>
                    <a:cubicBezTo>
                      <a:pt x="14312" y="12600"/>
                      <a:pt x="14814" y="12121"/>
                      <a:pt x="15180" y="11778"/>
                    </a:cubicBezTo>
                    <a:cubicBezTo>
                      <a:pt x="15431" y="11527"/>
                      <a:pt x="15636" y="11322"/>
                      <a:pt x="15819" y="11094"/>
                    </a:cubicBezTo>
                    <a:cubicBezTo>
                      <a:pt x="16024" y="10865"/>
                      <a:pt x="16207" y="10637"/>
                      <a:pt x="16344" y="10386"/>
                    </a:cubicBezTo>
                    <a:cubicBezTo>
                      <a:pt x="16389" y="10317"/>
                      <a:pt x="16435" y="10226"/>
                      <a:pt x="16458" y="10135"/>
                    </a:cubicBezTo>
                    <a:lnTo>
                      <a:pt x="16481" y="10112"/>
                    </a:lnTo>
                    <a:cubicBezTo>
                      <a:pt x="16526" y="10044"/>
                      <a:pt x="16572" y="9952"/>
                      <a:pt x="16595" y="9884"/>
                    </a:cubicBezTo>
                    <a:cubicBezTo>
                      <a:pt x="16618" y="9724"/>
                      <a:pt x="16618" y="9564"/>
                      <a:pt x="16572" y="9359"/>
                    </a:cubicBezTo>
                    <a:cubicBezTo>
                      <a:pt x="16572" y="9313"/>
                      <a:pt x="16549" y="9268"/>
                      <a:pt x="16526" y="9199"/>
                    </a:cubicBezTo>
                    <a:cubicBezTo>
                      <a:pt x="16481" y="9062"/>
                      <a:pt x="16389" y="8971"/>
                      <a:pt x="16321" y="8925"/>
                    </a:cubicBezTo>
                    <a:cubicBezTo>
                      <a:pt x="16184" y="8811"/>
                      <a:pt x="16001" y="8788"/>
                      <a:pt x="15842" y="8743"/>
                    </a:cubicBezTo>
                    <a:cubicBezTo>
                      <a:pt x="15727" y="8720"/>
                      <a:pt x="15613" y="8720"/>
                      <a:pt x="15476" y="8720"/>
                    </a:cubicBezTo>
                    <a:lnTo>
                      <a:pt x="15294" y="8720"/>
                    </a:lnTo>
                    <a:cubicBezTo>
                      <a:pt x="15499" y="8606"/>
                      <a:pt x="15682" y="8491"/>
                      <a:pt x="15887" y="8377"/>
                    </a:cubicBezTo>
                    <a:cubicBezTo>
                      <a:pt x="15956" y="8355"/>
                      <a:pt x="16024" y="8309"/>
                      <a:pt x="16093" y="8263"/>
                    </a:cubicBezTo>
                    <a:cubicBezTo>
                      <a:pt x="16161" y="8218"/>
                      <a:pt x="16252" y="8172"/>
                      <a:pt x="16321" y="8149"/>
                    </a:cubicBezTo>
                    <a:lnTo>
                      <a:pt x="16503" y="8035"/>
                    </a:lnTo>
                    <a:lnTo>
                      <a:pt x="16709" y="7921"/>
                    </a:lnTo>
                    <a:cubicBezTo>
                      <a:pt x="16777" y="7898"/>
                      <a:pt x="16869" y="7852"/>
                      <a:pt x="16937" y="7807"/>
                    </a:cubicBezTo>
                    <a:cubicBezTo>
                      <a:pt x="16983" y="7784"/>
                      <a:pt x="17051" y="7738"/>
                      <a:pt x="17097" y="7715"/>
                    </a:cubicBezTo>
                    <a:cubicBezTo>
                      <a:pt x="17234" y="7647"/>
                      <a:pt x="17348" y="7578"/>
                      <a:pt x="17485" y="7487"/>
                    </a:cubicBezTo>
                    <a:cubicBezTo>
                      <a:pt x="17736" y="7350"/>
                      <a:pt x="17987" y="7190"/>
                      <a:pt x="18238" y="7053"/>
                    </a:cubicBezTo>
                    <a:cubicBezTo>
                      <a:pt x="18466" y="6917"/>
                      <a:pt x="18672" y="6802"/>
                      <a:pt x="18900" y="6665"/>
                    </a:cubicBezTo>
                    <a:cubicBezTo>
                      <a:pt x="19243" y="6483"/>
                      <a:pt x="19585" y="6300"/>
                      <a:pt x="19904" y="6095"/>
                    </a:cubicBezTo>
                    <a:cubicBezTo>
                      <a:pt x="20110" y="5958"/>
                      <a:pt x="20315" y="5798"/>
                      <a:pt x="20521" y="5661"/>
                    </a:cubicBezTo>
                    <a:lnTo>
                      <a:pt x="20680" y="5524"/>
                    </a:lnTo>
                    <a:cubicBezTo>
                      <a:pt x="20932" y="5342"/>
                      <a:pt x="21183" y="5159"/>
                      <a:pt x="21388" y="4999"/>
                    </a:cubicBezTo>
                    <a:cubicBezTo>
                      <a:pt x="21822" y="4657"/>
                      <a:pt x="22255" y="4269"/>
                      <a:pt x="22666" y="3812"/>
                    </a:cubicBezTo>
                    <a:cubicBezTo>
                      <a:pt x="22780" y="3698"/>
                      <a:pt x="22895" y="3538"/>
                      <a:pt x="22986" y="3401"/>
                    </a:cubicBezTo>
                    <a:cubicBezTo>
                      <a:pt x="23054" y="3287"/>
                      <a:pt x="23146" y="3173"/>
                      <a:pt x="23191" y="3036"/>
                    </a:cubicBezTo>
                    <a:cubicBezTo>
                      <a:pt x="23260" y="2854"/>
                      <a:pt x="23283" y="2694"/>
                      <a:pt x="23283" y="2534"/>
                    </a:cubicBezTo>
                    <a:cubicBezTo>
                      <a:pt x="23260" y="2397"/>
                      <a:pt x="23260" y="2283"/>
                      <a:pt x="23237" y="2169"/>
                    </a:cubicBezTo>
                    <a:cubicBezTo>
                      <a:pt x="23214" y="2055"/>
                      <a:pt x="23191" y="1941"/>
                      <a:pt x="23123" y="1826"/>
                    </a:cubicBezTo>
                    <a:cubicBezTo>
                      <a:pt x="23032" y="1667"/>
                      <a:pt x="22872" y="1507"/>
                      <a:pt x="22712" y="1438"/>
                    </a:cubicBezTo>
                    <a:cubicBezTo>
                      <a:pt x="22621" y="1393"/>
                      <a:pt x="22529" y="1347"/>
                      <a:pt x="22438" y="1302"/>
                    </a:cubicBezTo>
                    <a:cubicBezTo>
                      <a:pt x="22301" y="1256"/>
                      <a:pt x="22164" y="1233"/>
                      <a:pt x="22050" y="1233"/>
                    </a:cubicBezTo>
                    <a:cubicBezTo>
                      <a:pt x="21776" y="1187"/>
                      <a:pt x="21479" y="1165"/>
                      <a:pt x="21183" y="1165"/>
                    </a:cubicBezTo>
                    <a:lnTo>
                      <a:pt x="21023" y="1165"/>
                    </a:lnTo>
                    <a:cubicBezTo>
                      <a:pt x="20795" y="1165"/>
                      <a:pt x="20612" y="1165"/>
                      <a:pt x="20429" y="1187"/>
                    </a:cubicBezTo>
                    <a:cubicBezTo>
                      <a:pt x="20247" y="1210"/>
                      <a:pt x="19996" y="1233"/>
                      <a:pt x="19767" y="1302"/>
                    </a:cubicBezTo>
                    <a:cubicBezTo>
                      <a:pt x="19699" y="1324"/>
                      <a:pt x="19608" y="1347"/>
                      <a:pt x="19539" y="1370"/>
                    </a:cubicBezTo>
                    <a:cubicBezTo>
                      <a:pt x="19494" y="1370"/>
                      <a:pt x="19425" y="1393"/>
                      <a:pt x="19379" y="1393"/>
                    </a:cubicBezTo>
                    <a:cubicBezTo>
                      <a:pt x="19288" y="1438"/>
                      <a:pt x="19197" y="1438"/>
                      <a:pt x="19106" y="1461"/>
                    </a:cubicBezTo>
                    <a:lnTo>
                      <a:pt x="19014" y="1484"/>
                    </a:lnTo>
                    <a:cubicBezTo>
                      <a:pt x="18763" y="1553"/>
                      <a:pt x="18512" y="1644"/>
                      <a:pt x="18261" y="1735"/>
                    </a:cubicBezTo>
                    <a:cubicBezTo>
                      <a:pt x="18215" y="1735"/>
                      <a:pt x="18147" y="1758"/>
                      <a:pt x="18101" y="1781"/>
                    </a:cubicBezTo>
                    <a:cubicBezTo>
                      <a:pt x="18056" y="1781"/>
                      <a:pt x="18010" y="1804"/>
                      <a:pt x="17964" y="1826"/>
                    </a:cubicBezTo>
                    <a:cubicBezTo>
                      <a:pt x="17827" y="1849"/>
                      <a:pt x="17690" y="1918"/>
                      <a:pt x="17553" y="1963"/>
                    </a:cubicBezTo>
                    <a:cubicBezTo>
                      <a:pt x="17462" y="1986"/>
                      <a:pt x="17371" y="2032"/>
                      <a:pt x="17280" y="2078"/>
                    </a:cubicBezTo>
                    <a:cubicBezTo>
                      <a:pt x="17165" y="2123"/>
                      <a:pt x="17051" y="2169"/>
                      <a:pt x="16960" y="2215"/>
                    </a:cubicBezTo>
                    <a:cubicBezTo>
                      <a:pt x="16709" y="2283"/>
                      <a:pt x="16481" y="2351"/>
                      <a:pt x="16252" y="2466"/>
                    </a:cubicBezTo>
                    <a:cubicBezTo>
                      <a:pt x="16047" y="2557"/>
                      <a:pt x="15796" y="2648"/>
                      <a:pt x="15499" y="2739"/>
                    </a:cubicBezTo>
                    <a:cubicBezTo>
                      <a:pt x="15339" y="2808"/>
                      <a:pt x="15180" y="2854"/>
                      <a:pt x="15020" y="2922"/>
                    </a:cubicBezTo>
                    <a:lnTo>
                      <a:pt x="14860" y="2991"/>
                    </a:lnTo>
                    <a:cubicBezTo>
                      <a:pt x="15020" y="2831"/>
                      <a:pt x="15180" y="2694"/>
                      <a:pt x="15339" y="2557"/>
                    </a:cubicBezTo>
                    <a:lnTo>
                      <a:pt x="15362" y="2511"/>
                    </a:lnTo>
                    <a:cubicBezTo>
                      <a:pt x="15568" y="2329"/>
                      <a:pt x="15750" y="2123"/>
                      <a:pt x="15933" y="1918"/>
                    </a:cubicBezTo>
                    <a:lnTo>
                      <a:pt x="15978" y="1872"/>
                    </a:lnTo>
                    <a:cubicBezTo>
                      <a:pt x="16047" y="1781"/>
                      <a:pt x="16138" y="1690"/>
                      <a:pt x="16207" y="1598"/>
                    </a:cubicBezTo>
                    <a:cubicBezTo>
                      <a:pt x="16298" y="1484"/>
                      <a:pt x="16367" y="1347"/>
                      <a:pt x="16435" y="1233"/>
                    </a:cubicBezTo>
                    <a:cubicBezTo>
                      <a:pt x="16503" y="1096"/>
                      <a:pt x="16549" y="982"/>
                      <a:pt x="16549" y="845"/>
                    </a:cubicBezTo>
                    <a:cubicBezTo>
                      <a:pt x="16572" y="777"/>
                      <a:pt x="16549" y="685"/>
                      <a:pt x="16526" y="617"/>
                    </a:cubicBezTo>
                    <a:cubicBezTo>
                      <a:pt x="16503" y="548"/>
                      <a:pt x="16481" y="503"/>
                      <a:pt x="16458" y="434"/>
                    </a:cubicBezTo>
                    <a:cubicBezTo>
                      <a:pt x="16412" y="343"/>
                      <a:pt x="16344" y="252"/>
                      <a:pt x="16230" y="160"/>
                    </a:cubicBezTo>
                    <a:cubicBezTo>
                      <a:pt x="16047" y="23"/>
                      <a:pt x="15796" y="0"/>
                      <a:pt x="15568"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50"/>
              <p:cNvSpPr/>
              <p:nvPr/>
            </p:nvSpPr>
            <p:spPr>
              <a:xfrm>
                <a:off x="7157580" y="1723819"/>
                <a:ext cx="8055" cy="30247"/>
              </a:xfrm>
              <a:custGeom>
                <a:avLst/>
                <a:gdLst/>
                <a:ahLst/>
                <a:cxnLst/>
                <a:rect l="l" t="t" r="r" b="b"/>
                <a:pathLst>
                  <a:path w="298" h="1119" extrusionOk="0">
                    <a:moveTo>
                      <a:pt x="1" y="0"/>
                    </a:moveTo>
                    <a:lnTo>
                      <a:pt x="1" y="0"/>
                    </a:lnTo>
                    <a:cubicBezTo>
                      <a:pt x="46" y="114"/>
                      <a:pt x="69" y="229"/>
                      <a:pt x="92" y="343"/>
                    </a:cubicBezTo>
                    <a:cubicBezTo>
                      <a:pt x="115" y="388"/>
                      <a:pt x="115" y="434"/>
                      <a:pt x="137" y="480"/>
                    </a:cubicBezTo>
                    <a:cubicBezTo>
                      <a:pt x="160" y="548"/>
                      <a:pt x="160" y="617"/>
                      <a:pt x="183" y="662"/>
                    </a:cubicBezTo>
                    <a:cubicBezTo>
                      <a:pt x="229" y="799"/>
                      <a:pt x="252" y="959"/>
                      <a:pt x="297" y="1119"/>
                    </a:cubicBezTo>
                    <a:cubicBezTo>
                      <a:pt x="297" y="1096"/>
                      <a:pt x="297" y="1073"/>
                      <a:pt x="297" y="1050"/>
                    </a:cubicBezTo>
                    <a:cubicBezTo>
                      <a:pt x="274" y="936"/>
                      <a:pt x="252" y="822"/>
                      <a:pt x="229" y="708"/>
                    </a:cubicBezTo>
                    <a:lnTo>
                      <a:pt x="229" y="662"/>
                    </a:lnTo>
                    <a:cubicBezTo>
                      <a:pt x="206" y="571"/>
                      <a:pt x="206" y="502"/>
                      <a:pt x="183" y="434"/>
                    </a:cubicBezTo>
                    <a:lnTo>
                      <a:pt x="160" y="388"/>
                    </a:lnTo>
                    <a:cubicBezTo>
                      <a:pt x="115" y="274"/>
                      <a:pt x="69" y="160"/>
                      <a:pt x="23" y="46"/>
                    </a:cubicBezTo>
                    <a:cubicBezTo>
                      <a:pt x="23" y="46"/>
                      <a:pt x="23" y="23"/>
                      <a:pt x="1"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50"/>
              <p:cNvSpPr/>
              <p:nvPr/>
            </p:nvSpPr>
            <p:spPr>
              <a:xfrm>
                <a:off x="7014456" y="1551071"/>
                <a:ext cx="323928" cy="254217"/>
              </a:xfrm>
              <a:custGeom>
                <a:avLst/>
                <a:gdLst/>
                <a:ahLst/>
                <a:cxnLst/>
                <a:rect l="l" t="t" r="r" b="b"/>
                <a:pathLst>
                  <a:path w="11984" h="9405" extrusionOk="0">
                    <a:moveTo>
                      <a:pt x="3858" y="0"/>
                    </a:moveTo>
                    <a:cubicBezTo>
                      <a:pt x="3675" y="0"/>
                      <a:pt x="3470" y="23"/>
                      <a:pt x="3196" y="69"/>
                    </a:cubicBezTo>
                    <a:cubicBezTo>
                      <a:pt x="2945" y="114"/>
                      <a:pt x="2693" y="206"/>
                      <a:pt x="2442" y="297"/>
                    </a:cubicBezTo>
                    <a:cubicBezTo>
                      <a:pt x="2305" y="320"/>
                      <a:pt x="2191" y="365"/>
                      <a:pt x="2077" y="434"/>
                    </a:cubicBezTo>
                    <a:cubicBezTo>
                      <a:pt x="1963" y="480"/>
                      <a:pt x="1872" y="525"/>
                      <a:pt x="1758" y="571"/>
                    </a:cubicBezTo>
                    <a:lnTo>
                      <a:pt x="1666" y="616"/>
                    </a:lnTo>
                    <a:lnTo>
                      <a:pt x="1621" y="662"/>
                    </a:lnTo>
                    <a:lnTo>
                      <a:pt x="1621" y="639"/>
                    </a:lnTo>
                    <a:lnTo>
                      <a:pt x="1507" y="685"/>
                    </a:lnTo>
                    <a:lnTo>
                      <a:pt x="1415" y="731"/>
                    </a:lnTo>
                    <a:cubicBezTo>
                      <a:pt x="1301" y="799"/>
                      <a:pt x="1164" y="868"/>
                      <a:pt x="1050" y="936"/>
                    </a:cubicBezTo>
                    <a:cubicBezTo>
                      <a:pt x="982" y="982"/>
                      <a:pt x="890" y="1027"/>
                      <a:pt x="822" y="1073"/>
                    </a:cubicBezTo>
                    <a:cubicBezTo>
                      <a:pt x="753" y="1096"/>
                      <a:pt x="708" y="1119"/>
                      <a:pt x="639" y="1164"/>
                    </a:cubicBezTo>
                    <a:cubicBezTo>
                      <a:pt x="594" y="1187"/>
                      <a:pt x="525" y="1233"/>
                      <a:pt x="479" y="1256"/>
                    </a:cubicBezTo>
                    <a:cubicBezTo>
                      <a:pt x="411" y="1301"/>
                      <a:pt x="342" y="1324"/>
                      <a:pt x="274" y="1370"/>
                    </a:cubicBezTo>
                    <a:cubicBezTo>
                      <a:pt x="137" y="1461"/>
                      <a:pt x="0" y="1529"/>
                      <a:pt x="0" y="1689"/>
                    </a:cubicBezTo>
                    <a:cubicBezTo>
                      <a:pt x="0" y="1758"/>
                      <a:pt x="46" y="1826"/>
                      <a:pt x="114" y="1849"/>
                    </a:cubicBezTo>
                    <a:cubicBezTo>
                      <a:pt x="137" y="1872"/>
                      <a:pt x="160" y="1872"/>
                      <a:pt x="183" y="1872"/>
                    </a:cubicBezTo>
                    <a:cubicBezTo>
                      <a:pt x="228" y="1872"/>
                      <a:pt x="251" y="1872"/>
                      <a:pt x="297" y="1849"/>
                    </a:cubicBezTo>
                    <a:lnTo>
                      <a:pt x="388" y="1826"/>
                    </a:lnTo>
                    <a:cubicBezTo>
                      <a:pt x="479" y="1781"/>
                      <a:pt x="571" y="1758"/>
                      <a:pt x="639" y="1758"/>
                    </a:cubicBezTo>
                    <a:cubicBezTo>
                      <a:pt x="708" y="1735"/>
                      <a:pt x="753" y="1735"/>
                      <a:pt x="822" y="1735"/>
                    </a:cubicBezTo>
                    <a:cubicBezTo>
                      <a:pt x="890" y="1735"/>
                      <a:pt x="936" y="1758"/>
                      <a:pt x="982" y="1758"/>
                    </a:cubicBezTo>
                    <a:cubicBezTo>
                      <a:pt x="1027" y="1781"/>
                      <a:pt x="1050" y="1803"/>
                      <a:pt x="1096" y="1826"/>
                    </a:cubicBezTo>
                    <a:lnTo>
                      <a:pt x="1210" y="1895"/>
                    </a:lnTo>
                    <a:cubicBezTo>
                      <a:pt x="1233" y="1918"/>
                      <a:pt x="1278" y="1940"/>
                      <a:pt x="1324" y="1986"/>
                    </a:cubicBezTo>
                    <a:cubicBezTo>
                      <a:pt x="1347" y="2009"/>
                      <a:pt x="1370" y="2032"/>
                      <a:pt x="1392" y="2054"/>
                    </a:cubicBezTo>
                    <a:cubicBezTo>
                      <a:pt x="1461" y="2100"/>
                      <a:pt x="1529" y="2123"/>
                      <a:pt x="1598" y="2169"/>
                    </a:cubicBezTo>
                    <a:lnTo>
                      <a:pt x="1643" y="2191"/>
                    </a:lnTo>
                    <a:cubicBezTo>
                      <a:pt x="1712" y="2260"/>
                      <a:pt x="1780" y="2306"/>
                      <a:pt x="1849" y="2374"/>
                    </a:cubicBezTo>
                    <a:cubicBezTo>
                      <a:pt x="1895" y="2420"/>
                      <a:pt x="1940" y="2442"/>
                      <a:pt x="1986" y="2465"/>
                    </a:cubicBezTo>
                    <a:cubicBezTo>
                      <a:pt x="2032" y="2511"/>
                      <a:pt x="2077" y="2557"/>
                      <a:pt x="2123" y="2602"/>
                    </a:cubicBezTo>
                    <a:cubicBezTo>
                      <a:pt x="2214" y="2671"/>
                      <a:pt x="2305" y="2762"/>
                      <a:pt x="2397" y="2853"/>
                    </a:cubicBezTo>
                    <a:lnTo>
                      <a:pt x="2511" y="2945"/>
                    </a:lnTo>
                    <a:cubicBezTo>
                      <a:pt x="2625" y="3036"/>
                      <a:pt x="2716" y="3127"/>
                      <a:pt x="2808" y="3219"/>
                    </a:cubicBezTo>
                    <a:cubicBezTo>
                      <a:pt x="2945" y="3333"/>
                      <a:pt x="3081" y="3424"/>
                      <a:pt x="3196" y="3561"/>
                    </a:cubicBezTo>
                    <a:cubicBezTo>
                      <a:pt x="3264" y="3607"/>
                      <a:pt x="3310" y="3675"/>
                      <a:pt x="3378" y="3721"/>
                    </a:cubicBezTo>
                    <a:cubicBezTo>
                      <a:pt x="3424" y="3789"/>
                      <a:pt x="3470" y="3835"/>
                      <a:pt x="3515" y="3880"/>
                    </a:cubicBezTo>
                    <a:cubicBezTo>
                      <a:pt x="3561" y="3926"/>
                      <a:pt x="3606" y="3972"/>
                      <a:pt x="3629" y="3995"/>
                    </a:cubicBezTo>
                    <a:cubicBezTo>
                      <a:pt x="3698" y="4040"/>
                      <a:pt x="3743" y="4109"/>
                      <a:pt x="3789" y="4154"/>
                    </a:cubicBezTo>
                    <a:cubicBezTo>
                      <a:pt x="3972" y="4360"/>
                      <a:pt x="4086" y="4520"/>
                      <a:pt x="4200" y="4679"/>
                    </a:cubicBezTo>
                    <a:cubicBezTo>
                      <a:pt x="4246" y="4748"/>
                      <a:pt x="4268" y="4816"/>
                      <a:pt x="4314" y="4885"/>
                    </a:cubicBezTo>
                    <a:cubicBezTo>
                      <a:pt x="4337" y="4930"/>
                      <a:pt x="4383" y="4976"/>
                      <a:pt x="4405" y="5022"/>
                    </a:cubicBezTo>
                    <a:cubicBezTo>
                      <a:pt x="4474" y="5136"/>
                      <a:pt x="4542" y="5250"/>
                      <a:pt x="4634" y="5341"/>
                    </a:cubicBezTo>
                    <a:lnTo>
                      <a:pt x="4702" y="5455"/>
                    </a:lnTo>
                    <a:cubicBezTo>
                      <a:pt x="4816" y="5570"/>
                      <a:pt x="4908" y="5706"/>
                      <a:pt x="4999" y="5843"/>
                    </a:cubicBezTo>
                    <a:cubicBezTo>
                      <a:pt x="5044" y="5889"/>
                      <a:pt x="5067" y="5980"/>
                      <a:pt x="5113" y="6049"/>
                    </a:cubicBezTo>
                    <a:lnTo>
                      <a:pt x="5159" y="6140"/>
                    </a:lnTo>
                    <a:cubicBezTo>
                      <a:pt x="5181" y="6186"/>
                      <a:pt x="5204" y="6231"/>
                      <a:pt x="5250" y="6277"/>
                    </a:cubicBezTo>
                    <a:cubicBezTo>
                      <a:pt x="5273" y="6346"/>
                      <a:pt x="5296" y="6391"/>
                      <a:pt x="5318" y="6437"/>
                    </a:cubicBezTo>
                    <a:cubicBezTo>
                      <a:pt x="5364" y="6551"/>
                      <a:pt x="5410" y="6665"/>
                      <a:pt x="5455" y="6779"/>
                    </a:cubicBezTo>
                    <a:lnTo>
                      <a:pt x="5478" y="6825"/>
                    </a:lnTo>
                    <a:cubicBezTo>
                      <a:pt x="5501" y="6893"/>
                      <a:pt x="5501" y="6962"/>
                      <a:pt x="5524" y="7053"/>
                    </a:cubicBezTo>
                    <a:lnTo>
                      <a:pt x="5524" y="7099"/>
                    </a:lnTo>
                    <a:cubicBezTo>
                      <a:pt x="5547" y="7213"/>
                      <a:pt x="5569" y="7327"/>
                      <a:pt x="5592" y="7441"/>
                    </a:cubicBezTo>
                    <a:cubicBezTo>
                      <a:pt x="5592" y="7487"/>
                      <a:pt x="5592" y="7555"/>
                      <a:pt x="5592" y="7601"/>
                    </a:cubicBezTo>
                    <a:cubicBezTo>
                      <a:pt x="5592" y="7647"/>
                      <a:pt x="5592" y="7692"/>
                      <a:pt x="5592" y="7761"/>
                    </a:cubicBezTo>
                    <a:cubicBezTo>
                      <a:pt x="5592" y="7806"/>
                      <a:pt x="5592" y="7875"/>
                      <a:pt x="5592" y="7921"/>
                    </a:cubicBezTo>
                    <a:cubicBezTo>
                      <a:pt x="5592" y="7989"/>
                      <a:pt x="5592" y="8057"/>
                      <a:pt x="5615" y="8126"/>
                    </a:cubicBezTo>
                    <a:cubicBezTo>
                      <a:pt x="5615" y="8263"/>
                      <a:pt x="5615" y="8354"/>
                      <a:pt x="5615" y="8468"/>
                    </a:cubicBezTo>
                    <a:cubicBezTo>
                      <a:pt x="5615" y="8514"/>
                      <a:pt x="5592" y="8560"/>
                      <a:pt x="5592" y="8605"/>
                    </a:cubicBezTo>
                    <a:cubicBezTo>
                      <a:pt x="5592" y="8628"/>
                      <a:pt x="5592" y="8651"/>
                      <a:pt x="5569" y="8674"/>
                    </a:cubicBezTo>
                    <a:lnTo>
                      <a:pt x="5569" y="8719"/>
                    </a:lnTo>
                    <a:cubicBezTo>
                      <a:pt x="5547" y="8811"/>
                      <a:pt x="5547" y="8902"/>
                      <a:pt x="5592" y="8971"/>
                    </a:cubicBezTo>
                    <a:cubicBezTo>
                      <a:pt x="5592" y="8993"/>
                      <a:pt x="5592" y="9016"/>
                      <a:pt x="5615" y="9016"/>
                    </a:cubicBezTo>
                    <a:cubicBezTo>
                      <a:pt x="5524" y="9062"/>
                      <a:pt x="5501" y="9176"/>
                      <a:pt x="5524" y="9267"/>
                    </a:cubicBezTo>
                    <a:cubicBezTo>
                      <a:pt x="5547" y="9359"/>
                      <a:pt x="5638" y="9404"/>
                      <a:pt x="5729" y="9404"/>
                    </a:cubicBezTo>
                    <a:lnTo>
                      <a:pt x="5798" y="9404"/>
                    </a:lnTo>
                    <a:lnTo>
                      <a:pt x="5866" y="9381"/>
                    </a:lnTo>
                    <a:cubicBezTo>
                      <a:pt x="5980" y="9359"/>
                      <a:pt x="6094" y="9336"/>
                      <a:pt x="6209" y="9313"/>
                    </a:cubicBezTo>
                    <a:cubicBezTo>
                      <a:pt x="6346" y="9290"/>
                      <a:pt x="6505" y="9244"/>
                      <a:pt x="6665" y="9222"/>
                    </a:cubicBezTo>
                    <a:cubicBezTo>
                      <a:pt x="6802" y="9199"/>
                      <a:pt x="6916" y="9130"/>
                      <a:pt x="7053" y="9085"/>
                    </a:cubicBezTo>
                    <a:cubicBezTo>
                      <a:pt x="7213" y="9016"/>
                      <a:pt x="7350" y="8948"/>
                      <a:pt x="7487" y="8879"/>
                    </a:cubicBezTo>
                    <a:cubicBezTo>
                      <a:pt x="7601" y="8811"/>
                      <a:pt x="7715" y="8719"/>
                      <a:pt x="7829" y="8651"/>
                    </a:cubicBezTo>
                    <a:cubicBezTo>
                      <a:pt x="7943" y="8582"/>
                      <a:pt x="8057" y="8491"/>
                      <a:pt x="8172" y="8377"/>
                    </a:cubicBezTo>
                    <a:cubicBezTo>
                      <a:pt x="8286" y="8286"/>
                      <a:pt x="8423" y="8172"/>
                      <a:pt x="8514" y="8080"/>
                    </a:cubicBezTo>
                    <a:cubicBezTo>
                      <a:pt x="8742" y="7829"/>
                      <a:pt x="8925" y="7601"/>
                      <a:pt x="9039" y="7396"/>
                    </a:cubicBezTo>
                    <a:cubicBezTo>
                      <a:pt x="9130" y="7236"/>
                      <a:pt x="9221" y="7053"/>
                      <a:pt x="9267" y="6871"/>
                    </a:cubicBezTo>
                    <a:cubicBezTo>
                      <a:pt x="9313" y="6779"/>
                      <a:pt x="9313" y="6711"/>
                      <a:pt x="9313" y="6620"/>
                    </a:cubicBezTo>
                    <a:cubicBezTo>
                      <a:pt x="9313" y="6551"/>
                      <a:pt x="9313" y="6483"/>
                      <a:pt x="9290" y="6414"/>
                    </a:cubicBezTo>
                    <a:cubicBezTo>
                      <a:pt x="9267" y="6323"/>
                      <a:pt x="9267" y="6254"/>
                      <a:pt x="9244" y="6163"/>
                    </a:cubicBezTo>
                    <a:cubicBezTo>
                      <a:pt x="9221" y="6095"/>
                      <a:pt x="9176" y="6003"/>
                      <a:pt x="9107" y="5912"/>
                    </a:cubicBezTo>
                    <a:cubicBezTo>
                      <a:pt x="9062" y="5821"/>
                      <a:pt x="8993" y="5752"/>
                      <a:pt x="8925" y="5684"/>
                    </a:cubicBezTo>
                    <a:cubicBezTo>
                      <a:pt x="8833" y="5592"/>
                      <a:pt x="8697" y="5524"/>
                      <a:pt x="8560" y="5478"/>
                    </a:cubicBezTo>
                    <a:lnTo>
                      <a:pt x="8445" y="5433"/>
                    </a:lnTo>
                    <a:cubicBezTo>
                      <a:pt x="8354" y="5387"/>
                      <a:pt x="8240" y="5341"/>
                      <a:pt x="8126" y="5318"/>
                    </a:cubicBezTo>
                    <a:cubicBezTo>
                      <a:pt x="8057" y="5296"/>
                      <a:pt x="8012" y="5273"/>
                      <a:pt x="7966" y="5273"/>
                    </a:cubicBezTo>
                    <a:cubicBezTo>
                      <a:pt x="7898" y="5250"/>
                      <a:pt x="7829" y="5250"/>
                      <a:pt x="7738" y="5250"/>
                    </a:cubicBezTo>
                    <a:lnTo>
                      <a:pt x="6962" y="5250"/>
                    </a:lnTo>
                    <a:cubicBezTo>
                      <a:pt x="6962" y="5227"/>
                      <a:pt x="6985" y="5204"/>
                      <a:pt x="7007" y="5204"/>
                    </a:cubicBezTo>
                    <a:cubicBezTo>
                      <a:pt x="7076" y="5136"/>
                      <a:pt x="7167" y="5090"/>
                      <a:pt x="7259" y="5045"/>
                    </a:cubicBezTo>
                    <a:cubicBezTo>
                      <a:pt x="7395" y="4976"/>
                      <a:pt x="7510" y="4930"/>
                      <a:pt x="7624" y="4885"/>
                    </a:cubicBezTo>
                    <a:lnTo>
                      <a:pt x="7738" y="4862"/>
                    </a:lnTo>
                    <a:cubicBezTo>
                      <a:pt x="7920" y="4771"/>
                      <a:pt x="8103" y="4702"/>
                      <a:pt x="8263" y="4634"/>
                    </a:cubicBezTo>
                    <a:cubicBezTo>
                      <a:pt x="8697" y="4451"/>
                      <a:pt x="9039" y="4291"/>
                      <a:pt x="9358" y="4132"/>
                    </a:cubicBezTo>
                    <a:lnTo>
                      <a:pt x="9336" y="4132"/>
                    </a:lnTo>
                    <a:lnTo>
                      <a:pt x="9427" y="4109"/>
                    </a:lnTo>
                    <a:cubicBezTo>
                      <a:pt x="9655" y="3995"/>
                      <a:pt x="9883" y="3880"/>
                      <a:pt x="10112" y="3744"/>
                    </a:cubicBezTo>
                    <a:cubicBezTo>
                      <a:pt x="10226" y="3675"/>
                      <a:pt x="10340" y="3607"/>
                      <a:pt x="10454" y="3515"/>
                    </a:cubicBezTo>
                    <a:cubicBezTo>
                      <a:pt x="10568" y="3424"/>
                      <a:pt x="10682" y="3355"/>
                      <a:pt x="10774" y="3241"/>
                    </a:cubicBezTo>
                    <a:cubicBezTo>
                      <a:pt x="10911" y="3150"/>
                      <a:pt x="11048" y="3013"/>
                      <a:pt x="11184" y="2876"/>
                    </a:cubicBezTo>
                    <a:cubicBezTo>
                      <a:pt x="11276" y="2762"/>
                      <a:pt x="11390" y="2671"/>
                      <a:pt x="11458" y="2557"/>
                    </a:cubicBezTo>
                    <a:lnTo>
                      <a:pt x="11527" y="2465"/>
                    </a:lnTo>
                    <a:cubicBezTo>
                      <a:pt x="11618" y="2374"/>
                      <a:pt x="11687" y="2283"/>
                      <a:pt x="11755" y="2169"/>
                    </a:cubicBezTo>
                    <a:cubicBezTo>
                      <a:pt x="11846" y="2032"/>
                      <a:pt x="11892" y="1918"/>
                      <a:pt x="11938" y="1803"/>
                    </a:cubicBezTo>
                    <a:cubicBezTo>
                      <a:pt x="11961" y="1712"/>
                      <a:pt x="11983" y="1598"/>
                      <a:pt x="11983" y="1484"/>
                    </a:cubicBezTo>
                    <a:cubicBezTo>
                      <a:pt x="11983" y="1393"/>
                      <a:pt x="11961" y="1324"/>
                      <a:pt x="11961" y="1233"/>
                    </a:cubicBezTo>
                    <a:cubicBezTo>
                      <a:pt x="11938" y="1164"/>
                      <a:pt x="11915" y="1096"/>
                      <a:pt x="11892" y="1050"/>
                    </a:cubicBezTo>
                    <a:cubicBezTo>
                      <a:pt x="11846" y="868"/>
                      <a:pt x="11732" y="731"/>
                      <a:pt x="11573" y="616"/>
                    </a:cubicBezTo>
                    <a:cubicBezTo>
                      <a:pt x="11458" y="525"/>
                      <a:pt x="11321" y="457"/>
                      <a:pt x="11162" y="411"/>
                    </a:cubicBezTo>
                    <a:cubicBezTo>
                      <a:pt x="11048" y="365"/>
                      <a:pt x="10911" y="365"/>
                      <a:pt x="10796" y="365"/>
                    </a:cubicBezTo>
                    <a:lnTo>
                      <a:pt x="10682" y="365"/>
                    </a:lnTo>
                    <a:cubicBezTo>
                      <a:pt x="10568" y="365"/>
                      <a:pt x="10454" y="365"/>
                      <a:pt x="10363" y="388"/>
                    </a:cubicBezTo>
                    <a:cubicBezTo>
                      <a:pt x="10203" y="411"/>
                      <a:pt x="10066" y="411"/>
                      <a:pt x="9929" y="457"/>
                    </a:cubicBezTo>
                    <a:lnTo>
                      <a:pt x="9838" y="457"/>
                    </a:lnTo>
                    <a:cubicBezTo>
                      <a:pt x="9792" y="480"/>
                      <a:pt x="9724" y="480"/>
                      <a:pt x="9655" y="502"/>
                    </a:cubicBezTo>
                    <a:lnTo>
                      <a:pt x="9564" y="525"/>
                    </a:lnTo>
                    <a:lnTo>
                      <a:pt x="9450" y="548"/>
                    </a:lnTo>
                    <a:cubicBezTo>
                      <a:pt x="9381" y="571"/>
                      <a:pt x="9336" y="571"/>
                      <a:pt x="9267" y="594"/>
                    </a:cubicBezTo>
                    <a:cubicBezTo>
                      <a:pt x="9176" y="616"/>
                      <a:pt x="9085" y="639"/>
                      <a:pt x="9016" y="662"/>
                    </a:cubicBezTo>
                    <a:cubicBezTo>
                      <a:pt x="8879" y="685"/>
                      <a:pt x="8765" y="731"/>
                      <a:pt x="8628" y="776"/>
                    </a:cubicBezTo>
                    <a:lnTo>
                      <a:pt x="8537" y="799"/>
                    </a:lnTo>
                    <a:cubicBezTo>
                      <a:pt x="8468" y="822"/>
                      <a:pt x="8377" y="845"/>
                      <a:pt x="8308" y="868"/>
                    </a:cubicBezTo>
                    <a:cubicBezTo>
                      <a:pt x="8240" y="890"/>
                      <a:pt x="8172" y="913"/>
                      <a:pt x="8080" y="936"/>
                    </a:cubicBezTo>
                    <a:cubicBezTo>
                      <a:pt x="7920" y="1004"/>
                      <a:pt x="7761" y="1050"/>
                      <a:pt x="7601" y="1119"/>
                    </a:cubicBezTo>
                    <a:cubicBezTo>
                      <a:pt x="7304" y="1233"/>
                      <a:pt x="6985" y="1347"/>
                      <a:pt x="6688" y="1461"/>
                    </a:cubicBezTo>
                    <a:lnTo>
                      <a:pt x="6597" y="1507"/>
                    </a:lnTo>
                    <a:cubicBezTo>
                      <a:pt x="6323" y="1621"/>
                      <a:pt x="6072" y="1712"/>
                      <a:pt x="5798" y="1803"/>
                    </a:cubicBezTo>
                    <a:cubicBezTo>
                      <a:pt x="5569" y="1895"/>
                      <a:pt x="5341" y="1986"/>
                      <a:pt x="5113" y="2054"/>
                    </a:cubicBezTo>
                    <a:cubicBezTo>
                      <a:pt x="4999" y="2123"/>
                      <a:pt x="4885" y="2146"/>
                      <a:pt x="4771" y="2191"/>
                    </a:cubicBezTo>
                    <a:lnTo>
                      <a:pt x="4725" y="2214"/>
                    </a:lnTo>
                    <a:lnTo>
                      <a:pt x="4839" y="2077"/>
                    </a:lnTo>
                    <a:cubicBezTo>
                      <a:pt x="4885" y="1986"/>
                      <a:pt x="4953" y="1895"/>
                      <a:pt x="5022" y="1803"/>
                    </a:cubicBezTo>
                    <a:cubicBezTo>
                      <a:pt x="5090" y="1689"/>
                      <a:pt x="5159" y="1529"/>
                      <a:pt x="5181" y="1370"/>
                    </a:cubicBezTo>
                    <a:cubicBezTo>
                      <a:pt x="5227" y="1256"/>
                      <a:pt x="5227" y="1141"/>
                      <a:pt x="5227" y="1004"/>
                    </a:cubicBezTo>
                    <a:cubicBezTo>
                      <a:pt x="5227" y="845"/>
                      <a:pt x="5181" y="685"/>
                      <a:pt x="5090" y="548"/>
                    </a:cubicBezTo>
                    <a:cubicBezTo>
                      <a:pt x="5022" y="388"/>
                      <a:pt x="4862" y="274"/>
                      <a:pt x="4725" y="206"/>
                    </a:cubicBezTo>
                    <a:cubicBezTo>
                      <a:pt x="4656" y="160"/>
                      <a:pt x="4588" y="114"/>
                      <a:pt x="4497" y="91"/>
                    </a:cubicBezTo>
                    <a:lnTo>
                      <a:pt x="4451" y="91"/>
                    </a:lnTo>
                    <a:cubicBezTo>
                      <a:pt x="4383" y="69"/>
                      <a:pt x="4291" y="46"/>
                      <a:pt x="4223" y="23"/>
                    </a:cubicBezTo>
                    <a:cubicBezTo>
                      <a:pt x="4109" y="0"/>
                      <a:pt x="3995" y="0"/>
                      <a:pt x="3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50"/>
              <p:cNvSpPr/>
              <p:nvPr/>
            </p:nvSpPr>
            <p:spPr>
              <a:xfrm>
                <a:off x="6866980" y="1836102"/>
                <a:ext cx="103065" cy="91713"/>
              </a:xfrm>
              <a:custGeom>
                <a:avLst/>
                <a:gdLst/>
                <a:ahLst/>
                <a:cxnLst/>
                <a:rect l="l" t="t" r="r" b="b"/>
                <a:pathLst>
                  <a:path w="3813" h="3393" extrusionOk="0">
                    <a:moveTo>
                      <a:pt x="3037" y="1484"/>
                    </a:moveTo>
                    <a:lnTo>
                      <a:pt x="3037" y="1484"/>
                    </a:lnTo>
                    <a:cubicBezTo>
                      <a:pt x="3037" y="1492"/>
                      <a:pt x="3034" y="1497"/>
                      <a:pt x="3030" y="1501"/>
                    </a:cubicBezTo>
                    <a:lnTo>
                      <a:pt x="3030" y="1501"/>
                    </a:lnTo>
                    <a:cubicBezTo>
                      <a:pt x="3037" y="1494"/>
                      <a:pt x="3037" y="1484"/>
                      <a:pt x="3037" y="1484"/>
                    </a:cubicBezTo>
                    <a:close/>
                    <a:moveTo>
                      <a:pt x="2991" y="0"/>
                    </a:moveTo>
                    <a:cubicBezTo>
                      <a:pt x="2922" y="0"/>
                      <a:pt x="2831" y="23"/>
                      <a:pt x="2763" y="46"/>
                    </a:cubicBezTo>
                    <a:cubicBezTo>
                      <a:pt x="2671" y="92"/>
                      <a:pt x="2603" y="115"/>
                      <a:pt x="2512" y="137"/>
                    </a:cubicBezTo>
                    <a:cubicBezTo>
                      <a:pt x="2443" y="183"/>
                      <a:pt x="2352" y="206"/>
                      <a:pt x="2261" y="229"/>
                    </a:cubicBezTo>
                    <a:cubicBezTo>
                      <a:pt x="2078" y="297"/>
                      <a:pt x="1918" y="366"/>
                      <a:pt x="1736" y="457"/>
                    </a:cubicBezTo>
                    <a:lnTo>
                      <a:pt x="1804" y="434"/>
                    </a:lnTo>
                    <a:lnTo>
                      <a:pt x="1804" y="434"/>
                    </a:lnTo>
                    <a:cubicBezTo>
                      <a:pt x="1507" y="571"/>
                      <a:pt x="1211" y="708"/>
                      <a:pt x="937" y="868"/>
                    </a:cubicBezTo>
                    <a:cubicBezTo>
                      <a:pt x="845" y="913"/>
                      <a:pt x="777" y="959"/>
                      <a:pt x="686" y="1005"/>
                    </a:cubicBezTo>
                    <a:cubicBezTo>
                      <a:pt x="594" y="1050"/>
                      <a:pt x="480" y="1142"/>
                      <a:pt x="389" y="1233"/>
                    </a:cubicBezTo>
                    <a:cubicBezTo>
                      <a:pt x="320" y="1301"/>
                      <a:pt x="252" y="1416"/>
                      <a:pt x="206" y="1530"/>
                    </a:cubicBezTo>
                    <a:cubicBezTo>
                      <a:pt x="138" y="1621"/>
                      <a:pt x="92" y="1758"/>
                      <a:pt x="69" y="1872"/>
                    </a:cubicBezTo>
                    <a:cubicBezTo>
                      <a:pt x="46" y="1941"/>
                      <a:pt x="46" y="2009"/>
                      <a:pt x="46" y="2078"/>
                    </a:cubicBezTo>
                    <a:cubicBezTo>
                      <a:pt x="24" y="2169"/>
                      <a:pt x="24" y="2283"/>
                      <a:pt x="24" y="2374"/>
                    </a:cubicBezTo>
                    <a:cubicBezTo>
                      <a:pt x="1" y="2534"/>
                      <a:pt x="24" y="2694"/>
                      <a:pt x="46" y="2854"/>
                    </a:cubicBezTo>
                    <a:cubicBezTo>
                      <a:pt x="69" y="2922"/>
                      <a:pt x="115" y="2991"/>
                      <a:pt x="138" y="3059"/>
                    </a:cubicBezTo>
                    <a:cubicBezTo>
                      <a:pt x="138" y="3082"/>
                      <a:pt x="161" y="3105"/>
                      <a:pt x="161" y="3128"/>
                    </a:cubicBezTo>
                    <a:cubicBezTo>
                      <a:pt x="183" y="3150"/>
                      <a:pt x="229" y="3196"/>
                      <a:pt x="229" y="3219"/>
                    </a:cubicBezTo>
                    <a:cubicBezTo>
                      <a:pt x="298" y="3264"/>
                      <a:pt x="366" y="3287"/>
                      <a:pt x="435" y="3310"/>
                    </a:cubicBezTo>
                    <a:cubicBezTo>
                      <a:pt x="457" y="3333"/>
                      <a:pt x="480" y="3333"/>
                      <a:pt x="503" y="3333"/>
                    </a:cubicBezTo>
                    <a:cubicBezTo>
                      <a:pt x="575" y="3376"/>
                      <a:pt x="657" y="3392"/>
                      <a:pt x="736" y="3392"/>
                    </a:cubicBezTo>
                    <a:cubicBezTo>
                      <a:pt x="782" y="3392"/>
                      <a:pt x="826" y="3387"/>
                      <a:pt x="868" y="3379"/>
                    </a:cubicBezTo>
                    <a:cubicBezTo>
                      <a:pt x="1188" y="3333"/>
                      <a:pt x="1484" y="3196"/>
                      <a:pt x="1758" y="3082"/>
                    </a:cubicBezTo>
                    <a:cubicBezTo>
                      <a:pt x="2009" y="2945"/>
                      <a:pt x="2238" y="2808"/>
                      <a:pt x="2489" y="2671"/>
                    </a:cubicBezTo>
                    <a:cubicBezTo>
                      <a:pt x="2580" y="2603"/>
                      <a:pt x="2694" y="2557"/>
                      <a:pt x="2808" y="2511"/>
                    </a:cubicBezTo>
                    <a:cubicBezTo>
                      <a:pt x="2922" y="2443"/>
                      <a:pt x="3014" y="2397"/>
                      <a:pt x="3128" y="2351"/>
                    </a:cubicBezTo>
                    <a:cubicBezTo>
                      <a:pt x="3185" y="2313"/>
                      <a:pt x="3258" y="2275"/>
                      <a:pt x="3320" y="2237"/>
                    </a:cubicBezTo>
                    <a:lnTo>
                      <a:pt x="3320" y="2237"/>
                    </a:lnTo>
                    <a:cubicBezTo>
                      <a:pt x="3317" y="2237"/>
                      <a:pt x="3314" y="2237"/>
                      <a:pt x="3310" y="2237"/>
                    </a:cubicBezTo>
                    <a:cubicBezTo>
                      <a:pt x="3317" y="2235"/>
                      <a:pt x="3324" y="2233"/>
                      <a:pt x="3331" y="2231"/>
                    </a:cubicBezTo>
                    <a:lnTo>
                      <a:pt x="3331" y="2231"/>
                    </a:lnTo>
                    <a:cubicBezTo>
                      <a:pt x="3327" y="2233"/>
                      <a:pt x="3324" y="2235"/>
                      <a:pt x="3320" y="2237"/>
                    </a:cubicBezTo>
                    <a:lnTo>
                      <a:pt x="3320" y="2237"/>
                    </a:lnTo>
                    <a:cubicBezTo>
                      <a:pt x="3336" y="2237"/>
                      <a:pt x="3350" y="2235"/>
                      <a:pt x="3355" y="2223"/>
                    </a:cubicBezTo>
                    <a:lnTo>
                      <a:pt x="3355" y="2223"/>
                    </a:lnTo>
                    <a:cubicBezTo>
                      <a:pt x="3347" y="2226"/>
                      <a:pt x="3339" y="2228"/>
                      <a:pt x="3331" y="2231"/>
                    </a:cubicBezTo>
                    <a:lnTo>
                      <a:pt x="3331" y="2231"/>
                    </a:lnTo>
                    <a:cubicBezTo>
                      <a:pt x="3340" y="2225"/>
                      <a:pt x="3348" y="2220"/>
                      <a:pt x="3356" y="2215"/>
                    </a:cubicBezTo>
                    <a:lnTo>
                      <a:pt x="3356" y="2215"/>
                    </a:lnTo>
                    <a:cubicBezTo>
                      <a:pt x="3356" y="2218"/>
                      <a:pt x="3356" y="2221"/>
                      <a:pt x="3355" y="2223"/>
                    </a:cubicBezTo>
                    <a:lnTo>
                      <a:pt x="3355" y="2223"/>
                    </a:lnTo>
                    <a:cubicBezTo>
                      <a:pt x="3415" y="2204"/>
                      <a:pt x="3484" y="2182"/>
                      <a:pt x="3539" y="2146"/>
                    </a:cubicBezTo>
                    <a:cubicBezTo>
                      <a:pt x="3562" y="2146"/>
                      <a:pt x="3584" y="2123"/>
                      <a:pt x="3630" y="2100"/>
                    </a:cubicBezTo>
                    <a:cubicBezTo>
                      <a:pt x="3653" y="2100"/>
                      <a:pt x="3676" y="2078"/>
                      <a:pt x="3699" y="2055"/>
                    </a:cubicBezTo>
                    <a:cubicBezTo>
                      <a:pt x="3744" y="2009"/>
                      <a:pt x="3790" y="1941"/>
                      <a:pt x="3790" y="1872"/>
                    </a:cubicBezTo>
                    <a:cubicBezTo>
                      <a:pt x="3813" y="1804"/>
                      <a:pt x="3790" y="1735"/>
                      <a:pt x="3767" y="1667"/>
                    </a:cubicBezTo>
                    <a:cubicBezTo>
                      <a:pt x="3767" y="1644"/>
                      <a:pt x="3744" y="1598"/>
                      <a:pt x="3721" y="1553"/>
                    </a:cubicBezTo>
                    <a:cubicBezTo>
                      <a:pt x="3676" y="1438"/>
                      <a:pt x="3607" y="1324"/>
                      <a:pt x="3562" y="1210"/>
                    </a:cubicBezTo>
                    <a:cubicBezTo>
                      <a:pt x="3493" y="1050"/>
                      <a:pt x="3470" y="913"/>
                      <a:pt x="3402" y="754"/>
                    </a:cubicBezTo>
                    <a:cubicBezTo>
                      <a:pt x="3379" y="662"/>
                      <a:pt x="3333" y="594"/>
                      <a:pt x="3310" y="503"/>
                    </a:cubicBezTo>
                    <a:cubicBezTo>
                      <a:pt x="3310" y="457"/>
                      <a:pt x="3310" y="411"/>
                      <a:pt x="3310" y="343"/>
                    </a:cubicBezTo>
                    <a:cubicBezTo>
                      <a:pt x="3310" y="297"/>
                      <a:pt x="3310" y="252"/>
                      <a:pt x="3288" y="229"/>
                    </a:cubicBezTo>
                    <a:cubicBezTo>
                      <a:pt x="3265" y="115"/>
                      <a:pt x="3174" y="46"/>
                      <a:pt x="3082" y="23"/>
                    </a:cubicBezTo>
                    <a:cubicBezTo>
                      <a:pt x="3059" y="23"/>
                      <a:pt x="3014" y="0"/>
                      <a:pt x="2991"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50"/>
              <p:cNvSpPr/>
              <p:nvPr/>
            </p:nvSpPr>
            <p:spPr>
              <a:xfrm>
                <a:off x="6749156" y="1729982"/>
                <a:ext cx="53087" cy="164315"/>
              </a:xfrm>
              <a:custGeom>
                <a:avLst/>
                <a:gdLst/>
                <a:ahLst/>
                <a:cxnLst/>
                <a:rect l="l" t="t" r="r" b="b"/>
                <a:pathLst>
                  <a:path w="1964" h="6079" extrusionOk="0">
                    <a:moveTo>
                      <a:pt x="1632" y="5458"/>
                    </a:moveTo>
                    <a:lnTo>
                      <a:pt x="1632" y="5458"/>
                    </a:lnTo>
                    <a:cubicBezTo>
                      <a:pt x="1636" y="5465"/>
                      <a:pt x="1640" y="5472"/>
                      <a:pt x="1644" y="5479"/>
                    </a:cubicBezTo>
                    <a:cubicBezTo>
                      <a:pt x="1644" y="5479"/>
                      <a:pt x="1644" y="5464"/>
                      <a:pt x="1632" y="5458"/>
                    </a:cubicBezTo>
                    <a:close/>
                    <a:moveTo>
                      <a:pt x="753" y="1"/>
                    </a:moveTo>
                    <a:cubicBezTo>
                      <a:pt x="708" y="1"/>
                      <a:pt x="639" y="23"/>
                      <a:pt x="594" y="69"/>
                    </a:cubicBezTo>
                    <a:cubicBezTo>
                      <a:pt x="548" y="137"/>
                      <a:pt x="502" y="206"/>
                      <a:pt x="480" y="274"/>
                    </a:cubicBezTo>
                    <a:cubicBezTo>
                      <a:pt x="434" y="343"/>
                      <a:pt x="411" y="389"/>
                      <a:pt x="365" y="457"/>
                    </a:cubicBezTo>
                    <a:cubicBezTo>
                      <a:pt x="297" y="617"/>
                      <a:pt x="251" y="754"/>
                      <a:pt x="206" y="914"/>
                    </a:cubicBezTo>
                    <a:cubicBezTo>
                      <a:pt x="160" y="1073"/>
                      <a:pt x="114" y="1233"/>
                      <a:pt x="69" y="1393"/>
                    </a:cubicBezTo>
                    <a:cubicBezTo>
                      <a:pt x="46" y="1530"/>
                      <a:pt x="23" y="1690"/>
                      <a:pt x="23" y="1849"/>
                    </a:cubicBezTo>
                    <a:cubicBezTo>
                      <a:pt x="0" y="2009"/>
                      <a:pt x="0" y="2169"/>
                      <a:pt x="0" y="2329"/>
                    </a:cubicBezTo>
                    <a:cubicBezTo>
                      <a:pt x="23" y="2466"/>
                      <a:pt x="23" y="2603"/>
                      <a:pt x="69" y="2740"/>
                    </a:cubicBezTo>
                    <a:cubicBezTo>
                      <a:pt x="69" y="2831"/>
                      <a:pt x="114" y="2922"/>
                      <a:pt x="137" y="3013"/>
                    </a:cubicBezTo>
                    <a:cubicBezTo>
                      <a:pt x="183" y="3173"/>
                      <a:pt x="228" y="3310"/>
                      <a:pt x="274" y="3470"/>
                    </a:cubicBezTo>
                    <a:cubicBezTo>
                      <a:pt x="297" y="3516"/>
                      <a:pt x="320" y="3584"/>
                      <a:pt x="343" y="3653"/>
                    </a:cubicBezTo>
                    <a:cubicBezTo>
                      <a:pt x="343" y="3675"/>
                      <a:pt x="365" y="3721"/>
                      <a:pt x="365" y="3744"/>
                    </a:cubicBezTo>
                    <a:cubicBezTo>
                      <a:pt x="388" y="3767"/>
                      <a:pt x="388" y="3812"/>
                      <a:pt x="411" y="3835"/>
                    </a:cubicBezTo>
                    <a:cubicBezTo>
                      <a:pt x="434" y="3858"/>
                      <a:pt x="434" y="3881"/>
                      <a:pt x="457" y="3881"/>
                    </a:cubicBezTo>
                    <a:cubicBezTo>
                      <a:pt x="490" y="3914"/>
                      <a:pt x="548" y="3935"/>
                      <a:pt x="595" y="3935"/>
                    </a:cubicBezTo>
                    <a:cubicBezTo>
                      <a:pt x="612" y="3935"/>
                      <a:pt x="627" y="3933"/>
                      <a:pt x="639" y="3926"/>
                    </a:cubicBezTo>
                    <a:cubicBezTo>
                      <a:pt x="662" y="3904"/>
                      <a:pt x="662" y="3904"/>
                      <a:pt x="685" y="3881"/>
                    </a:cubicBezTo>
                    <a:cubicBezTo>
                      <a:pt x="731" y="4018"/>
                      <a:pt x="776" y="4155"/>
                      <a:pt x="822" y="4269"/>
                    </a:cubicBezTo>
                    <a:cubicBezTo>
                      <a:pt x="868" y="4406"/>
                      <a:pt x="913" y="4520"/>
                      <a:pt x="959" y="4634"/>
                    </a:cubicBezTo>
                    <a:cubicBezTo>
                      <a:pt x="1005" y="4771"/>
                      <a:pt x="1050" y="4908"/>
                      <a:pt x="1119" y="5045"/>
                    </a:cubicBezTo>
                    <a:cubicBezTo>
                      <a:pt x="1187" y="5182"/>
                      <a:pt x="1256" y="5342"/>
                      <a:pt x="1347" y="5479"/>
                    </a:cubicBezTo>
                    <a:cubicBezTo>
                      <a:pt x="1415" y="5593"/>
                      <a:pt x="1484" y="5730"/>
                      <a:pt x="1575" y="5844"/>
                    </a:cubicBezTo>
                    <a:cubicBezTo>
                      <a:pt x="1621" y="5889"/>
                      <a:pt x="1666" y="5935"/>
                      <a:pt x="1712" y="5981"/>
                    </a:cubicBezTo>
                    <a:cubicBezTo>
                      <a:pt x="1735" y="6004"/>
                      <a:pt x="1781" y="6049"/>
                      <a:pt x="1826" y="6072"/>
                    </a:cubicBezTo>
                    <a:cubicBezTo>
                      <a:pt x="1835" y="6076"/>
                      <a:pt x="1843" y="6078"/>
                      <a:pt x="1851" y="6078"/>
                    </a:cubicBezTo>
                    <a:cubicBezTo>
                      <a:pt x="1888" y="6078"/>
                      <a:pt x="1922" y="6041"/>
                      <a:pt x="1940" y="6004"/>
                    </a:cubicBezTo>
                    <a:cubicBezTo>
                      <a:pt x="1963" y="5981"/>
                      <a:pt x="1963" y="5935"/>
                      <a:pt x="1940" y="5912"/>
                    </a:cubicBezTo>
                    <a:cubicBezTo>
                      <a:pt x="1895" y="5867"/>
                      <a:pt x="1849" y="5821"/>
                      <a:pt x="1826" y="5775"/>
                    </a:cubicBezTo>
                    <a:cubicBezTo>
                      <a:pt x="1758" y="5684"/>
                      <a:pt x="1712" y="5616"/>
                      <a:pt x="1666" y="5524"/>
                    </a:cubicBezTo>
                    <a:cubicBezTo>
                      <a:pt x="1644" y="5501"/>
                      <a:pt x="1644" y="5479"/>
                      <a:pt x="1621" y="5456"/>
                    </a:cubicBezTo>
                    <a:cubicBezTo>
                      <a:pt x="1625" y="5456"/>
                      <a:pt x="1629" y="5457"/>
                      <a:pt x="1632" y="5458"/>
                    </a:cubicBezTo>
                    <a:lnTo>
                      <a:pt x="1632" y="5458"/>
                    </a:lnTo>
                    <a:cubicBezTo>
                      <a:pt x="1546" y="5305"/>
                      <a:pt x="1481" y="5152"/>
                      <a:pt x="1415" y="4999"/>
                    </a:cubicBezTo>
                    <a:cubicBezTo>
                      <a:pt x="1347" y="4839"/>
                      <a:pt x="1278" y="4680"/>
                      <a:pt x="1233" y="4497"/>
                    </a:cubicBezTo>
                    <a:cubicBezTo>
                      <a:pt x="1164" y="4337"/>
                      <a:pt x="1096" y="4178"/>
                      <a:pt x="1050" y="4018"/>
                    </a:cubicBezTo>
                    <a:cubicBezTo>
                      <a:pt x="982" y="3812"/>
                      <a:pt x="936" y="3630"/>
                      <a:pt x="890" y="3424"/>
                    </a:cubicBezTo>
                    <a:cubicBezTo>
                      <a:pt x="845" y="3265"/>
                      <a:pt x="822" y="3082"/>
                      <a:pt x="822" y="2922"/>
                    </a:cubicBezTo>
                    <a:cubicBezTo>
                      <a:pt x="799" y="2740"/>
                      <a:pt x="799" y="2557"/>
                      <a:pt x="799" y="2374"/>
                    </a:cubicBezTo>
                    <a:cubicBezTo>
                      <a:pt x="799" y="2352"/>
                      <a:pt x="799" y="2306"/>
                      <a:pt x="799" y="2260"/>
                    </a:cubicBezTo>
                    <a:cubicBezTo>
                      <a:pt x="799" y="2260"/>
                      <a:pt x="799" y="2260"/>
                      <a:pt x="799" y="2237"/>
                    </a:cubicBezTo>
                    <a:cubicBezTo>
                      <a:pt x="799" y="2215"/>
                      <a:pt x="799" y="2169"/>
                      <a:pt x="799" y="2146"/>
                    </a:cubicBezTo>
                    <a:cubicBezTo>
                      <a:pt x="822" y="2009"/>
                      <a:pt x="845" y="1872"/>
                      <a:pt x="868" y="1735"/>
                    </a:cubicBezTo>
                    <a:cubicBezTo>
                      <a:pt x="913" y="1484"/>
                      <a:pt x="982" y="1256"/>
                      <a:pt x="1050" y="1005"/>
                    </a:cubicBezTo>
                    <a:cubicBezTo>
                      <a:pt x="1073" y="914"/>
                      <a:pt x="1119" y="822"/>
                      <a:pt x="1141" y="731"/>
                    </a:cubicBezTo>
                    <a:cubicBezTo>
                      <a:pt x="1187" y="640"/>
                      <a:pt x="1278" y="548"/>
                      <a:pt x="1233" y="434"/>
                    </a:cubicBezTo>
                    <a:cubicBezTo>
                      <a:pt x="1233" y="389"/>
                      <a:pt x="1210" y="366"/>
                      <a:pt x="1187" y="343"/>
                    </a:cubicBezTo>
                    <a:cubicBezTo>
                      <a:pt x="1187" y="320"/>
                      <a:pt x="1210" y="297"/>
                      <a:pt x="1210" y="274"/>
                    </a:cubicBezTo>
                    <a:cubicBezTo>
                      <a:pt x="1210" y="229"/>
                      <a:pt x="1187" y="160"/>
                      <a:pt x="1141" y="137"/>
                    </a:cubicBezTo>
                    <a:cubicBezTo>
                      <a:pt x="1124" y="132"/>
                      <a:pt x="1106" y="129"/>
                      <a:pt x="1087" y="129"/>
                    </a:cubicBezTo>
                    <a:cubicBezTo>
                      <a:pt x="1032" y="129"/>
                      <a:pt x="976" y="155"/>
                      <a:pt x="959" y="206"/>
                    </a:cubicBezTo>
                    <a:cubicBezTo>
                      <a:pt x="959" y="137"/>
                      <a:pt x="913" y="46"/>
                      <a:pt x="845" y="23"/>
                    </a:cubicBezTo>
                    <a:cubicBezTo>
                      <a:pt x="822" y="1"/>
                      <a:pt x="799"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50"/>
              <p:cNvSpPr/>
              <p:nvPr/>
            </p:nvSpPr>
            <p:spPr>
              <a:xfrm>
                <a:off x="6769510" y="1729360"/>
                <a:ext cx="10515" cy="15461"/>
              </a:xfrm>
              <a:custGeom>
                <a:avLst/>
                <a:gdLst/>
                <a:ahLst/>
                <a:cxnLst/>
                <a:rect l="l" t="t" r="r" b="b"/>
                <a:pathLst>
                  <a:path w="389" h="572" extrusionOk="0">
                    <a:moveTo>
                      <a:pt x="69" y="1"/>
                    </a:moveTo>
                    <a:cubicBezTo>
                      <a:pt x="23" y="24"/>
                      <a:pt x="0" y="69"/>
                      <a:pt x="23" y="115"/>
                    </a:cubicBezTo>
                    <a:cubicBezTo>
                      <a:pt x="46" y="206"/>
                      <a:pt x="69" y="275"/>
                      <a:pt x="115" y="366"/>
                    </a:cubicBezTo>
                    <a:cubicBezTo>
                      <a:pt x="137" y="389"/>
                      <a:pt x="160" y="434"/>
                      <a:pt x="183" y="457"/>
                    </a:cubicBezTo>
                    <a:lnTo>
                      <a:pt x="183" y="480"/>
                    </a:lnTo>
                    <a:cubicBezTo>
                      <a:pt x="183" y="480"/>
                      <a:pt x="183" y="480"/>
                      <a:pt x="183" y="503"/>
                    </a:cubicBezTo>
                    <a:cubicBezTo>
                      <a:pt x="183" y="526"/>
                      <a:pt x="206" y="548"/>
                      <a:pt x="229" y="548"/>
                    </a:cubicBezTo>
                    <a:cubicBezTo>
                      <a:pt x="229" y="571"/>
                      <a:pt x="252" y="571"/>
                      <a:pt x="274" y="571"/>
                    </a:cubicBezTo>
                    <a:lnTo>
                      <a:pt x="320" y="571"/>
                    </a:lnTo>
                    <a:cubicBezTo>
                      <a:pt x="343" y="548"/>
                      <a:pt x="366" y="548"/>
                      <a:pt x="366" y="526"/>
                    </a:cubicBezTo>
                    <a:cubicBezTo>
                      <a:pt x="388" y="480"/>
                      <a:pt x="366" y="434"/>
                      <a:pt x="343" y="412"/>
                    </a:cubicBezTo>
                    <a:cubicBezTo>
                      <a:pt x="343" y="389"/>
                      <a:pt x="320" y="366"/>
                      <a:pt x="297" y="366"/>
                    </a:cubicBezTo>
                    <a:cubicBezTo>
                      <a:pt x="297" y="343"/>
                      <a:pt x="274" y="297"/>
                      <a:pt x="252" y="275"/>
                    </a:cubicBezTo>
                    <a:cubicBezTo>
                      <a:pt x="229" y="206"/>
                      <a:pt x="183" y="138"/>
                      <a:pt x="160" y="69"/>
                    </a:cubicBezTo>
                    <a:cubicBezTo>
                      <a:pt x="160" y="24"/>
                      <a:pt x="115" y="1"/>
                      <a:pt x="92" y="1"/>
                    </a:cubicBezTo>
                    <a:close/>
                  </a:path>
                </a:pathLst>
              </a:custGeom>
              <a:solidFill>
                <a:srgbClr val="FDA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50"/>
              <p:cNvSpPr/>
              <p:nvPr/>
            </p:nvSpPr>
            <p:spPr>
              <a:xfrm>
                <a:off x="6752238" y="1740470"/>
                <a:ext cx="56168" cy="156774"/>
              </a:xfrm>
              <a:custGeom>
                <a:avLst/>
                <a:gdLst/>
                <a:ahLst/>
                <a:cxnLst/>
                <a:rect l="l" t="t" r="r" b="b"/>
                <a:pathLst>
                  <a:path w="2078" h="5800" extrusionOk="0">
                    <a:moveTo>
                      <a:pt x="1187" y="1"/>
                    </a:moveTo>
                    <a:cubicBezTo>
                      <a:pt x="1142" y="1"/>
                      <a:pt x="1096" y="23"/>
                      <a:pt x="1096" y="46"/>
                    </a:cubicBezTo>
                    <a:cubicBezTo>
                      <a:pt x="1073" y="115"/>
                      <a:pt x="1027" y="183"/>
                      <a:pt x="1005" y="252"/>
                    </a:cubicBezTo>
                    <a:cubicBezTo>
                      <a:pt x="959" y="320"/>
                      <a:pt x="936" y="389"/>
                      <a:pt x="891" y="457"/>
                    </a:cubicBezTo>
                    <a:cubicBezTo>
                      <a:pt x="845" y="640"/>
                      <a:pt x="799" y="799"/>
                      <a:pt x="754" y="982"/>
                    </a:cubicBezTo>
                    <a:cubicBezTo>
                      <a:pt x="708" y="1165"/>
                      <a:pt x="685" y="1347"/>
                      <a:pt x="662" y="1530"/>
                    </a:cubicBezTo>
                    <a:cubicBezTo>
                      <a:pt x="639" y="1712"/>
                      <a:pt x="639" y="1895"/>
                      <a:pt x="639" y="2078"/>
                    </a:cubicBezTo>
                    <a:cubicBezTo>
                      <a:pt x="617" y="2146"/>
                      <a:pt x="617" y="2237"/>
                      <a:pt x="617" y="2306"/>
                    </a:cubicBezTo>
                    <a:cubicBezTo>
                      <a:pt x="617" y="2374"/>
                      <a:pt x="617" y="2443"/>
                      <a:pt x="617" y="2534"/>
                    </a:cubicBezTo>
                    <a:cubicBezTo>
                      <a:pt x="639" y="2671"/>
                      <a:pt x="639" y="2831"/>
                      <a:pt x="662" y="2968"/>
                    </a:cubicBezTo>
                    <a:cubicBezTo>
                      <a:pt x="685" y="3128"/>
                      <a:pt x="708" y="3265"/>
                      <a:pt x="754" y="3402"/>
                    </a:cubicBezTo>
                    <a:cubicBezTo>
                      <a:pt x="776" y="3561"/>
                      <a:pt x="822" y="3698"/>
                      <a:pt x="868" y="3835"/>
                    </a:cubicBezTo>
                    <a:cubicBezTo>
                      <a:pt x="913" y="3995"/>
                      <a:pt x="959" y="4132"/>
                      <a:pt x="1005" y="4269"/>
                    </a:cubicBezTo>
                    <a:cubicBezTo>
                      <a:pt x="936" y="4132"/>
                      <a:pt x="868" y="4018"/>
                      <a:pt x="799" y="3904"/>
                    </a:cubicBezTo>
                    <a:cubicBezTo>
                      <a:pt x="776" y="3858"/>
                      <a:pt x="754" y="3812"/>
                      <a:pt x="731" y="3767"/>
                    </a:cubicBezTo>
                    <a:cubicBezTo>
                      <a:pt x="708" y="3698"/>
                      <a:pt x="685" y="3653"/>
                      <a:pt x="639" y="3584"/>
                    </a:cubicBezTo>
                    <a:cubicBezTo>
                      <a:pt x="617" y="3538"/>
                      <a:pt x="617" y="3470"/>
                      <a:pt x="594" y="3424"/>
                    </a:cubicBezTo>
                    <a:cubicBezTo>
                      <a:pt x="571" y="3356"/>
                      <a:pt x="548" y="3287"/>
                      <a:pt x="525" y="3196"/>
                    </a:cubicBezTo>
                    <a:cubicBezTo>
                      <a:pt x="457" y="2968"/>
                      <a:pt x="388" y="2740"/>
                      <a:pt x="343" y="2511"/>
                    </a:cubicBezTo>
                    <a:cubicBezTo>
                      <a:pt x="320" y="2397"/>
                      <a:pt x="297" y="2283"/>
                      <a:pt x="274" y="2169"/>
                    </a:cubicBezTo>
                    <a:cubicBezTo>
                      <a:pt x="251" y="2055"/>
                      <a:pt x="251" y="1918"/>
                      <a:pt x="251" y="1804"/>
                    </a:cubicBezTo>
                    <a:cubicBezTo>
                      <a:pt x="251" y="1690"/>
                      <a:pt x="251" y="1575"/>
                      <a:pt x="251" y="1461"/>
                    </a:cubicBezTo>
                    <a:cubicBezTo>
                      <a:pt x="251" y="1393"/>
                      <a:pt x="251" y="1347"/>
                      <a:pt x="251" y="1279"/>
                    </a:cubicBezTo>
                    <a:cubicBezTo>
                      <a:pt x="251" y="1210"/>
                      <a:pt x="251" y="1142"/>
                      <a:pt x="229" y="1073"/>
                    </a:cubicBezTo>
                    <a:cubicBezTo>
                      <a:pt x="229" y="1028"/>
                      <a:pt x="183" y="982"/>
                      <a:pt x="114" y="982"/>
                    </a:cubicBezTo>
                    <a:cubicBezTo>
                      <a:pt x="69" y="1005"/>
                      <a:pt x="23" y="1050"/>
                      <a:pt x="23" y="1096"/>
                    </a:cubicBezTo>
                    <a:cubicBezTo>
                      <a:pt x="23" y="1142"/>
                      <a:pt x="23" y="1187"/>
                      <a:pt x="23" y="1233"/>
                    </a:cubicBezTo>
                    <a:cubicBezTo>
                      <a:pt x="23" y="1553"/>
                      <a:pt x="0" y="1849"/>
                      <a:pt x="46" y="2169"/>
                    </a:cubicBezTo>
                    <a:cubicBezTo>
                      <a:pt x="69" y="2329"/>
                      <a:pt x="114" y="2488"/>
                      <a:pt x="160" y="2648"/>
                    </a:cubicBezTo>
                    <a:cubicBezTo>
                      <a:pt x="206" y="2808"/>
                      <a:pt x="229" y="2968"/>
                      <a:pt x="297" y="3105"/>
                    </a:cubicBezTo>
                    <a:cubicBezTo>
                      <a:pt x="343" y="3287"/>
                      <a:pt x="411" y="3470"/>
                      <a:pt x="457" y="3630"/>
                    </a:cubicBezTo>
                    <a:cubicBezTo>
                      <a:pt x="502" y="3698"/>
                      <a:pt x="525" y="3790"/>
                      <a:pt x="571" y="3858"/>
                    </a:cubicBezTo>
                    <a:cubicBezTo>
                      <a:pt x="594" y="3926"/>
                      <a:pt x="639" y="3995"/>
                      <a:pt x="685" y="4063"/>
                    </a:cubicBezTo>
                    <a:cubicBezTo>
                      <a:pt x="776" y="4223"/>
                      <a:pt x="845" y="4360"/>
                      <a:pt x="936" y="4497"/>
                    </a:cubicBezTo>
                    <a:cubicBezTo>
                      <a:pt x="1027" y="4634"/>
                      <a:pt x="1096" y="4771"/>
                      <a:pt x="1210" y="4908"/>
                    </a:cubicBezTo>
                    <a:cubicBezTo>
                      <a:pt x="1256" y="4999"/>
                      <a:pt x="1301" y="5068"/>
                      <a:pt x="1370" y="5159"/>
                    </a:cubicBezTo>
                    <a:cubicBezTo>
                      <a:pt x="1438" y="5228"/>
                      <a:pt x="1507" y="5296"/>
                      <a:pt x="1552" y="5364"/>
                    </a:cubicBezTo>
                    <a:cubicBezTo>
                      <a:pt x="1621" y="5456"/>
                      <a:pt x="1689" y="5524"/>
                      <a:pt x="1735" y="5616"/>
                    </a:cubicBezTo>
                    <a:cubicBezTo>
                      <a:pt x="1781" y="5638"/>
                      <a:pt x="1804" y="5684"/>
                      <a:pt x="1826" y="5730"/>
                    </a:cubicBezTo>
                    <a:lnTo>
                      <a:pt x="1849" y="5730"/>
                    </a:lnTo>
                    <a:cubicBezTo>
                      <a:pt x="1849" y="5745"/>
                      <a:pt x="1859" y="5750"/>
                      <a:pt x="1873" y="5758"/>
                    </a:cubicBezTo>
                    <a:lnTo>
                      <a:pt x="1873" y="5758"/>
                    </a:lnTo>
                    <a:cubicBezTo>
                      <a:pt x="1875" y="5765"/>
                      <a:pt x="1880" y="5775"/>
                      <a:pt x="1895" y="5775"/>
                    </a:cubicBezTo>
                    <a:cubicBezTo>
                      <a:pt x="1911" y="5791"/>
                      <a:pt x="1930" y="5799"/>
                      <a:pt x="1950" y="5799"/>
                    </a:cubicBezTo>
                    <a:cubicBezTo>
                      <a:pt x="1986" y="5799"/>
                      <a:pt x="2025" y="5774"/>
                      <a:pt x="2055" y="5730"/>
                    </a:cubicBezTo>
                    <a:cubicBezTo>
                      <a:pt x="2077" y="5684"/>
                      <a:pt x="2032" y="5593"/>
                      <a:pt x="1986" y="5547"/>
                    </a:cubicBezTo>
                    <a:cubicBezTo>
                      <a:pt x="1963" y="5479"/>
                      <a:pt x="1918" y="5410"/>
                      <a:pt x="1872" y="5342"/>
                    </a:cubicBezTo>
                    <a:cubicBezTo>
                      <a:pt x="1781" y="5182"/>
                      <a:pt x="1667" y="5022"/>
                      <a:pt x="1575" y="4862"/>
                    </a:cubicBezTo>
                    <a:cubicBezTo>
                      <a:pt x="1530" y="4771"/>
                      <a:pt x="1484" y="4680"/>
                      <a:pt x="1438" y="4588"/>
                    </a:cubicBezTo>
                    <a:cubicBezTo>
                      <a:pt x="1415" y="4520"/>
                      <a:pt x="1370" y="4474"/>
                      <a:pt x="1347" y="4406"/>
                    </a:cubicBezTo>
                    <a:cubicBezTo>
                      <a:pt x="1324" y="4337"/>
                      <a:pt x="1301" y="4269"/>
                      <a:pt x="1279" y="4200"/>
                    </a:cubicBezTo>
                    <a:cubicBezTo>
                      <a:pt x="1210" y="4041"/>
                      <a:pt x="1164" y="3904"/>
                      <a:pt x="1119" y="3744"/>
                    </a:cubicBezTo>
                    <a:cubicBezTo>
                      <a:pt x="1073" y="3607"/>
                      <a:pt x="1050" y="3447"/>
                      <a:pt x="1005" y="3310"/>
                    </a:cubicBezTo>
                    <a:cubicBezTo>
                      <a:pt x="1005" y="3265"/>
                      <a:pt x="982" y="3242"/>
                      <a:pt x="982" y="3196"/>
                    </a:cubicBezTo>
                    <a:cubicBezTo>
                      <a:pt x="936" y="3013"/>
                      <a:pt x="913" y="2808"/>
                      <a:pt x="913" y="2625"/>
                    </a:cubicBezTo>
                    <a:cubicBezTo>
                      <a:pt x="891" y="2511"/>
                      <a:pt x="891" y="2397"/>
                      <a:pt x="891" y="2306"/>
                    </a:cubicBezTo>
                    <a:cubicBezTo>
                      <a:pt x="891" y="2192"/>
                      <a:pt x="891" y="2100"/>
                      <a:pt x="891" y="1986"/>
                    </a:cubicBezTo>
                    <a:cubicBezTo>
                      <a:pt x="891" y="1872"/>
                      <a:pt x="891" y="1758"/>
                      <a:pt x="913" y="1644"/>
                    </a:cubicBezTo>
                    <a:cubicBezTo>
                      <a:pt x="913" y="1507"/>
                      <a:pt x="913" y="1393"/>
                      <a:pt x="936" y="1279"/>
                    </a:cubicBezTo>
                    <a:cubicBezTo>
                      <a:pt x="959" y="1165"/>
                      <a:pt x="959" y="1050"/>
                      <a:pt x="982" y="936"/>
                    </a:cubicBezTo>
                    <a:cubicBezTo>
                      <a:pt x="1027" y="822"/>
                      <a:pt x="1050" y="685"/>
                      <a:pt x="1073" y="571"/>
                    </a:cubicBezTo>
                    <a:cubicBezTo>
                      <a:pt x="1119" y="503"/>
                      <a:pt x="1142" y="411"/>
                      <a:pt x="1164" y="343"/>
                    </a:cubicBezTo>
                    <a:cubicBezTo>
                      <a:pt x="1210" y="274"/>
                      <a:pt x="1233" y="206"/>
                      <a:pt x="1279" y="137"/>
                    </a:cubicBezTo>
                    <a:cubicBezTo>
                      <a:pt x="1301" y="92"/>
                      <a:pt x="1279" y="23"/>
                      <a:pt x="1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50"/>
              <p:cNvSpPr/>
              <p:nvPr/>
            </p:nvSpPr>
            <p:spPr>
              <a:xfrm>
                <a:off x="6766428" y="1633107"/>
                <a:ext cx="204860" cy="113877"/>
              </a:xfrm>
              <a:custGeom>
                <a:avLst/>
                <a:gdLst/>
                <a:ahLst/>
                <a:cxnLst/>
                <a:rect l="l" t="t" r="r" b="b"/>
                <a:pathLst>
                  <a:path w="7579" h="4213" extrusionOk="0">
                    <a:moveTo>
                      <a:pt x="7373" y="1"/>
                    </a:moveTo>
                    <a:cubicBezTo>
                      <a:pt x="7350" y="1"/>
                      <a:pt x="7327" y="1"/>
                      <a:pt x="7304" y="24"/>
                    </a:cubicBezTo>
                    <a:cubicBezTo>
                      <a:pt x="7259" y="24"/>
                      <a:pt x="7236" y="47"/>
                      <a:pt x="7190" y="69"/>
                    </a:cubicBezTo>
                    <a:cubicBezTo>
                      <a:pt x="7122" y="115"/>
                      <a:pt x="7053" y="161"/>
                      <a:pt x="6985" y="206"/>
                    </a:cubicBezTo>
                    <a:cubicBezTo>
                      <a:pt x="6894" y="252"/>
                      <a:pt x="6825" y="298"/>
                      <a:pt x="6734" y="343"/>
                    </a:cubicBezTo>
                    <a:lnTo>
                      <a:pt x="6757" y="343"/>
                    </a:lnTo>
                    <a:cubicBezTo>
                      <a:pt x="6734" y="343"/>
                      <a:pt x="6711" y="366"/>
                      <a:pt x="6688" y="366"/>
                    </a:cubicBezTo>
                    <a:cubicBezTo>
                      <a:pt x="6483" y="457"/>
                      <a:pt x="6277" y="526"/>
                      <a:pt x="6072" y="617"/>
                    </a:cubicBezTo>
                    <a:cubicBezTo>
                      <a:pt x="5821" y="709"/>
                      <a:pt x="5570" y="823"/>
                      <a:pt x="5319" y="937"/>
                    </a:cubicBezTo>
                    <a:cubicBezTo>
                      <a:pt x="5068" y="1074"/>
                      <a:pt x="4816" y="1211"/>
                      <a:pt x="4543" y="1348"/>
                    </a:cubicBezTo>
                    <a:cubicBezTo>
                      <a:pt x="4406" y="1416"/>
                      <a:pt x="4269" y="1485"/>
                      <a:pt x="4132" y="1553"/>
                    </a:cubicBezTo>
                    <a:cubicBezTo>
                      <a:pt x="3995" y="1599"/>
                      <a:pt x="3881" y="1667"/>
                      <a:pt x="3744" y="1736"/>
                    </a:cubicBezTo>
                    <a:cubicBezTo>
                      <a:pt x="3721" y="1736"/>
                      <a:pt x="3675" y="1758"/>
                      <a:pt x="3675" y="1781"/>
                    </a:cubicBezTo>
                    <a:cubicBezTo>
                      <a:pt x="3561" y="1827"/>
                      <a:pt x="3447" y="1850"/>
                      <a:pt x="3356" y="1895"/>
                    </a:cubicBezTo>
                    <a:cubicBezTo>
                      <a:pt x="3036" y="2032"/>
                      <a:pt x="2717" y="2147"/>
                      <a:pt x="2397" y="2283"/>
                    </a:cubicBezTo>
                    <a:cubicBezTo>
                      <a:pt x="2237" y="2352"/>
                      <a:pt x="2077" y="2420"/>
                      <a:pt x="1895" y="2489"/>
                    </a:cubicBezTo>
                    <a:cubicBezTo>
                      <a:pt x="1735" y="2557"/>
                      <a:pt x="1575" y="2649"/>
                      <a:pt x="1415" y="2717"/>
                    </a:cubicBezTo>
                    <a:cubicBezTo>
                      <a:pt x="1256" y="2808"/>
                      <a:pt x="1096" y="2877"/>
                      <a:pt x="936" y="2968"/>
                    </a:cubicBezTo>
                    <a:cubicBezTo>
                      <a:pt x="799" y="3037"/>
                      <a:pt x="639" y="3082"/>
                      <a:pt x="502" y="3151"/>
                    </a:cubicBezTo>
                    <a:cubicBezTo>
                      <a:pt x="366" y="3219"/>
                      <a:pt x="229" y="3288"/>
                      <a:pt x="114" y="3379"/>
                    </a:cubicBezTo>
                    <a:cubicBezTo>
                      <a:pt x="46" y="3425"/>
                      <a:pt x="0" y="3516"/>
                      <a:pt x="23" y="3607"/>
                    </a:cubicBezTo>
                    <a:cubicBezTo>
                      <a:pt x="46" y="3653"/>
                      <a:pt x="69" y="3676"/>
                      <a:pt x="92" y="3699"/>
                    </a:cubicBezTo>
                    <a:lnTo>
                      <a:pt x="114" y="3699"/>
                    </a:lnTo>
                    <a:cubicBezTo>
                      <a:pt x="92" y="3744"/>
                      <a:pt x="92" y="3767"/>
                      <a:pt x="92" y="3813"/>
                    </a:cubicBezTo>
                    <a:cubicBezTo>
                      <a:pt x="92" y="3836"/>
                      <a:pt x="114" y="3881"/>
                      <a:pt x="137" y="3904"/>
                    </a:cubicBezTo>
                    <a:cubicBezTo>
                      <a:pt x="137" y="3927"/>
                      <a:pt x="183" y="3950"/>
                      <a:pt x="206" y="3973"/>
                    </a:cubicBezTo>
                    <a:cubicBezTo>
                      <a:pt x="229" y="3995"/>
                      <a:pt x="274" y="3995"/>
                      <a:pt x="297" y="3995"/>
                    </a:cubicBezTo>
                    <a:cubicBezTo>
                      <a:pt x="297" y="4064"/>
                      <a:pt x="320" y="4132"/>
                      <a:pt x="366" y="4178"/>
                    </a:cubicBezTo>
                    <a:cubicBezTo>
                      <a:pt x="399" y="4203"/>
                      <a:pt x="439" y="4213"/>
                      <a:pt x="481" y="4213"/>
                    </a:cubicBezTo>
                    <a:cubicBezTo>
                      <a:pt x="554" y="4213"/>
                      <a:pt x="636" y="4184"/>
                      <a:pt x="708" y="4155"/>
                    </a:cubicBezTo>
                    <a:cubicBezTo>
                      <a:pt x="799" y="4109"/>
                      <a:pt x="913" y="4064"/>
                      <a:pt x="1005" y="3995"/>
                    </a:cubicBezTo>
                    <a:cubicBezTo>
                      <a:pt x="1096" y="3950"/>
                      <a:pt x="1164" y="3904"/>
                      <a:pt x="1256" y="3858"/>
                    </a:cubicBezTo>
                    <a:cubicBezTo>
                      <a:pt x="1415" y="3767"/>
                      <a:pt x="1552" y="3699"/>
                      <a:pt x="1712" y="3630"/>
                    </a:cubicBezTo>
                    <a:cubicBezTo>
                      <a:pt x="1872" y="3562"/>
                      <a:pt x="2032" y="3493"/>
                      <a:pt x="2169" y="3425"/>
                    </a:cubicBezTo>
                    <a:cubicBezTo>
                      <a:pt x="2497" y="3272"/>
                      <a:pt x="2804" y="3140"/>
                      <a:pt x="3090" y="2968"/>
                    </a:cubicBezTo>
                    <a:lnTo>
                      <a:pt x="3090" y="2968"/>
                    </a:lnTo>
                    <a:cubicBezTo>
                      <a:pt x="3087" y="2968"/>
                      <a:pt x="3084" y="2968"/>
                      <a:pt x="3082" y="2968"/>
                    </a:cubicBezTo>
                    <a:cubicBezTo>
                      <a:pt x="3088" y="2966"/>
                      <a:pt x="3094" y="2964"/>
                      <a:pt x="3101" y="2962"/>
                    </a:cubicBezTo>
                    <a:lnTo>
                      <a:pt x="3101" y="2962"/>
                    </a:lnTo>
                    <a:cubicBezTo>
                      <a:pt x="3097" y="2964"/>
                      <a:pt x="3093" y="2966"/>
                      <a:pt x="3090" y="2968"/>
                    </a:cubicBezTo>
                    <a:lnTo>
                      <a:pt x="3090" y="2968"/>
                    </a:lnTo>
                    <a:cubicBezTo>
                      <a:pt x="3107" y="2968"/>
                      <a:pt x="3123" y="2966"/>
                      <a:pt x="3127" y="2952"/>
                    </a:cubicBezTo>
                    <a:lnTo>
                      <a:pt x="3127" y="2952"/>
                    </a:lnTo>
                    <a:cubicBezTo>
                      <a:pt x="3118" y="2955"/>
                      <a:pt x="3110" y="2959"/>
                      <a:pt x="3101" y="2962"/>
                    </a:cubicBezTo>
                    <a:lnTo>
                      <a:pt x="3101" y="2962"/>
                    </a:lnTo>
                    <a:cubicBezTo>
                      <a:pt x="3109" y="2956"/>
                      <a:pt x="3118" y="2951"/>
                      <a:pt x="3127" y="2945"/>
                    </a:cubicBezTo>
                    <a:lnTo>
                      <a:pt x="3127" y="2945"/>
                    </a:lnTo>
                    <a:cubicBezTo>
                      <a:pt x="3127" y="2948"/>
                      <a:pt x="3127" y="2950"/>
                      <a:pt x="3127" y="2952"/>
                    </a:cubicBezTo>
                    <a:lnTo>
                      <a:pt x="3127" y="2952"/>
                    </a:lnTo>
                    <a:cubicBezTo>
                      <a:pt x="3172" y="2935"/>
                      <a:pt x="3207" y="2917"/>
                      <a:pt x="3241" y="2900"/>
                    </a:cubicBezTo>
                    <a:lnTo>
                      <a:pt x="3219" y="2900"/>
                    </a:lnTo>
                    <a:lnTo>
                      <a:pt x="3473" y="2782"/>
                    </a:lnTo>
                    <a:lnTo>
                      <a:pt x="3473" y="2782"/>
                    </a:lnTo>
                    <a:cubicBezTo>
                      <a:pt x="3472" y="2783"/>
                      <a:pt x="3471" y="2784"/>
                      <a:pt x="3470" y="2786"/>
                    </a:cubicBezTo>
                    <a:cubicBezTo>
                      <a:pt x="3484" y="2779"/>
                      <a:pt x="3498" y="2771"/>
                      <a:pt x="3512" y="2764"/>
                    </a:cubicBezTo>
                    <a:lnTo>
                      <a:pt x="3512" y="2764"/>
                    </a:lnTo>
                    <a:lnTo>
                      <a:pt x="3515" y="2763"/>
                    </a:lnTo>
                    <a:cubicBezTo>
                      <a:pt x="3515" y="2763"/>
                      <a:pt x="3515" y="2763"/>
                      <a:pt x="3515" y="2763"/>
                    </a:cubicBezTo>
                    <a:lnTo>
                      <a:pt x="3515" y="2763"/>
                    </a:lnTo>
                    <a:cubicBezTo>
                      <a:pt x="3725" y="2656"/>
                      <a:pt x="3919" y="2550"/>
                      <a:pt x="4132" y="2443"/>
                    </a:cubicBezTo>
                    <a:cubicBezTo>
                      <a:pt x="4360" y="2352"/>
                      <a:pt x="4588" y="2238"/>
                      <a:pt x="4794" y="2147"/>
                    </a:cubicBezTo>
                    <a:cubicBezTo>
                      <a:pt x="4908" y="2078"/>
                      <a:pt x="4999" y="2032"/>
                      <a:pt x="5113" y="1987"/>
                    </a:cubicBezTo>
                    <a:lnTo>
                      <a:pt x="5456" y="1827"/>
                    </a:lnTo>
                    <a:cubicBezTo>
                      <a:pt x="5661" y="1713"/>
                      <a:pt x="5866" y="1622"/>
                      <a:pt x="6095" y="1507"/>
                    </a:cubicBezTo>
                    <a:lnTo>
                      <a:pt x="6072" y="1507"/>
                    </a:lnTo>
                    <a:cubicBezTo>
                      <a:pt x="6140" y="1485"/>
                      <a:pt x="6209" y="1439"/>
                      <a:pt x="6277" y="1416"/>
                    </a:cubicBezTo>
                    <a:cubicBezTo>
                      <a:pt x="6460" y="1325"/>
                      <a:pt x="6620" y="1234"/>
                      <a:pt x="6802" y="1142"/>
                    </a:cubicBezTo>
                    <a:cubicBezTo>
                      <a:pt x="6985" y="1051"/>
                      <a:pt x="7145" y="982"/>
                      <a:pt x="7327" y="891"/>
                    </a:cubicBezTo>
                    <a:cubicBezTo>
                      <a:pt x="7373" y="868"/>
                      <a:pt x="7396" y="823"/>
                      <a:pt x="7373" y="754"/>
                    </a:cubicBezTo>
                    <a:cubicBezTo>
                      <a:pt x="7373" y="731"/>
                      <a:pt x="7350" y="709"/>
                      <a:pt x="7327" y="709"/>
                    </a:cubicBezTo>
                    <a:cubicBezTo>
                      <a:pt x="7327" y="686"/>
                      <a:pt x="7327" y="686"/>
                      <a:pt x="7327" y="686"/>
                    </a:cubicBezTo>
                    <a:cubicBezTo>
                      <a:pt x="7327" y="686"/>
                      <a:pt x="7327" y="663"/>
                      <a:pt x="7327" y="640"/>
                    </a:cubicBezTo>
                    <a:cubicBezTo>
                      <a:pt x="7373" y="617"/>
                      <a:pt x="7419" y="549"/>
                      <a:pt x="7441" y="503"/>
                    </a:cubicBezTo>
                    <a:cubicBezTo>
                      <a:pt x="7487" y="457"/>
                      <a:pt x="7487" y="412"/>
                      <a:pt x="7510" y="366"/>
                    </a:cubicBezTo>
                    <a:cubicBezTo>
                      <a:pt x="7533" y="275"/>
                      <a:pt x="7578" y="206"/>
                      <a:pt x="7555" y="115"/>
                    </a:cubicBezTo>
                    <a:cubicBezTo>
                      <a:pt x="7533" y="69"/>
                      <a:pt x="7487" y="47"/>
                      <a:pt x="7464" y="24"/>
                    </a:cubicBezTo>
                    <a:cubicBezTo>
                      <a:pt x="7441" y="1"/>
                      <a:pt x="7396" y="1"/>
                      <a:pt x="73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50"/>
              <p:cNvSpPr/>
              <p:nvPr/>
            </p:nvSpPr>
            <p:spPr>
              <a:xfrm>
                <a:off x="6782457" y="1732442"/>
                <a:ext cx="93199" cy="139015"/>
              </a:xfrm>
              <a:custGeom>
                <a:avLst/>
                <a:gdLst/>
                <a:ahLst/>
                <a:cxnLst/>
                <a:rect l="l" t="t" r="r" b="b"/>
                <a:pathLst>
                  <a:path w="3448" h="5143" extrusionOk="0">
                    <a:moveTo>
                      <a:pt x="3326" y="4427"/>
                    </a:moveTo>
                    <a:cubicBezTo>
                      <a:pt x="3329" y="4436"/>
                      <a:pt x="3331" y="4444"/>
                      <a:pt x="3333" y="4452"/>
                    </a:cubicBezTo>
                    <a:cubicBezTo>
                      <a:pt x="3333" y="4443"/>
                      <a:pt x="3330" y="4435"/>
                      <a:pt x="3326" y="4427"/>
                    </a:cubicBezTo>
                    <a:close/>
                    <a:moveTo>
                      <a:pt x="297" y="1"/>
                    </a:moveTo>
                    <a:cubicBezTo>
                      <a:pt x="252" y="1"/>
                      <a:pt x="206" y="24"/>
                      <a:pt x="183" y="46"/>
                    </a:cubicBezTo>
                    <a:cubicBezTo>
                      <a:pt x="92" y="69"/>
                      <a:pt x="24" y="161"/>
                      <a:pt x="24" y="252"/>
                    </a:cubicBezTo>
                    <a:cubicBezTo>
                      <a:pt x="1" y="434"/>
                      <a:pt x="161" y="549"/>
                      <a:pt x="275" y="640"/>
                    </a:cubicBezTo>
                    <a:cubicBezTo>
                      <a:pt x="343" y="708"/>
                      <a:pt x="412" y="777"/>
                      <a:pt x="503" y="823"/>
                    </a:cubicBezTo>
                    <a:cubicBezTo>
                      <a:pt x="549" y="868"/>
                      <a:pt x="594" y="914"/>
                      <a:pt x="640" y="959"/>
                    </a:cubicBezTo>
                    <a:cubicBezTo>
                      <a:pt x="731" y="1074"/>
                      <a:pt x="845" y="1211"/>
                      <a:pt x="959" y="1347"/>
                    </a:cubicBezTo>
                    <a:cubicBezTo>
                      <a:pt x="1096" y="1507"/>
                      <a:pt x="1210" y="1644"/>
                      <a:pt x="1325" y="1804"/>
                    </a:cubicBezTo>
                    <a:cubicBezTo>
                      <a:pt x="1439" y="1964"/>
                      <a:pt x="1553" y="2124"/>
                      <a:pt x="1644" y="2283"/>
                    </a:cubicBezTo>
                    <a:cubicBezTo>
                      <a:pt x="1781" y="2466"/>
                      <a:pt x="1895" y="2649"/>
                      <a:pt x="1987" y="2854"/>
                    </a:cubicBezTo>
                    <a:cubicBezTo>
                      <a:pt x="2101" y="3037"/>
                      <a:pt x="2192" y="3219"/>
                      <a:pt x="2283" y="3402"/>
                    </a:cubicBezTo>
                    <a:cubicBezTo>
                      <a:pt x="2489" y="3813"/>
                      <a:pt x="2717" y="4246"/>
                      <a:pt x="2922" y="4657"/>
                    </a:cubicBezTo>
                    <a:cubicBezTo>
                      <a:pt x="2960" y="4714"/>
                      <a:pt x="3013" y="4754"/>
                      <a:pt x="3069" y="4754"/>
                    </a:cubicBezTo>
                    <a:cubicBezTo>
                      <a:pt x="3081" y="4754"/>
                      <a:pt x="3093" y="4753"/>
                      <a:pt x="3105" y="4748"/>
                    </a:cubicBezTo>
                    <a:cubicBezTo>
                      <a:pt x="3128" y="4840"/>
                      <a:pt x="3151" y="4931"/>
                      <a:pt x="3151" y="5022"/>
                    </a:cubicBezTo>
                    <a:cubicBezTo>
                      <a:pt x="3170" y="5098"/>
                      <a:pt x="3220" y="5142"/>
                      <a:pt x="3288" y="5142"/>
                    </a:cubicBezTo>
                    <a:cubicBezTo>
                      <a:pt x="3303" y="5142"/>
                      <a:pt x="3318" y="5140"/>
                      <a:pt x="3333" y="5136"/>
                    </a:cubicBezTo>
                    <a:cubicBezTo>
                      <a:pt x="3402" y="5136"/>
                      <a:pt x="3447" y="5045"/>
                      <a:pt x="3447" y="4977"/>
                    </a:cubicBezTo>
                    <a:cubicBezTo>
                      <a:pt x="3425" y="4885"/>
                      <a:pt x="3425" y="4794"/>
                      <a:pt x="3402" y="4726"/>
                    </a:cubicBezTo>
                    <a:cubicBezTo>
                      <a:pt x="3379" y="4612"/>
                      <a:pt x="3356" y="4497"/>
                      <a:pt x="3310" y="4406"/>
                    </a:cubicBezTo>
                    <a:lnTo>
                      <a:pt x="3310" y="4406"/>
                    </a:lnTo>
                    <a:cubicBezTo>
                      <a:pt x="3310" y="4406"/>
                      <a:pt x="3319" y="4415"/>
                      <a:pt x="3326" y="4427"/>
                    </a:cubicBezTo>
                    <a:lnTo>
                      <a:pt x="3326" y="4427"/>
                    </a:lnTo>
                    <a:cubicBezTo>
                      <a:pt x="3281" y="4276"/>
                      <a:pt x="3217" y="4124"/>
                      <a:pt x="3173" y="3972"/>
                    </a:cubicBezTo>
                    <a:cubicBezTo>
                      <a:pt x="3105" y="3835"/>
                      <a:pt x="3059" y="3699"/>
                      <a:pt x="2991" y="3562"/>
                    </a:cubicBezTo>
                    <a:cubicBezTo>
                      <a:pt x="2922" y="3425"/>
                      <a:pt x="2877" y="3265"/>
                      <a:pt x="2808" y="3128"/>
                    </a:cubicBezTo>
                    <a:cubicBezTo>
                      <a:pt x="2740" y="2991"/>
                      <a:pt x="2671" y="2854"/>
                      <a:pt x="2603" y="2717"/>
                    </a:cubicBezTo>
                    <a:cubicBezTo>
                      <a:pt x="2466" y="2466"/>
                      <a:pt x="2329" y="2215"/>
                      <a:pt x="2169" y="1964"/>
                    </a:cubicBezTo>
                    <a:cubicBezTo>
                      <a:pt x="2078" y="1827"/>
                      <a:pt x="1987" y="1667"/>
                      <a:pt x="1872" y="1530"/>
                    </a:cubicBezTo>
                    <a:cubicBezTo>
                      <a:pt x="1804" y="1416"/>
                      <a:pt x="1713" y="1302"/>
                      <a:pt x="1599" y="1165"/>
                    </a:cubicBezTo>
                    <a:cubicBezTo>
                      <a:pt x="1507" y="1051"/>
                      <a:pt x="1416" y="937"/>
                      <a:pt x="1325" y="845"/>
                    </a:cubicBezTo>
                    <a:cubicBezTo>
                      <a:pt x="1233" y="708"/>
                      <a:pt x="1119" y="594"/>
                      <a:pt x="1005" y="480"/>
                    </a:cubicBezTo>
                    <a:cubicBezTo>
                      <a:pt x="891" y="389"/>
                      <a:pt x="777" y="275"/>
                      <a:pt x="640" y="183"/>
                    </a:cubicBezTo>
                    <a:cubicBezTo>
                      <a:pt x="594" y="138"/>
                      <a:pt x="571" y="115"/>
                      <a:pt x="526" y="92"/>
                    </a:cubicBezTo>
                    <a:cubicBezTo>
                      <a:pt x="434" y="46"/>
                      <a:pt x="366" y="1"/>
                      <a:pt x="2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50"/>
              <p:cNvSpPr/>
              <p:nvPr/>
            </p:nvSpPr>
            <p:spPr>
              <a:xfrm>
                <a:off x="6834895" y="1691735"/>
                <a:ext cx="93821" cy="52708"/>
              </a:xfrm>
              <a:custGeom>
                <a:avLst/>
                <a:gdLst/>
                <a:ahLst/>
                <a:cxnLst/>
                <a:rect l="l" t="t" r="r" b="b"/>
                <a:pathLst>
                  <a:path w="3471" h="1950" extrusionOk="0">
                    <a:moveTo>
                      <a:pt x="3265" y="0"/>
                    </a:moveTo>
                    <a:cubicBezTo>
                      <a:pt x="3242" y="0"/>
                      <a:pt x="3219" y="0"/>
                      <a:pt x="3196" y="23"/>
                    </a:cubicBezTo>
                    <a:cubicBezTo>
                      <a:pt x="3059" y="69"/>
                      <a:pt x="2923" y="137"/>
                      <a:pt x="2786" y="206"/>
                    </a:cubicBezTo>
                    <a:cubicBezTo>
                      <a:pt x="2649" y="274"/>
                      <a:pt x="2535" y="343"/>
                      <a:pt x="2420" y="434"/>
                    </a:cubicBezTo>
                    <a:cubicBezTo>
                      <a:pt x="2283" y="502"/>
                      <a:pt x="2169" y="594"/>
                      <a:pt x="2055" y="662"/>
                    </a:cubicBezTo>
                    <a:cubicBezTo>
                      <a:pt x="1987" y="685"/>
                      <a:pt x="1941" y="731"/>
                      <a:pt x="1895" y="776"/>
                    </a:cubicBezTo>
                    <a:cubicBezTo>
                      <a:pt x="1827" y="822"/>
                      <a:pt x="1758" y="845"/>
                      <a:pt x="1713" y="891"/>
                    </a:cubicBezTo>
                    <a:cubicBezTo>
                      <a:pt x="1690" y="891"/>
                      <a:pt x="1690" y="891"/>
                      <a:pt x="1690" y="913"/>
                    </a:cubicBezTo>
                    <a:cubicBezTo>
                      <a:pt x="1690" y="891"/>
                      <a:pt x="1690" y="891"/>
                      <a:pt x="1690" y="891"/>
                    </a:cubicBezTo>
                    <a:cubicBezTo>
                      <a:pt x="1439" y="1027"/>
                      <a:pt x="1188" y="1164"/>
                      <a:pt x="937" y="1301"/>
                    </a:cubicBezTo>
                    <a:cubicBezTo>
                      <a:pt x="823" y="1370"/>
                      <a:pt x="686" y="1438"/>
                      <a:pt x="549" y="1507"/>
                    </a:cubicBezTo>
                    <a:cubicBezTo>
                      <a:pt x="503" y="1530"/>
                      <a:pt x="435" y="1575"/>
                      <a:pt x="366" y="1621"/>
                    </a:cubicBezTo>
                    <a:cubicBezTo>
                      <a:pt x="275" y="1644"/>
                      <a:pt x="184" y="1689"/>
                      <a:pt x="92" y="1735"/>
                    </a:cubicBezTo>
                    <a:cubicBezTo>
                      <a:pt x="24" y="1758"/>
                      <a:pt x="1" y="1826"/>
                      <a:pt x="24" y="1872"/>
                    </a:cubicBezTo>
                    <a:cubicBezTo>
                      <a:pt x="41" y="1923"/>
                      <a:pt x="84" y="1949"/>
                      <a:pt x="133" y="1949"/>
                    </a:cubicBezTo>
                    <a:cubicBezTo>
                      <a:pt x="149" y="1949"/>
                      <a:pt x="166" y="1946"/>
                      <a:pt x="184" y="1940"/>
                    </a:cubicBezTo>
                    <a:cubicBezTo>
                      <a:pt x="320" y="1872"/>
                      <a:pt x="480" y="1804"/>
                      <a:pt x="640" y="1712"/>
                    </a:cubicBezTo>
                    <a:cubicBezTo>
                      <a:pt x="754" y="1667"/>
                      <a:pt x="891" y="1598"/>
                      <a:pt x="1028" y="1552"/>
                    </a:cubicBezTo>
                    <a:cubicBezTo>
                      <a:pt x="1279" y="1438"/>
                      <a:pt x="1553" y="1301"/>
                      <a:pt x="1804" y="1187"/>
                    </a:cubicBezTo>
                    <a:cubicBezTo>
                      <a:pt x="1941" y="1119"/>
                      <a:pt x="2055" y="1027"/>
                      <a:pt x="2192" y="959"/>
                    </a:cubicBezTo>
                    <a:cubicBezTo>
                      <a:pt x="2329" y="891"/>
                      <a:pt x="2443" y="822"/>
                      <a:pt x="2580" y="754"/>
                    </a:cubicBezTo>
                    <a:cubicBezTo>
                      <a:pt x="2694" y="685"/>
                      <a:pt x="2808" y="639"/>
                      <a:pt x="2923" y="571"/>
                    </a:cubicBezTo>
                    <a:cubicBezTo>
                      <a:pt x="3059" y="502"/>
                      <a:pt x="3196" y="457"/>
                      <a:pt x="3311" y="388"/>
                    </a:cubicBezTo>
                    <a:lnTo>
                      <a:pt x="3356" y="366"/>
                    </a:lnTo>
                    <a:cubicBezTo>
                      <a:pt x="3402" y="343"/>
                      <a:pt x="3425" y="320"/>
                      <a:pt x="3448" y="274"/>
                    </a:cubicBezTo>
                    <a:cubicBezTo>
                      <a:pt x="3470" y="229"/>
                      <a:pt x="3470" y="160"/>
                      <a:pt x="3448" y="114"/>
                    </a:cubicBezTo>
                    <a:cubicBezTo>
                      <a:pt x="3425" y="46"/>
                      <a:pt x="3356" y="0"/>
                      <a:pt x="326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50"/>
              <p:cNvSpPr/>
              <p:nvPr/>
            </p:nvSpPr>
            <p:spPr>
              <a:xfrm>
                <a:off x="6877468" y="1707142"/>
                <a:ext cx="64818" cy="34598"/>
              </a:xfrm>
              <a:custGeom>
                <a:avLst/>
                <a:gdLst/>
                <a:ahLst/>
                <a:cxnLst/>
                <a:rect l="l" t="t" r="r" b="b"/>
                <a:pathLst>
                  <a:path w="2398" h="1280" extrusionOk="0">
                    <a:moveTo>
                      <a:pt x="2283" y="1"/>
                    </a:moveTo>
                    <a:cubicBezTo>
                      <a:pt x="2238" y="1"/>
                      <a:pt x="2215" y="24"/>
                      <a:pt x="2192" y="24"/>
                    </a:cubicBezTo>
                    <a:cubicBezTo>
                      <a:pt x="2192" y="24"/>
                      <a:pt x="2192" y="47"/>
                      <a:pt x="2192" y="47"/>
                    </a:cubicBezTo>
                    <a:cubicBezTo>
                      <a:pt x="2101" y="92"/>
                      <a:pt x="2032" y="138"/>
                      <a:pt x="1941" y="161"/>
                    </a:cubicBezTo>
                    <a:cubicBezTo>
                      <a:pt x="1850" y="206"/>
                      <a:pt x="1758" y="252"/>
                      <a:pt x="1667" y="321"/>
                    </a:cubicBezTo>
                    <a:cubicBezTo>
                      <a:pt x="1484" y="389"/>
                      <a:pt x="1325" y="480"/>
                      <a:pt x="1165" y="572"/>
                    </a:cubicBezTo>
                    <a:cubicBezTo>
                      <a:pt x="1005" y="663"/>
                      <a:pt x="823" y="754"/>
                      <a:pt x="663" y="846"/>
                    </a:cubicBezTo>
                    <a:cubicBezTo>
                      <a:pt x="571" y="891"/>
                      <a:pt x="457" y="937"/>
                      <a:pt x="366" y="982"/>
                    </a:cubicBezTo>
                    <a:cubicBezTo>
                      <a:pt x="275" y="1028"/>
                      <a:pt x="161" y="1074"/>
                      <a:pt x="69" y="1119"/>
                    </a:cubicBezTo>
                    <a:cubicBezTo>
                      <a:pt x="24" y="1142"/>
                      <a:pt x="1" y="1188"/>
                      <a:pt x="24" y="1234"/>
                    </a:cubicBezTo>
                    <a:cubicBezTo>
                      <a:pt x="24" y="1279"/>
                      <a:pt x="92" y="1279"/>
                      <a:pt x="115" y="1279"/>
                    </a:cubicBezTo>
                    <a:cubicBezTo>
                      <a:pt x="229" y="1234"/>
                      <a:pt x="320" y="1188"/>
                      <a:pt x="412" y="1142"/>
                    </a:cubicBezTo>
                    <a:cubicBezTo>
                      <a:pt x="503" y="1097"/>
                      <a:pt x="594" y="1051"/>
                      <a:pt x="708" y="1005"/>
                    </a:cubicBezTo>
                    <a:cubicBezTo>
                      <a:pt x="868" y="914"/>
                      <a:pt x="1074" y="823"/>
                      <a:pt x="1256" y="754"/>
                    </a:cubicBezTo>
                    <a:cubicBezTo>
                      <a:pt x="1416" y="663"/>
                      <a:pt x="1599" y="572"/>
                      <a:pt x="1781" y="503"/>
                    </a:cubicBezTo>
                    <a:cubicBezTo>
                      <a:pt x="1873" y="457"/>
                      <a:pt x="1964" y="435"/>
                      <a:pt x="2055" y="389"/>
                    </a:cubicBezTo>
                    <a:cubicBezTo>
                      <a:pt x="2146" y="343"/>
                      <a:pt x="2261" y="275"/>
                      <a:pt x="2352" y="206"/>
                    </a:cubicBezTo>
                    <a:cubicBezTo>
                      <a:pt x="2375" y="206"/>
                      <a:pt x="2398" y="161"/>
                      <a:pt x="2398" y="138"/>
                    </a:cubicBezTo>
                    <a:cubicBezTo>
                      <a:pt x="2398" y="115"/>
                      <a:pt x="2375" y="69"/>
                      <a:pt x="2375" y="47"/>
                    </a:cubicBezTo>
                    <a:cubicBezTo>
                      <a:pt x="2352" y="24"/>
                      <a:pt x="2329" y="24"/>
                      <a:pt x="228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50"/>
              <p:cNvSpPr/>
              <p:nvPr/>
            </p:nvSpPr>
            <p:spPr>
              <a:xfrm>
                <a:off x="6953990" y="1739226"/>
                <a:ext cx="209780" cy="145421"/>
              </a:xfrm>
              <a:custGeom>
                <a:avLst/>
                <a:gdLst/>
                <a:ahLst/>
                <a:cxnLst/>
                <a:rect l="l" t="t" r="r" b="b"/>
                <a:pathLst>
                  <a:path w="7761" h="5380" extrusionOk="0">
                    <a:moveTo>
                      <a:pt x="7350" y="1"/>
                    </a:moveTo>
                    <a:cubicBezTo>
                      <a:pt x="7304" y="1"/>
                      <a:pt x="7259" y="24"/>
                      <a:pt x="7213" y="24"/>
                    </a:cubicBezTo>
                    <a:cubicBezTo>
                      <a:pt x="7030" y="47"/>
                      <a:pt x="6848" y="115"/>
                      <a:pt x="6688" y="183"/>
                    </a:cubicBezTo>
                    <a:cubicBezTo>
                      <a:pt x="6391" y="298"/>
                      <a:pt x="6117" y="412"/>
                      <a:pt x="5843" y="549"/>
                    </a:cubicBezTo>
                    <a:cubicBezTo>
                      <a:pt x="5570" y="686"/>
                      <a:pt x="5273" y="823"/>
                      <a:pt x="4999" y="960"/>
                    </a:cubicBezTo>
                    <a:cubicBezTo>
                      <a:pt x="4702" y="1119"/>
                      <a:pt x="4428" y="1256"/>
                      <a:pt x="4154" y="1416"/>
                    </a:cubicBezTo>
                    <a:cubicBezTo>
                      <a:pt x="3880" y="1553"/>
                      <a:pt x="3607" y="1690"/>
                      <a:pt x="3333" y="1827"/>
                    </a:cubicBezTo>
                    <a:cubicBezTo>
                      <a:pt x="3219" y="1895"/>
                      <a:pt x="3082" y="1987"/>
                      <a:pt x="2945" y="2032"/>
                    </a:cubicBezTo>
                    <a:cubicBezTo>
                      <a:pt x="2831" y="2101"/>
                      <a:pt x="2716" y="2169"/>
                      <a:pt x="2579" y="2215"/>
                    </a:cubicBezTo>
                    <a:cubicBezTo>
                      <a:pt x="2328" y="2329"/>
                      <a:pt x="2077" y="2443"/>
                      <a:pt x="1849" y="2557"/>
                    </a:cubicBezTo>
                    <a:cubicBezTo>
                      <a:pt x="1712" y="2626"/>
                      <a:pt x="1575" y="2694"/>
                      <a:pt x="1461" y="2740"/>
                    </a:cubicBezTo>
                    <a:cubicBezTo>
                      <a:pt x="1324" y="2786"/>
                      <a:pt x="1187" y="2831"/>
                      <a:pt x="1073" y="2900"/>
                    </a:cubicBezTo>
                    <a:cubicBezTo>
                      <a:pt x="890" y="2968"/>
                      <a:pt x="708" y="3037"/>
                      <a:pt x="548" y="3128"/>
                    </a:cubicBezTo>
                    <a:cubicBezTo>
                      <a:pt x="457" y="3174"/>
                      <a:pt x="388" y="3219"/>
                      <a:pt x="297" y="3265"/>
                    </a:cubicBezTo>
                    <a:cubicBezTo>
                      <a:pt x="228" y="3333"/>
                      <a:pt x="160" y="3425"/>
                      <a:pt x="114" y="3516"/>
                    </a:cubicBezTo>
                    <a:cubicBezTo>
                      <a:pt x="0" y="3699"/>
                      <a:pt x="46" y="3927"/>
                      <a:pt x="91" y="4132"/>
                    </a:cubicBezTo>
                    <a:cubicBezTo>
                      <a:pt x="114" y="4246"/>
                      <a:pt x="137" y="4361"/>
                      <a:pt x="183" y="4475"/>
                    </a:cubicBezTo>
                    <a:cubicBezTo>
                      <a:pt x="206" y="4543"/>
                      <a:pt x="228" y="4612"/>
                      <a:pt x="251" y="4703"/>
                    </a:cubicBezTo>
                    <a:cubicBezTo>
                      <a:pt x="297" y="4885"/>
                      <a:pt x="297" y="5159"/>
                      <a:pt x="480" y="5274"/>
                    </a:cubicBezTo>
                    <a:cubicBezTo>
                      <a:pt x="540" y="5334"/>
                      <a:pt x="611" y="5355"/>
                      <a:pt x="686" y="5355"/>
                    </a:cubicBezTo>
                    <a:cubicBezTo>
                      <a:pt x="723" y="5355"/>
                      <a:pt x="761" y="5350"/>
                      <a:pt x="799" y="5342"/>
                    </a:cubicBezTo>
                    <a:cubicBezTo>
                      <a:pt x="839" y="5369"/>
                      <a:pt x="879" y="5380"/>
                      <a:pt x="919" y="5380"/>
                    </a:cubicBezTo>
                    <a:cubicBezTo>
                      <a:pt x="948" y="5380"/>
                      <a:pt x="976" y="5374"/>
                      <a:pt x="1005" y="5365"/>
                    </a:cubicBezTo>
                    <a:cubicBezTo>
                      <a:pt x="1278" y="5251"/>
                      <a:pt x="1552" y="5114"/>
                      <a:pt x="1826" y="5000"/>
                    </a:cubicBezTo>
                    <a:cubicBezTo>
                      <a:pt x="1963" y="4931"/>
                      <a:pt x="2100" y="4863"/>
                      <a:pt x="2260" y="4794"/>
                    </a:cubicBezTo>
                    <a:cubicBezTo>
                      <a:pt x="2397" y="4726"/>
                      <a:pt x="2534" y="4657"/>
                      <a:pt x="2671" y="4589"/>
                    </a:cubicBezTo>
                    <a:cubicBezTo>
                      <a:pt x="3196" y="4315"/>
                      <a:pt x="3744" y="4087"/>
                      <a:pt x="4291" y="3836"/>
                    </a:cubicBezTo>
                    <a:cubicBezTo>
                      <a:pt x="4565" y="3699"/>
                      <a:pt x="4839" y="3584"/>
                      <a:pt x="5113" y="3448"/>
                    </a:cubicBezTo>
                    <a:cubicBezTo>
                      <a:pt x="5364" y="3333"/>
                      <a:pt x="5615" y="3196"/>
                      <a:pt x="5866" y="3082"/>
                    </a:cubicBezTo>
                    <a:cubicBezTo>
                      <a:pt x="6003" y="3014"/>
                      <a:pt x="6163" y="2945"/>
                      <a:pt x="6300" y="2877"/>
                    </a:cubicBezTo>
                    <a:cubicBezTo>
                      <a:pt x="6437" y="2808"/>
                      <a:pt x="6551" y="2763"/>
                      <a:pt x="6688" y="2694"/>
                    </a:cubicBezTo>
                    <a:cubicBezTo>
                      <a:pt x="6825" y="2626"/>
                      <a:pt x="6985" y="2557"/>
                      <a:pt x="7122" y="2512"/>
                    </a:cubicBezTo>
                    <a:cubicBezTo>
                      <a:pt x="7236" y="2466"/>
                      <a:pt x="7373" y="2420"/>
                      <a:pt x="7487" y="2352"/>
                    </a:cubicBezTo>
                    <a:cubicBezTo>
                      <a:pt x="7578" y="2306"/>
                      <a:pt x="7669" y="2238"/>
                      <a:pt x="7715" y="2146"/>
                    </a:cubicBezTo>
                    <a:cubicBezTo>
                      <a:pt x="7761" y="2032"/>
                      <a:pt x="7761" y="1964"/>
                      <a:pt x="7761" y="1850"/>
                    </a:cubicBezTo>
                    <a:cubicBezTo>
                      <a:pt x="7761" y="1736"/>
                      <a:pt x="7738" y="1621"/>
                      <a:pt x="7738" y="1485"/>
                    </a:cubicBezTo>
                    <a:cubicBezTo>
                      <a:pt x="7738" y="1302"/>
                      <a:pt x="7738" y="1119"/>
                      <a:pt x="7738" y="937"/>
                    </a:cubicBezTo>
                    <a:cubicBezTo>
                      <a:pt x="7738" y="800"/>
                      <a:pt x="7715" y="640"/>
                      <a:pt x="7715" y="480"/>
                    </a:cubicBezTo>
                    <a:cubicBezTo>
                      <a:pt x="7715" y="389"/>
                      <a:pt x="7738" y="298"/>
                      <a:pt x="7692" y="229"/>
                    </a:cubicBezTo>
                    <a:cubicBezTo>
                      <a:pt x="7669" y="138"/>
                      <a:pt x="7601" y="69"/>
                      <a:pt x="7510" y="47"/>
                    </a:cubicBezTo>
                    <a:cubicBezTo>
                      <a:pt x="7464" y="24"/>
                      <a:pt x="7396" y="1"/>
                      <a:pt x="735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50"/>
              <p:cNvSpPr/>
              <p:nvPr/>
            </p:nvSpPr>
            <p:spPr>
              <a:xfrm>
                <a:off x="6970018" y="1600427"/>
                <a:ext cx="87631" cy="51492"/>
              </a:xfrm>
              <a:custGeom>
                <a:avLst/>
                <a:gdLst/>
                <a:ahLst/>
                <a:cxnLst/>
                <a:rect l="l" t="t" r="r" b="b"/>
                <a:pathLst>
                  <a:path w="3242" h="1905" extrusionOk="0">
                    <a:moveTo>
                      <a:pt x="2671" y="0"/>
                    </a:moveTo>
                    <a:cubicBezTo>
                      <a:pt x="2626" y="0"/>
                      <a:pt x="2557" y="23"/>
                      <a:pt x="2511" y="46"/>
                    </a:cubicBezTo>
                    <a:cubicBezTo>
                      <a:pt x="2466" y="46"/>
                      <a:pt x="2420" y="69"/>
                      <a:pt x="2374" y="69"/>
                    </a:cubicBezTo>
                    <a:cubicBezTo>
                      <a:pt x="2352" y="46"/>
                      <a:pt x="2329" y="23"/>
                      <a:pt x="2283" y="23"/>
                    </a:cubicBezTo>
                    <a:cubicBezTo>
                      <a:pt x="2270" y="16"/>
                      <a:pt x="2254" y="14"/>
                      <a:pt x="2238" y="14"/>
                    </a:cubicBezTo>
                    <a:cubicBezTo>
                      <a:pt x="2199" y="14"/>
                      <a:pt x="2156" y="30"/>
                      <a:pt x="2123" y="46"/>
                    </a:cubicBezTo>
                    <a:cubicBezTo>
                      <a:pt x="1986" y="92"/>
                      <a:pt x="1827" y="160"/>
                      <a:pt x="1667" y="228"/>
                    </a:cubicBezTo>
                    <a:cubicBezTo>
                      <a:pt x="1598" y="251"/>
                      <a:pt x="1530" y="297"/>
                      <a:pt x="1439" y="320"/>
                    </a:cubicBezTo>
                    <a:cubicBezTo>
                      <a:pt x="1370" y="343"/>
                      <a:pt x="1302" y="388"/>
                      <a:pt x="1210" y="434"/>
                    </a:cubicBezTo>
                    <a:cubicBezTo>
                      <a:pt x="1051" y="502"/>
                      <a:pt x="891" y="571"/>
                      <a:pt x="754" y="662"/>
                    </a:cubicBezTo>
                    <a:cubicBezTo>
                      <a:pt x="663" y="708"/>
                      <a:pt x="594" y="731"/>
                      <a:pt x="503" y="776"/>
                    </a:cubicBezTo>
                    <a:cubicBezTo>
                      <a:pt x="457" y="799"/>
                      <a:pt x="434" y="822"/>
                      <a:pt x="389" y="845"/>
                    </a:cubicBezTo>
                    <a:cubicBezTo>
                      <a:pt x="366" y="868"/>
                      <a:pt x="320" y="890"/>
                      <a:pt x="297" y="913"/>
                    </a:cubicBezTo>
                    <a:cubicBezTo>
                      <a:pt x="252" y="959"/>
                      <a:pt x="229" y="1005"/>
                      <a:pt x="229" y="1073"/>
                    </a:cubicBezTo>
                    <a:cubicBezTo>
                      <a:pt x="183" y="1096"/>
                      <a:pt x="138" y="1119"/>
                      <a:pt x="115" y="1164"/>
                    </a:cubicBezTo>
                    <a:cubicBezTo>
                      <a:pt x="69" y="1210"/>
                      <a:pt x="23" y="1256"/>
                      <a:pt x="23" y="1301"/>
                    </a:cubicBezTo>
                    <a:cubicBezTo>
                      <a:pt x="1" y="1347"/>
                      <a:pt x="1" y="1415"/>
                      <a:pt x="1" y="1461"/>
                    </a:cubicBezTo>
                    <a:cubicBezTo>
                      <a:pt x="23" y="1484"/>
                      <a:pt x="23" y="1507"/>
                      <a:pt x="23" y="1552"/>
                    </a:cubicBezTo>
                    <a:cubicBezTo>
                      <a:pt x="46" y="1575"/>
                      <a:pt x="46" y="1598"/>
                      <a:pt x="69" y="1621"/>
                    </a:cubicBezTo>
                    <a:cubicBezTo>
                      <a:pt x="92" y="1666"/>
                      <a:pt x="115" y="1689"/>
                      <a:pt x="160" y="1712"/>
                    </a:cubicBezTo>
                    <a:cubicBezTo>
                      <a:pt x="138" y="1735"/>
                      <a:pt x="138" y="1735"/>
                      <a:pt x="115" y="1758"/>
                    </a:cubicBezTo>
                    <a:cubicBezTo>
                      <a:pt x="69" y="1781"/>
                      <a:pt x="46" y="1826"/>
                      <a:pt x="69" y="1872"/>
                    </a:cubicBezTo>
                    <a:cubicBezTo>
                      <a:pt x="85" y="1888"/>
                      <a:pt x="113" y="1904"/>
                      <a:pt x="144" y="1904"/>
                    </a:cubicBezTo>
                    <a:cubicBezTo>
                      <a:pt x="157" y="1904"/>
                      <a:pt x="170" y="1901"/>
                      <a:pt x="183" y="1895"/>
                    </a:cubicBezTo>
                    <a:cubicBezTo>
                      <a:pt x="297" y="1826"/>
                      <a:pt x="434" y="1758"/>
                      <a:pt x="548" y="1712"/>
                    </a:cubicBezTo>
                    <a:cubicBezTo>
                      <a:pt x="685" y="1644"/>
                      <a:pt x="800" y="1598"/>
                      <a:pt x="914" y="1552"/>
                    </a:cubicBezTo>
                    <a:cubicBezTo>
                      <a:pt x="1051" y="1484"/>
                      <a:pt x="1165" y="1438"/>
                      <a:pt x="1302" y="1393"/>
                    </a:cubicBezTo>
                    <a:cubicBezTo>
                      <a:pt x="1393" y="1347"/>
                      <a:pt x="1507" y="1301"/>
                      <a:pt x="1621" y="1233"/>
                    </a:cubicBezTo>
                    <a:cubicBezTo>
                      <a:pt x="1872" y="1119"/>
                      <a:pt x="2123" y="1005"/>
                      <a:pt x="2374" y="890"/>
                    </a:cubicBezTo>
                    <a:cubicBezTo>
                      <a:pt x="2489" y="822"/>
                      <a:pt x="2626" y="776"/>
                      <a:pt x="2763" y="708"/>
                    </a:cubicBezTo>
                    <a:cubicBezTo>
                      <a:pt x="2831" y="662"/>
                      <a:pt x="2922" y="639"/>
                      <a:pt x="3014" y="594"/>
                    </a:cubicBezTo>
                    <a:cubicBezTo>
                      <a:pt x="3036" y="571"/>
                      <a:pt x="3082" y="525"/>
                      <a:pt x="3128" y="502"/>
                    </a:cubicBezTo>
                    <a:cubicBezTo>
                      <a:pt x="3173" y="480"/>
                      <a:pt x="3196" y="434"/>
                      <a:pt x="3219" y="388"/>
                    </a:cubicBezTo>
                    <a:cubicBezTo>
                      <a:pt x="3242" y="297"/>
                      <a:pt x="3196" y="206"/>
                      <a:pt x="3128" y="183"/>
                    </a:cubicBezTo>
                    <a:cubicBezTo>
                      <a:pt x="3082" y="171"/>
                      <a:pt x="3042" y="166"/>
                      <a:pt x="3005" y="166"/>
                    </a:cubicBezTo>
                    <a:cubicBezTo>
                      <a:pt x="2968" y="166"/>
                      <a:pt x="2934" y="171"/>
                      <a:pt x="2899" y="183"/>
                    </a:cubicBezTo>
                    <a:cubicBezTo>
                      <a:pt x="2899" y="160"/>
                      <a:pt x="2877" y="160"/>
                      <a:pt x="2877" y="137"/>
                    </a:cubicBezTo>
                    <a:cubicBezTo>
                      <a:pt x="2854" y="92"/>
                      <a:pt x="2831" y="69"/>
                      <a:pt x="2808" y="46"/>
                    </a:cubicBezTo>
                    <a:cubicBezTo>
                      <a:pt x="2763" y="23"/>
                      <a:pt x="2740" y="23"/>
                      <a:pt x="269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50"/>
              <p:cNvSpPr/>
              <p:nvPr/>
            </p:nvSpPr>
            <p:spPr>
              <a:xfrm>
                <a:off x="6970018" y="1607212"/>
                <a:ext cx="90118" cy="46708"/>
              </a:xfrm>
              <a:custGeom>
                <a:avLst/>
                <a:gdLst/>
                <a:ahLst/>
                <a:cxnLst/>
                <a:rect l="l" t="t" r="r" b="b"/>
                <a:pathLst>
                  <a:path w="3334" h="1728" extrusionOk="0">
                    <a:moveTo>
                      <a:pt x="3196" y="0"/>
                    </a:moveTo>
                    <a:cubicBezTo>
                      <a:pt x="3173" y="0"/>
                      <a:pt x="3151" y="0"/>
                      <a:pt x="3128" y="23"/>
                    </a:cubicBezTo>
                    <a:cubicBezTo>
                      <a:pt x="3059" y="69"/>
                      <a:pt x="2968" y="92"/>
                      <a:pt x="2899" y="137"/>
                    </a:cubicBezTo>
                    <a:cubicBezTo>
                      <a:pt x="2785" y="206"/>
                      <a:pt x="2648" y="274"/>
                      <a:pt x="2534" y="320"/>
                    </a:cubicBezTo>
                    <a:cubicBezTo>
                      <a:pt x="2283" y="457"/>
                      <a:pt x="2032" y="571"/>
                      <a:pt x="1781" y="708"/>
                    </a:cubicBezTo>
                    <a:cubicBezTo>
                      <a:pt x="1644" y="776"/>
                      <a:pt x="1507" y="845"/>
                      <a:pt x="1393" y="913"/>
                    </a:cubicBezTo>
                    <a:cubicBezTo>
                      <a:pt x="1325" y="936"/>
                      <a:pt x="1233" y="982"/>
                      <a:pt x="1165" y="1005"/>
                    </a:cubicBezTo>
                    <a:cubicBezTo>
                      <a:pt x="1096" y="1050"/>
                      <a:pt x="1028" y="1073"/>
                      <a:pt x="959" y="1119"/>
                    </a:cubicBezTo>
                    <a:cubicBezTo>
                      <a:pt x="845" y="1164"/>
                      <a:pt x="731" y="1233"/>
                      <a:pt x="594" y="1301"/>
                    </a:cubicBezTo>
                    <a:cubicBezTo>
                      <a:pt x="457" y="1370"/>
                      <a:pt x="320" y="1415"/>
                      <a:pt x="206" y="1507"/>
                    </a:cubicBezTo>
                    <a:cubicBezTo>
                      <a:pt x="160" y="1530"/>
                      <a:pt x="115" y="1552"/>
                      <a:pt x="69" y="1575"/>
                    </a:cubicBezTo>
                    <a:cubicBezTo>
                      <a:pt x="23" y="1598"/>
                      <a:pt x="1" y="1644"/>
                      <a:pt x="23" y="1689"/>
                    </a:cubicBezTo>
                    <a:cubicBezTo>
                      <a:pt x="37" y="1716"/>
                      <a:pt x="58" y="1727"/>
                      <a:pt x="82" y="1727"/>
                    </a:cubicBezTo>
                    <a:cubicBezTo>
                      <a:pt x="100" y="1727"/>
                      <a:pt x="119" y="1722"/>
                      <a:pt x="138" y="1712"/>
                    </a:cubicBezTo>
                    <a:cubicBezTo>
                      <a:pt x="206" y="1689"/>
                      <a:pt x="252" y="1644"/>
                      <a:pt x="320" y="1621"/>
                    </a:cubicBezTo>
                    <a:cubicBezTo>
                      <a:pt x="389" y="1575"/>
                      <a:pt x="457" y="1552"/>
                      <a:pt x="526" y="1507"/>
                    </a:cubicBezTo>
                    <a:cubicBezTo>
                      <a:pt x="663" y="1438"/>
                      <a:pt x="800" y="1370"/>
                      <a:pt x="914" y="1324"/>
                    </a:cubicBezTo>
                    <a:cubicBezTo>
                      <a:pt x="1051" y="1256"/>
                      <a:pt x="1188" y="1187"/>
                      <a:pt x="1325" y="1142"/>
                    </a:cubicBezTo>
                    <a:cubicBezTo>
                      <a:pt x="1461" y="1073"/>
                      <a:pt x="1598" y="1005"/>
                      <a:pt x="1735" y="959"/>
                    </a:cubicBezTo>
                    <a:cubicBezTo>
                      <a:pt x="1804" y="913"/>
                      <a:pt x="1872" y="890"/>
                      <a:pt x="1941" y="868"/>
                    </a:cubicBezTo>
                    <a:cubicBezTo>
                      <a:pt x="2009" y="822"/>
                      <a:pt x="2078" y="799"/>
                      <a:pt x="2146" y="776"/>
                    </a:cubicBezTo>
                    <a:cubicBezTo>
                      <a:pt x="2283" y="708"/>
                      <a:pt x="2420" y="662"/>
                      <a:pt x="2557" y="594"/>
                    </a:cubicBezTo>
                    <a:cubicBezTo>
                      <a:pt x="2671" y="548"/>
                      <a:pt x="2785" y="480"/>
                      <a:pt x="2899" y="434"/>
                    </a:cubicBezTo>
                    <a:cubicBezTo>
                      <a:pt x="2991" y="388"/>
                      <a:pt x="3105" y="343"/>
                      <a:pt x="3173" y="274"/>
                    </a:cubicBezTo>
                    <a:cubicBezTo>
                      <a:pt x="3219" y="251"/>
                      <a:pt x="3242" y="229"/>
                      <a:pt x="3265" y="206"/>
                    </a:cubicBezTo>
                    <a:cubicBezTo>
                      <a:pt x="3310" y="183"/>
                      <a:pt x="3333" y="114"/>
                      <a:pt x="3310" y="69"/>
                    </a:cubicBezTo>
                    <a:cubicBezTo>
                      <a:pt x="3287" y="23"/>
                      <a:pt x="3242" y="0"/>
                      <a:pt x="3196"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50"/>
              <p:cNvSpPr/>
              <p:nvPr/>
            </p:nvSpPr>
            <p:spPr>
              <a:xfrm>
                <a:off x="6982966" y="1633107"/>
                <a:ext cx="78387" cy="39302"/>
              </a:xfrm>
              <a:custGeom>
                <a:avLst/>
                <a:gdLst/>
                <a:ahLst/>
                <a:cxnLst/>
                <a:rect l="l" t="t" r="r" b="b"/>
                <a:pathLst>
                  <a:path w="2900" h="1454" extrusionOk="0">
                    <a:moveTo>
                      <a:pt x="2740" y="1"/>
                    </a:moveTo>
                    <a:cubicBezTo>
                      <a:pt x="2717" y="1"/>
                      <a:pt x="2694" y="1"/>
                      <a:pt x="2672" y="24"/>
                    </a:cubicBezTo>
                    <a:cubicBezTo>
                      <a:pt x="2603" y="47"/>
                      <a:pt x="2535" y="92"/>
                      <a:pt x="2466" y="115"/>
                    </a:cubicBezTo>
                    <a:cubicBezTo>
                      <a:pt x="2398" y="161"/>
                      <a:pt x="2329" y="206"/>
                      <a:pt x="2238" y="252"/>
                    </a:cubicBezTo>
                    <a:cubicBezTo>
                      <a:pt x="2078" y="343"/>
                      <a:pt x="1918" y="412"/>
                      <a:pt x="1759" y="503"/>
                    </a:cubicBezTo>
                    <a:cubicBezTo>
                      <a:pt x="1485" y="640"/>
                      <a:pt x="1188" y="754"/>
                      <a:pt x="914" y="891"/>
                    </a:cubicBezTo>
                    <a:cubicBezTo>
                      <a:pt x="777" y="960"/>
                      <a:pt x="617" y="1028"/>
                      <a:pt x="480" y="1097"/>
                    </a:cubicBezTo>
                    <a:cubicBezTo>
                      <a:pt x="412" y="1119"/>
                      <a:pt x="343" y="1165"/>
                      <a:pt x="275" y="1188"/>
                    </a:cubicBezTo>
                    <a:cubicBezTo>
                      <a:pt x="206" y="1234"/>
                      <a:pt x="138" y="1256"/>
                      <a:pt x="47" y="1302"/>
                    </a:cubicBezTo>
                    <a:cubicBezTo>
                      <a:pt x="1" y="1325"/>
                      <a:pt x="1" y="1393"/>
                      <a:pt x="24" y="1416"/>
                    </a:cubicBezTo>
                    <a:cubicBezTo>
                      <a:pt x="37" y="1443"/>
                      <a:pt x="58" y="1454"/>
                      <a:pt x="83" y="1454"/>
                    </a:cubicBezTo>
                    <a:cubicBezTo>
                      <a:pt x="100" y="1454"/>
                      <a:pt x="119" y="1448"/>
                      <a:pt x="138" y="1439"/>
                    </a:cubicBezTo>
                    <a:cubicBezTo>
                      <a:pt x="184" y="1416"/>
                      <a:pt x="229" y="1393"/>
                      <a:pt x="298" y="1370"/>
                    </a:cubicBezTo>
                    <a:lnTo>
                      <a:pt x="275" y="1370"/>
                    </a:lnTo>
                    <a:cubicBezTo>
                      <a:pt x="686" y="1165"/>
                      <a:pt x="1119" y="1005"/>
                      <a:pt x="1553" y="823"/>
                    </a:cubicBezTo>
                    <a:cubicBezTo>
                      <a:pt x="1781" y="731"/>
                      <a:pt x="2010" y="640"/>
                      <a:pt x="2215" y="526"/>
                    </a:cubicBezTo>
                    <a:cubicBezTo>
                      <a:pt x="2329" y="480"/>
                      <a:pt x="2420" y="435"/>
                      <a:pt x="2535" y="389"/>
                    </a:cubicBezTo>
                    <a:cubicBezTo>
                      <a:pt x="2626" y="343"/>
                      <a:pt x="2740" y="298"/>
                      <a:pt x="2831" y="252"/>
                    </a:cubicBezTo>
                    <a:cubicBezTo>
                      <a:pt x="2877" y="206"/>
                      <a:pt x="2900" y="115"/>
                      <a:pt x="2854" y="47"/>
                    </a:cubicBezTo>
                    <a:cubicBezTo>
                      <a:pt x="2831" y="1"/>
                      <a:pt x="2786" y="1"/>
                      <a:pt x="274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50"/>
              <p:cNvSpPr/>
              <p:nvPr/>
            </p:nvSpPr>
            <p:spPr>
              <a:xfrm>
                <a:off x="6976803" y="1657785"/>
                <a:ext cx="121581" cy="59439"/>
              </a:xfrm>
              <a:custGeom>
                <a:avLst/>
                <a:gdLst/>
                <a:ahLst/>
                <a:cxnLst/>
                <a:rect l="l" t="t" r="r" b="b"/>
                <a:pathLst>
                  <a:path w="4498" h="2199" extrusionOk="0">
                    <a:moveTo>
                      <a:pt x="4338" y="1"/>
                    </a:moveTo>
                    <a:cubicBezTo>
                      <a:pt x="4315" y="1"/>
                      <a:pt x="4269" y="1"/>
                      <a:pt x="4246" y="24"/>
                    </a:cubicBezTo>
                    <a:cubicBezTo>
                      <a:pt x="4209" y="43"/>
                      <a:pt x="4156" y="61"/>
                      <a:pt x="4113" y="93"/>
                    </a:cubicBezTo>
                    <a:lnTo>
                      <a:pt x="4113" y="93"/>
                    </a:lnTo>
                    <a:cubicBezTo>
                      <a:pt x="4119" y="92"/>
                      <a:pt x="4125" y="92"/>
                      <a:pt x="4132" y="92"/>
                    </a:cubicBezTo>
                    <a:cubicBezTo>
                      <a:pt x="4120" y="97"/>
                      <a:pt x="4108" y="101"/>
                      <a:pt x="4096" y="106"/>
                    </a:cubicBezTo>
                    <a:lnTo>
                      <a:pt x="4096" y="106"/>
                    </a:lnTo>
                    <a:cubicBezTo>
                      <a:pt x="4101" y="101"/>
                      <a:pt x="4107" y="97"/>
                      <a:pt x="4113" y="93"/>
                    </a:cubicBezTo>
                    <a:lnTo>
                      <a:pt x="4113" y="93"/>
                    </a:lnTo>
                    <a:cubicBezTo>
                      <a:pt x="4100" y="94"/>
                      <a:pt x="4089" y="98"/>
                      <a:pt x="4087" y="110"/>
                    </a:cubicBezTo>
                    <a:lnTo>
                      <a:pt x="4087" y="110"/>
                    </a:lnTo>
                    <a:cubicBezTo>
                      <a:pt x="4090" y="108"/>
                      <a:pt x="4093" y="107"/>
                      <a:pt x="4096" y="106"/>
                    </a:cubicBezTo>
                    <a:lnTo>
                      <a:pt x="4096" y="106"/>
                    </a:lnTo>
                    <a:cubicBezTo>
                      <a:pt x="4093" y="109"/>
                      <a:pt x="4090" y="112"/>
                      <a:pt x="4086" y="115"/>
                    </a:cubicBezTo>
                    <a:cubicBezTo>
                      <a:pt x="4086" y="113"/>
                      <a:pt x="4087" y="111"/>
                      <a:pt x="4087" y="110"/>
                    </a:cubicBezTo>
                    <a:lnTo>
                      <a:pt x="4087" y="110"/>
                    </a:lnTo>
                    <a:cubicBezTo>
                      <a:pt x="3919" y="176"/>
                      <a:pt x="3752" y="260"/>
                      <a:pt x="3584" y="343"/>
                    </a:cubicBezTo>
                    <a:cubicBezTo>
                      <a:pt x="3447" y="412"/>
                      <a:pt x="3310" y="480"/>
                      <a:pt x="3173" y="549"/>
                    </a:cubicBezTo>
                    <a:cubicBezTo>
                      <a:pt x="3036" y="617"/>
                      <a:pt x="2900" y="686"/>
                      <a:pt x="2740" y="754"/>
                    </a:cubicBezTo>
                    <a:cubicBezTo>
                      <a:pt x="2671" y="800"/>
                      <a:pt x="2603" y="823"/>
                      <a:pt x="2534" y="868"/>
                    </a:cubicBezTo>
                    <a:cubicBezTo>
                      <a:pt x="2557" y="846"/>
                      <a:pt x="2557" y="845"/>
                      <a:pt x="2557" y="845"/>
                    </a:cubicBezTo>
                    <a:lnTo>
                      <a:pt x="2557" y="845"/>
                    </a:lnTo>
                    <a:cubicBezTo>
                      <a:pt x="2466" y="891"/>
                      <a:pt x="2352" y="937"/>
                      <a:pt x="2260" y="982"/>
                    </a:cubicBezTo>
                    <a:lnTo>
                      <a:pt x="2283" y="982"/>
                    </a:lnTo>
                    <a:cubicBezTo>
                      <a:pt x="2215" y="1005"/>
                      <a:pt x="2146" y="1051"/>
                      <a:pt x="2101" y="1074"/>
                    </a:cubicBezTo>
                    <a:cubicBezTo>
                      <a:pt x="2032" y="1119"/>
                      <a:pt x="1964" y="1142"/>
                      <a:pt x="1895" y="1188"/>
                    </a:cubicBezTo>
                    <a:cubicBezTo>
                      <a:pt x="1758" y="1256"/>
                      <a:pt x="1644" y="1325"/>
                      <a:pt x="1507" y="1393"/>
                    </a:cubicBezTo>
                    <a:cubicBezTo>
                      <a:pt x="1439" y="1416"/>
                      <a:pt x="1370" y="1462"/>
                      <a:pt x="1279" y="1485"/>
                    </a:cubicBezTo>
                    <a:lnTo>
                      <a:pt x="1302" y="1485"/>
                    </a:lnTo>
                    <a:cubicBezTo>
                      <a:pt x="1188" y="1530"/>
                      <a:pt x="1096" y="1576"/>
                      <a:pt x="1005" y="1622"/>
                    </a:cubicBezTo>
                    <a:cubicBezTo>
                      <a:pt x="891" y="1667"/>
                      <a:pt x="777" y="1713"/>
                      <a:pt x="663" y="1758"/>
                    </a:cubicBezTo>
                    <a:cubicBezTo>
                      <a:pt x="457" y="1850"/>
                      <a:pt x="275" y="1941"/>
                      <a:pt x="69" y="2032"/>
                    </a:cubicBezTo>
                    <a:cubicBezTo>
                      <a:pt x="24" y="2055"/>
                      <a:pt x="1" y="2101"/>
                      <a:pt x="1" y="2147"/>
                    </a:cubicBezTo>
                    <a:cubicBezTo>
                      <a:pt x="19" y="2165"/>
                      <a:pt x="53" y="2198"/>
                      <a:pt x="89" y="2198"/>
                    </a:cubicBezTo>
                    <a:cubicBezTo>
                      <a:pt x="97" y="2198"/>
                      <a:pt x="106" y="2197"/>
                      <a:pt x="115" y="2192"/>
                    </a:cubicBezTo>
                    <a:cubicBezTo>
                      <a:pt x="229" y="2147"/>
                      <a:pt x="320" y="2101"/>
                      <a:pt x="434" y="2055"/>
                    </a:cubicBezTo>
                    <a:cubicBezTo>
                      <a:pt x="571" y="1987"/>
                      <a:pt x="685" y="1941"/>
                      <a:pt x="822" y="1873"/>
                    </a:cubicBezTo>
                    <a:cubicBezTo>
                      <a:pt x="937" y="1827"/>
                      <a:pt x="1051" y="1781"/>
                      <a:pt x="1165" y="1736"/>
                    </a:cubicBezTo>
                    <a:cubicBezTo>
                      <a:pt x="1279" y="1667"/>
                      <a:pt x="1416" y="1622"/>
                      <a:pt x="1530" y="1553"/>
                    </a:cubicBezTo>
                    <a:cubicBezTo>
                      <a:pt x="1644" y="1507"/>
                      <a:pt x="1758" y="1462"/>
                      <a:pt x="1872" y="1393"/>
                    </a:cubicBezTo>
                    <a:cubicBezTo>
                      <a:pt x="2009" y="1348"/>
                      <a:pt x="2146" y="1279"/>
                      <a:pt x="2283" y="1234"/>
                    </a:cubicBezTo>
                    <a:cubicBezTo>
                      <a:pt x="2397" y="1165"/>
                      <a:pt x="2512" y="1119"/>
                      <a:pt x="2648" y="1074"/>
                    </a:cubicBezTo>
                    <a:cubicBezTo>
                      <a:pt x="2763" y="1028"/>
                      <a:pt x="2900" y="982"/>
                      <a:pt x="3036" y="914"/>
                    </a:cubicBezTo>
                    <a:cubicBezTo>
                      <a:pt x="3265" y="823"/>
                      <a:pt x="3493" y="731"/>
                      <a:pt x="3721" y="617"/>
                    </a:cubicBezTo>
                    <a:cubicBezTo>
                      <a:pt x="3835" y="572"/>
                      <a:pt x="3950" y="526"/>
                      <a:pt x="4064" y="480"/>
                    </a:cubicBezTo>
                    <a:cubicBezTo>
                      <a:pt x="4132" y="457"/>
                      <a:pt x="4201" y="412"/>
                      <a:pt x="4269" y="389"/>
                    </a:cubicBezTo>
                    <a:cubicBezTo>
                      <a:pt x="4315" y="343"/>
                      <a:pt x="4383" y="321"/>
                      <a:pt x="4429" y="275"/>
                    </a:cubicBezTo>
                    <a:cubicBezTo>
                      <a:pt x="4452" y="252"/>
                      <a:pt x="4474" y="229"/>
                      <a:pt x="4497" y="184"/>
                    </a:cubicBezTo>
                    <a:cubicBezTo>
                      <a:pt x="4497" y="138"/>
                      <a:pt x="4497" y="92"/>
                      <a:pt x="4474" y="69"/>
                    </a:cubicBezTo>
                    <a:cubicBezTo>
                      <a:pt x="4429" y="24"/>
                      <a:pt x="4383" y="1"/>
                      <a:pt x="433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50"/>
              <p:cNvSpPr/>
              <p:nvPr/>
            </p:nvSpPr>
            <p:spPr>
              <a:xfrm>
                <a:off x="7010131" y="1662110"/>
                <a:ext cx="43221" cy="22867"/>
              </a:xfrm>
              <a:custGeom>
                <a:avLst/>
                <a:gdLst/>
                <a:ahLst/>
                <a:cxnLst/>
                <a:rect l="l" t="t" r="r" b="b"/>
                <a:pathLst>
                  <a:path w="1599" h="846" extrusionOk="0">
                    <a:moveTo>
                      <a:pt x="1507" y="1"/>
                    </a:moveTo>
                    <a:cubicBezTo>
                      <a:pt x="1507" y="1"/>
                      <a:pt x="1484" y="1"/>
                      <a:pt x="1461" y="24"/>
                    </a:cubicBezTo>
                    <a:cubicBezTo>
                      <a:pt x="1370" y="69"/>
                      <a:pt x="1279" y="115"/>
                      <a:pt x="1187" y="161"/>
                    </a:cubicBezTo>
                    <a:cubicBezTo>
                      <a:pt x="1005" y="252"/>
                      <a:pt x="822" y="343"/>
                      <a:pt x="639" y="412"/>
                    </a:cubicBezTo>
                    <a:cubicBezTo>
                      <a:pt x="548" y="457"/>
                      <a:pt x="457" y="503"/>
                      <a:pt x="366" y="549"/>
                    </a:cubicBezTo>
                    <a:cubicBezTo>
                      <a:pt x="274" y="594"/>
                      <a:pt x="160" y="640"/>
                      <a:pt x="69" y="685"/>
                    </a:cubicBezTo>
                    <a:cubicBezTo>
                      <a:pt x="46" y="685"/>
                      <a:pt x="23" y="708"/>
                      <a:pt x="23" y="731"/>
                    </a:cubicBezTo>
                    <a:cubicBezTo>
                      <a:pt x="0" y="731"/>
                      <a:pt x="0" y="754"/>
                      <a:pt x="23" y="777"/>
                    </a:cubicBezTo>
                    <a:cubicBezTo>
                      <a:pt x="23" y="800"/>
                      <a:pt x="46" y="822"/>
                      <a:pt x="46" y="822"/>
                    </a:cubicBezTo>
                    <a:cubicBezTo>
                      <a:pt x="69" y="845"/>
                      <a:pt x="92" y="845"/>
                      <a:pt x="114" y="845"/>
                    </a:cubicBezTo>
                    <a:cubicBezTo>
                      <a:pt x="229" y="777"/>
                      <a:pt x="366" y="731"/>
                      <a:pt x="480" y="663"/>
                    </a:cubicBezTo>
                    <a:cubicBezTo>
                      <a:pt x="594" y="617"/>
                      <a:pt x="708" y="571"/>
                      <a:pt x="845" y="503"/>
                    </a:cubicBezTo>
                    <a:cubicBezTo>
                      <a:pt x="1073" y="389"/>
                      <a:pt x="1324" y="275"/>
                      <a:pt x="1552" y="161"/>
                    </a:cubicBezTo>
                    <a:cubicBezTo>
                      <a:pt x="1598" y="138"/>
                      <a:pt x="1598" y="69"/>
                      <a:pt x="1575" y="46"/>
                    </a:cubicBezTo>
                    <a:cubicBezTo>
                      <a:pt x="1575" y="24"/>
                      <a:pt x="1552" y="1"/>
                      <a:pt x="153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50"/>
              <p:cNvSpPr/>
              <p:nvPr/>
            </p:nvSpPr>
            <p:spPr>
              <a:xfrm>
                <a:off x="7385848" y="1524527"/>
                <a:ext cx="18543" cy="17299"/>
              </a:xfrm>
              <a:custGeom>
                <a:avLst/>
                <a:gdLst/>
                <a:ahLst/>
                <a:cxnLst/>
                <a:rect l="l" t="t" r="r" b="b"/>
                <a:pathLst>
                  <a:path w="686" h="640" extrusionOk="0">
                    <a:moveTo>
                      <a:pt x="366" y="1"/>
                    </a:moveTo>
                    <a:cubicBezTo>
                      <a:pt x="275" y="1"/>
                      <a:pt x="206" y="1"/>
                      <a:pt x="138" y="69"/>
                    </a:cubicBezTo>
                    <a:cubicBezTo>
                      <a:pt x="69" y="115"/>
                      <a:pt x="24" y="206"/>
                      <a:pt x="24" y="275"/>
                    </a:cubicBezTo>
                    <a:cubicBezTo>
                      <a:pt x="1" y="457"/>
                      <a:pt x="138" y="640"/>
                      <a:pt x="320" y="640"/>
                    </a:cubicBezTo>
                    <a:cubicBezTo>
                      <a:pt x="412" y="640"/>
                      <a:pt x="480" y="617"/>
                      <a:pt x="549" y="571"/>
                    </a:cubicBezTo>
                    <a:cubicBezTo>
                      <a:pt x="617" y="503"/>
                      <a:pt x="663" y="434"/>
                      <a:pt x="663" y="343"/>
                    </a:cubicBezTo>
                    <a:cubicBezTo>
                      <a:pt x="686" y="183"/>
                      <a:pt x="549" y="1"/>
                      <a:pt x="366"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50"/>
              <p:cNvSpPr/>
              <p:nvPr/>
            </p:nvSpPr>
            <p:spPr>
              <a:xfrm>
                <a:off x="7361170" y="1541799"/>
                <a:ext cx="10515" cy="9893"/>
              </a:xfrm>
              <a:custGeom>
                <a:avLst/>
                <a:gdLst/>
                <a:ahLst/>
                <a:cxnLst/>
                <a:rect l="l" t="t" r="r" b="b"/>
                <a:pathLst>
                  <a:path w="389" h="366" extrusionOk="0">
                    <a:moveTo>
                      <a:pt x="206" y="1"/>
                    </a:moveTo>
                    <a:cubicBezTo>
                      <a:pt x="161" y="1"/>
                      <a:pt x="115" y="1"/>
                      <a:pt x="69" y="46"/>
                    </a:cubicBezTo>
                    <a:cubicBezTo>
                      <a:pt x="24" y="69"/>
                      <a:pt x="1" y="115"/>
                      <a:pt x="1" y="161"/>
                    </a:cubicBezTo>
                    <a:cubicBezTo>
                      <a:pt x="1" y="275"/>
                      <a:pt x="69" y="366"/>
                      <a:pt x="183" y="366"/>
                    </a:cubicBezTo>
                    <a:cubicBezTo>
                      <a:pt x="229" y="366"/>
                      <a:pt x="275" y="366"/>
                      <a:pt x="320" y="320"/>
                    </a:cubicBezTo>
                    <a:cubicBezTo>
                      <a:pt x="366" y="298"/>
                      <a:pt x="389" y="252"/>
                      <a:pt x="389" y="206"/>
                    </a:cubicBezTo>
                    <a:cubicBezTo>
                      <a:pt x="389" y="115"/>
                      <a:pt x="320" y="1"/>
                      <a:pt x="206"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50"/>
              <p:cNvSpPr/>
              <p:nvPr/>
            </p:nvSpPr>
            <p:spPr>
              <a:xfrm>
                <a:off x="7334031" y="1537501"/>
                <a:ext cx="7433" cy="7406"/>
              </a:xfrm>
              <a:custGeom>
                <a:avLst/>
                <a:gdLst/>
                <a:ahLst/>
                <a:cxnLst/>
                <a:rect l="l" t="t" r="r" b="b"/>
                <a:pathLst>
                  <a:path w="275" h="274" extrusionOk="0">
                    <a:moveTo>
                      <a:pt x="138" y="0"/>
                    </a:moveTo>
                    <a:cubicBezTo>
                      <a:pt x="115" y="0"/>
                      <a:pt x="69" y="0"/>
                      <a:pt x="46" y="46"/>
                    </a:cubicBezTo>
                    <a:cubicBezTo>
                      <a:pt x="23" y="46"/>
                      <a:pt x="1" y="91"/>
                      <a:pt x="1" y="114"/>
                    </a:cubicBezTo>
                    <a:cubicBezTo>
                      <a:pt x="1" y="183"/>
                      <a:pt x="46" y="274"/>
                      <a:pt x="115" y="274"/>
                    </a:cubicBezTo>
                    <a:cubicBezTo>
                      <a:pt x="160" y="274"/>
                      <a:pt x="183" y="251"/>
                      <a:pt x="229" y="228"/>
                    </a:cubicBezTo>
                    <a:cubicBezTo>
                      <a:pt x="252" y="205"/>
                      <a:pt x="252" y="183"/>
                      <a:pt x="274" y="137"/>
                    </a:cubicBezTo>
                    <a:cubicBezTo>
                      <a:pt x="274" y="69"/>
                      <a:pt x="229" y="0"/>
                      <a:pt x="138"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50"/>
              <p:cNvSpPr/>
              <p:nvPr/>
            </p:nvSpPr>
            <p:spPr>
              <a:xfrm>
                <a:off x="7361170" y="1520824"/>
                <a:ext cx="4352" cy="4974"/>
              </a:xfrm>
              <a:custGeom>
                <a:avLst/>
                <a:gdLst/>
                <a:ahLst/>
                <a:cxnLst/>
                <a:rect l="l" t="t" r="r" b="b"/>
                <a:pathLst>
                  <a:path w="161" h="184" extrusionOk="0">
                    <a:moveTo>
                      <a:pt x="92" y="1"/>
                    </a:moveTo>
                    <a:cubicBezTo>
                      <a:pt x="69" y="1"/>
                      <a:pt x="47" y="24"/>
                      <a:pt x="24" y="24"/>
                    </a:cubicBezTo>
                    <a:cubicBezTo>
                      <a:pt x="1" y="46"/>
                      <a:pt x="1" y="69"/>
                      <a:pt x="1" y="92"/>
                    </a:cubicBezTo>
                    <a:cubicBezTo>
                      <a:pt x="1" y="115"/>
                      <a:pt x="24" y="183"/>
                      <a:pt x="69" y="183"/>
                    </a:cubicBezTo>
                    <a:cubicBezTo>
                      <a:pt x="92" y="183"/>
                      <a:pt x="115" y="161"/>
                      <a:pt x="138" y="161"/>
                    </a:cubicBezTo>
                    <a:cubicBezTo>
                      <a:pt x="138" y="138"/>
                      <a:pt x="161" y="115"/>
                      <a:pt x="161" y="92"/>
                    </a:cubicBezTo>
                    <a:cubicBezTo>
                      <a:pt x="161" y="46"/>
                      <a:pt x="138" y="1"/>
                      <a:pt x="92"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50"/>
              <p:cNvSpPr/>
              <p:nvPr/>
            </p:nvSpPr>
            <p:spPr>
              <a:xfrm>
                <a:off x="7430907" y="1494308"/>
                <a:ext cx="14218" cy="13596"/>
              </a:xfrm>
              <a:custGeom>
                <a:avLst/>
                <a:gdLst/>
                <a:ahLst/>
                <a:cxnLst/>
                <a:rect l="l" t="t" r="r" b="b"/>
                <a:pathLst>
                  <a:path w="526" h="503" extrusionOk="0">
                    <a:moveTo>
                      <a:pt x="297" y="0"/>
                    </a:moveTo>
                    <a:cubicBezTo>
                      <a:pt x="228" y="0"/>
                      <a:pt x="160" y="23"/>
                      <a:pt x="114" y="69"/>
                    </a:cubicBezTo>
                    <a:cubicBezTo>
                      <a:pt x="46" y="114"/>
                      <a:pt x="23" y="183"/>
                      <a:pt x="23" y="229"/>
                    </a:cubicBezTo>
                    <a:cubicBezTo>
                      <a:pt x="0" y="365"/>
                      <a:pt x="114" y="502"/>
                      <a:pt x="251" y="502"/>
                    </a:cubicBezTo>
                    <a:cubicBezTo>
                      <a:pt x="320" y="502"/>
                      <a:pt x="365" y="502"/>
                      <a:pt x="434" y="457"/>
                    </a:cubicBezTo>
                    <a:cubicBezTo>
                      <a:pt x="479" y="411"/>
                      <a:pt x="502" y="343"/>
                      <a:pt x="525" y="274"/>
                    </a:cubicBezTo>
                    <a:cubicBezTo>
                      <a:pt x="525" y="160"/>
                      <a:pt x="434" y="0"/>
                      <a:pt x="29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50"/>
              <p:cNvSpPr/>
              <p:nvPr/>
            </p:nvSpPr>
            <p:spPr>
              <a:xfrm>
                <a:off x="7440151" y="1544286"/>
                <a:ext cx="9271" cy="8650"/>
              </a:xfrm>
              <a:custGeom>
                <a:avLst/>
                <a:gdLst/>
                <a:ahLst/>
                <a:cxnLst/>
                <a:rect l="l" t="t" r="r" b="b"/>
                <a:pathLst>
                  <a:path w="343" h="320" extrusionOk="0">
                    <a:moveTo>
                      <a:pt x="183" y="0"/>
                    </a:moveTo>
                    <a:cubicBezTo>
                      <a:pt x="137" y="0"/>
                      <a:pt x="92" y="0"/>
                      <a:pt x="46" y="46"/>
                    </a:cubicBezTo>
                    <a:cubicBezTo>
                      <a:pt x="23" y="69"/>
                      <a:pt x="1" y="114"/>
                      <a:pt x="1" y="160"/>
                    </a:cubicBezTo>
                    <a:cubicBezTo>
                      <a:pt x="1" y="228"/>
                      <a:pt x="69" y="320"/>
                      <a:pt x="137" y="320"/>
                    </a:cubicBezTo>
                    <a:cubicBezTo>
                      <a:pt x="183" y="320"/>
                      <a:pt x="229" y="320"/>
                      <a:pt x="274" y="297"/>
                    </a:cubicBezTo>
                    <a:cubicBezTo>
                      <a:pt x="297" y="251"/>
                      <a:pt x="320" y="228"/>
                      <a:pt x="320" y="183"/>
                    </a:cubicBezTo>
                    <a:cubicBezTo>
                      <a:pt x="343" y="91"/>
                      <a:pt x="274" y="0"/>
                      <a:pt x="18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50"/>
              <p:cNvSpPr/>
              <p:nvPr/>
            </p:nvSpPr>
            <p:spPr>
              <a:xfrm>
                <a:off x="7456180" y="1503552"/>
                <a:ext cx="8677" cy="8055"/>
              </a:xfrm>
              <a:custGeom>
                <a:avLst/>
                <a:gdLst/>
                <a:ahLst/>
                <a:cxnLst/>
                <a:rect l="l" t="t" r="r" b="b"/>
                <a:pathLst>
                  <a:path w="321" h="298" extrusionOk="0">
                    <a:moveTo>
                      <a:pt x="184" y="1"/>
                    </a:moveTo>
                    <a:cubicBezTo>
                      <a:pt x="138" y="1"/>
                      <a:pt x="92" y="1"/>
                      <a:pt x="69" y="23"/>
                    </a:cubicBezTo>
                    <a:cubicBezTo>
                      <a:pt x="47" y="46"/>
                      <a:pt x="24" y="92"/>
                      <a:pt x="24" y="138"/>
                    </a:cubicBezTo>
                    <a:cubicBezTo>
                      <a:pt x="1" y="206"/>
                      <a:pt x="69" y="297"/>
                      <a:pt x="161" y="297"/>
                    </a:cubicBezTo>
                    <a:cubicBezTo>
                      <a:pt x="206" y="297"/>
                      <a:pt x="229" y="275"/>
                      <a:pt x="275" y="252"/>
                    </a:cubicBezTo>
                    <a:cubicBezTo>
                      <a:pt x="298" y="229"/>
                      <a:pt x="321" y="183"/>
                      <a:pt x="321" y="160"/>
                    </a:cubicBezTo>
                    <a:cubicBezTo>
                      <a:pt x="321" y="69"/>
                      <a:pt x="252" y="1"/>
                      <a:pt x="184"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50"/>
              <p:cNvSpPr/>
              <p:nvPr/>
            </p:nvSpPr>
            <p:spPr>
              <a:xfrm>
                <a:off x="7490751" y="1491226"/>
                <a:ext cx="4946" cy="4325"/>
              </a:xfrm>
              <a:custGeom>
                <a:avLst/>
                <a:gdLst/>
                <a:ahLst/>
                <a:cxnLst/>
                <a:rect l="l" t="t" r="r" b="b"/>
                <a:pathLst>
                  <a:path w="183" h="160" extrusionOk="0">
                    <a:moveTo>
                      <a:pt x="92" y="0"/>
                    </a:moveTo>
                    <a:cubicBezTo>
                      <a:pt x="69" y="0"/>
                      <a:pt x="46" y="0"/>
                      <a:pt x="46" y="23"/>
                    </a:cubicBezTo>
                    <a:cubicBezTo>
                      <a:pt x="23" y="23"/>
                      <a:pt x="0" y="46"/>
                      <a:pt x="0" y="69"/>
                    </a:cubicBezTo>
                    <a:cubicBezTo>
                      <a:pt x="0" y="114"/>
                      <a:pt x="46" y="160"/>
                      <a:pt x="92" y="160"/>
                    </a:cubicBezTo>
                    <a:cubicBezTo>
                      <a:pt x="114" y="160"/>
                      <a:pt x="114" y="160"/>
                      <a:pt x="137" y="137"/>
                    </a:cubicBezTo>
                    <a:cubicBezTo>
                      <a:pt x="160" y="114"/>
                      <a:pt x="160" y="114"/>
                      <a:pt x="160" y="91"/>
                    </a:cubicBezTo>
                    <a:cubicBezTo>
                      <a:pt x="183" y="46"/>
                      <a:pt x="137" y="0"/>
                      <a:pt x="92"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50"/>
              <p:cNvSpPr/>
              <p:nvPr/>
            </p:nvSpPr>
            <p:spPr>
              <a:xfrm>
                <a:off x="7214343" y="1508498"/>
                <a:ext cx="18543" cy="17299"/>
              </a:xfrm>
              <a:custGeom>
                <a:avLst/>
                <a:gdLst/>
                <a:ahLst/>
                <a:cxnLst/>
                <a:rect l="l" t="t" r="r" b="b"/>
                <a:pathLst>
                  <a:path w="686" h="640" extrusionOk="0">
                    <a:moveTo>
                      <a:pt x="366" y="0"/>
                    </a:moveTo>
                    <a:cubicBezTo>
                      <a:pt x="274" y="0"/>
                      <a:pt x="206" y="0"/>
                      <a:pt x="115" y="69"/>
                    </a:cubicBezTo>
                    <a:cubicBezTo>
                      <a:pt x="69" y="114"/>
                      <a:pt x="23" y="206"/>
                      <a:pt x="23" y="274"/>
                    </a:cubicBezTo>
                    <a:cubicBezTo>
                      <a:pt x="0" y="457"/>
                      <a:pt x="137" y="639"/>
                      <a:pt x="297" y="639"/>
                    </a:cubicBezTo>
                    <a:cubicBezTo>
                      <a:pt x="389" y="639"/>
                      <a:pt x="480" y="617"/>
                      <a:pt x="548" y="571"/>
                    </a:cubicBezTo>
                    <a:cubicBezTo>
                      <a:pt x="617" y="502"/>
                      <a:pt x="662" y="434"/>
                      <a:pt x="662" y="343"/>
                    </a:cubicBezTo>
                    <a:cubicBezTo>
                      <a:pt x="685" y="183"/>
                      <a:pt x="548" y="0"/>
                      <a:pt x="366"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50"/>
              <p:cNvSpPr/>
              <p:nvPr/>
            </p:nvSpPr>
            <p:spPr>
              <a:xfrm>
                <a:off x="7192124" y="1539340"/>
                <a:ext cx="9893" cy="9271"/>
              </a:xfrm>
              <a:custGeom>
                <a:avLst/>
                <a:gdLst/>
                <a:ahLst/>
                <a:cxnLst/>
                <a:rect l="l" t="t" r="r" b="b"/>
                <a:pathLst>
                  <a:path w="366" h="343" extrusionOk="0">
                    <a:moveTo>
                      <a:pt x="206" y="1"/>
                    </a:moveTo>
                    <a:cubicBezTo>
                      <a:pt x="138" y="1"/>
                      <a:pt x="92" y="1"/>
                      <a:pt x="69" y="23"/>
                    </a:cubicBezTo>
                    <a:cubicBezTo>
                      <a:pt x="24" y="69"/>
                      <a:pt x="1" y="115"/>
                      <a:pt x="1" y="160"/>
                    </a:cubicBezTo>
                    <a:cubicBezTo>
                      <a:pt x="1" y="252"/>
                      <a:pt x="69" y="343"/>
                      <a:pt x="161" y="343"/>
                    </a:cubicBezTo>
                    <a:cubicBezTo>
                      <a:pt x="206" y="343"/>
                      <a:pt x="252" y="343"/>
                      <a:pt x="297" y="297"/>
                    </a:cubicBezTo>
                    <a:cubicBezTo>
                      <a:pt x="320" y="274"/>
                      <a:pt x="343" y="229"/>
                      <a:pt x="366" y="183"/>
                    </a:cubicBezTo>
                    <a:cubicBezTo>
                      <a:pt x="366" y="92"/>
                      <a:pt x="297" y="1"/>
                      <a:pt x="206"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50"/>
              <p:cNvSpPr/>
              <p:nvPr/>
            </p:nvSpPr>
            <p:spPr>
              <a:xfrm>
                <a:off x="7158823" y="1528852"/>
                <a:ext cx="8650" cy="8055"/>
              </a:xfrm>
              <a:custGeom>
                <a:avLst/>
                <a:gdLst/>
                <a:ahLst/>
                <a:cxnLst/>
                <a:rect l="l" t="t" r="r" b="b"/>
                <a:pathLst>
                  <a:path w="320" h="298" extrusionOk="0">
                    <a:moveTo>
                      <a:pt x="183" y="0"/>
                    </a:moveTo>
                    <a:cubicBezTo>
                      <a:pt x="137" y="0"/>
                      <a:pt x="91" y="0"/>
                      <a:pt x="69" y="23"/>
                    </a:cubicBezTo>
                    <a:cubicBezTo>
                      <a:pt x="46" y="69"/>
                      <a:pt x="23" y="92"/>
                      <a:pt x="23" y="137"/>
                    </a:cubicBezTo>
                    <a:cubicBezTo>
                      <a:pt x="0" y="206"/>
                      <a:pt x="69" y="297"/>
                      <a:pt x="137" y="297"/>
                    </a:cubicBezTo>
                    <a:cubicBezTo>
                      <a:pt x="183" y="297"/>
                      <a:pt x="228" y="274"/>
                      <a:pt x="251" y="252"/>
                    </a:cubicBezTo>
                    <a:cubicBezTo>
                      <a:pt x="274" y="229"/>
                      <a:pt x="297" y="183"/>
                      <a:pt x="297" y="160"/>
                    </a:cubicBezTo>
                    <a:cubicBezTo>
                      <a:pt x="320" y="92"/>
                      <a:pt x="251" y="0"/>
                      <a:pt x="18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50"/>
              <p:cNvSpPr/>
              <p:nvPr/>
            </p:nvSpPr>
            <p:spPr>
              <a:xfrm>
                <a:off x="7213099" y="1488145"/>
                <a:ext cx="5595" cy="4946"/>
              </a:xfrm>
              <a:custGeom>
                <a:avLst/>
                <a:gdLst/>
                <a:ahLst/>
                <a:cxnLst/>
                <a:rect l="l" t="t" r="r" b="b"/>
                <a:pathLst>
                  <a:path w="207" h="183" extrusionOk="0">
                    <a:moveTo>
                      <a:pt x="115" y="0"/>
                    </a:moveTo>
                    <a:cubicBezTo>
                      <a:pt x="92" y="0"/>
                      <a:pt x="69" y="0"/>
                      <a:pt x="46" y="23"/>
                    </a:cubicBezTo>
                    <a:cubicBezTo>
                      <a:pt x="24" y="46"/>
                      <a:pt x="24" y="68"/>
                      <a:pt x="24" y="91"/>
                    </a:cubicBezTo>
                    <a:cubicBezTo>
                      <a:pt x="1" y="137"/>
                      <a:pt x="46" y="183"/>
                      <a:pt x="92" y="183"/>
                    </a:cubicBezTo>
                    <a:cubicBezTo>
                      <a:pt x="115" y="183"/>
                      <a:pt x="138" y="183"/>
                      <a:pt x="161" y="160"/>
                    </a:cubicBezTo>
                    <a:cubicBezTo>
                      <a:pt x="183" y="137"/>
                      <a:pt x="183" y="114"/>
                      <a:pt x="183" y="91"/>
                    </a:cubicBezTo>
                    <a:cubicBezTo>
                      <a:pt x="206" y="46"/>
                      <a:pt x="161" y="0"/>
                      <a:pt x="11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50"/>
              <p:cNvSpPr/>
              <p:nvPr/>
            </p:nvSpPr>
            <p:spPr>
              <a:xfrm>
                <a:off x="7255671" y="1507255"/>
                <a:ext cx="7433" cy="6812"/>
              </a:xfrm>
              <a:custGeom>
                <a:avLst/>
                <a:gdLst/>
                <a:ahLst/>
                <a:cxnLst/>
                <a:rect l="l" t="t" r="r" b="b"/>
                <a:pathLst>
                  <a:path w="275" h="252" extrusionOk="0">
                    <a:moveTo>
                      <a:pt x="161" y="1"/>
                    </a:moveTo>
                    <a:cubicBezTo>
                      <a:pt x="115" y="1"/>
                      <a:pt x="92" y="23"/>
                      <a:pt x="69" y="46"/>
                    </a:cubicBezTo>
                    <a:cubicBezTo>
                      <a:pt x="24" y="46"/>
                      <a:pt x="24" y="92"/>
                      <a:pt x="24" y="115"/>
                    </a:cubicBezTo>
                    <a:cubicBezTo>
                      <a:pt x="1" y="183"/>
                      <a:pt x="69" y="252"/>
                      <a:pt x="138" y="252"/>
                    </a:cubicBezTo>
                    <a:cubicBezTo>
                      <a:pt x="161" y="252"/>
                      <a:pt x="183" y="252"/>
                      <a:pt x="229" y="229"/>
                    </a:cubicBezTo>
                    <a:cubicBezTo>
                      <a:pt x="252" y="206"/>
                      <a:pt x="252" y="183"/>
                      <a:pt x="275" y="138"/>
                    </a:cubicBezTo>
                    <a:cubicBezTo>
                      <a:pt x="275" y="69"/>
                      <a:pt x="229" y="1"/>
                      <a:pt x="161"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50"/>
              <p:cNvSpPr/>
              <p:nvPr/>
            </p:nvSpPr>
            <p:spPr>
              <a:xfrm>
                <a:off x="7293919" y="1465304"/>
                <a:ext cx="9298" cy="8677"/>
              </a:xfrm>
              <a:custGeom>
                <a:avLst/>
                <a:gdLst/>
                <a:ahLst/>
                <a:cxnLst/>
                <a:rect l="l" t="t" r="r" b="b"/>
                <a:pathLst>
                  <a:path w="344" h="321" extrusionOk="0">
                    <a:moveTo>
                      <a:pt x="184" y="0"/>
                    </a:moveTo>
                    <a:cubicBezTo>
                      <a:pt x="138" y="0"/>
                      <a:pt x="92" y="0"/>
                      <a:pt x="69" y="46"/>
                    </a:cubicBezTo>
                    <a:cubicBezTo>
                      <a:pt x="24" y="69"/>
                      <a:pt x="1" y="115"/>
                      <a:pt x="1" y="160"/>
                    </a:cubicBezTo>
                    <a:cubicBezTo>
                      <a:pt x="1" y="229"/>
                      <a:pt x="69" y="320"/>
                      <a:pt x="161" y="320"/>
                    </a:cubicBezTo>
                    <a:cubicBezTo>
                      <a:pt x="206" y="320"/>
                      <a:pt x="252" y="320"/>
                      <a:pt x="275" y="297"/>
                    </a:cubicBezTo>
                    <a:cubicBezTo>
                      <a:pt x="298" y="252"/>
                      <a:pt x="320" y="229"/>
                      <a:pt x="343" y="183"/>
                    </a:cubicBezTo>
                    <a:cubicBezTo>
                      <a:pt x="343" y="92"/>
                      <a:pt x="275" y="0"/>
                      <a:pt x="18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50"/>
              <p:cNvSpPr/>
              <p:nvPr/>
            </p:nvSpPr>
            <p:spPr>
              <a:xfrm>
                <a:off x="6981749" y="1493686"/>
                <a:ext cx="106768" cy="87631"/>
              </a:xfrm>
              <a:custGeom>
                <a:avLst/>
                <a:gdLst/>
                <a:ahLst/>
                <a:cxnLst/>
                <a:rect l="l" t="t" r="r" b="b"/>
                <a:pathLst>
                  <a:path w="3950" h="3242" extrusionOk="0">
                    <a:moveTo>
                      <a:pt x="3630" y="0"/>
                    </a:moveTo>
                    <a:cubicBezTo>
                      <a:pt x="3584" y="0"/>
                      <a:pt x="3538" y="0"/>
                      <a:pt x="3493" y="23"/>
                    </a:cubicBezTo>
                    <a:cubicBezTo>
                      <a:pt x="3424" y="46"/>
                      <a:pt x="3356" y="92"/>
                      <a:pt x="3287" y="115"/>
                    </a:cubicBezTo>
                    <a:cubicBezTo>
                      <a:pt x="3219" y="160"/>
                      <a:pt x="3150" y="183"/>
                      <a:pt x="3082" y="229"/>
                    </a:cubicBezTo>
                    <a:cubicBezTo>
                      <a:pt x="2945" y="297"/>
                      <a:pt x="2808" y="366"/>
                      <a:pt x="2671" y="457"/>
                    </a:cubicBezTo>
                    <a:cubicBezTo>
                      <a:pt x="2557" y="525"/>
                      <a:pt x="2420" y="617"/>
                      <a:pt x="2306" y="708"/>
                    </a:cubicBezTo>
                    <a:cubicBezTo>
                      <a:pt x="2169" y="799"/>
                      <a:pt x="2055" y="891"/>
                      <a:pt x="1918" y="982"/>
                    </a:cubicBezTo>
                    <a:cubicBezTo>
                      <a:pt x="1804" y="1073"/>
                      <a:pt x="1689" y="1165"/>
                      <a:pt x="1575" y="1279"/>
                    </a:cubicBezTo>
                    <a:cubicBezTo>
                      <a:pt x="1461" y="1370"/>
                      <a:pt x="1370" y="1461"/>
                      <a:pt x="1256" y="1575"/>
                    </a:cubicBezTo>
                    <a:cubicBezTo>
                      <a:pt x="1027" y="1826"/>
                      <a:pt x="776" y="2078"/>
                      <a:pt x="548" y="2351"/>
                    </a:cubicBezTo>
                    <a:cubicBezTo>
                      <a:pt x="457" y="2466"/>
                      <a:pt x="366" y="2580"/>
                      <a:pt x="274" y="2694"/>
                    </a:cubicBezTo>
                    <a:cubicBezTo>
                      <a:pt x="229" y="2762"/>
                      <a:pt x="183" y="2808"/>
                      <a:pt x="137" y="2876"/>
                    </a:cubicBezTo>
                    <a:cubicBezTo>
                      <a:pt x="92" y="2945"/>
                      <a:pt x="69" y="3036"/>
                      <a:pt x="23" y="3105"/>
                    </a:cubicBezTo>
                    <a:cubicBezTo>
                      <a:pt x="0" y="3150"/>
                      <a:pt x="46" y="3219"/>
                      <a:pt x="92" y="3242"/>
                    </a:cubicBezTo>
                    <a:cubicBezTo>
                      <a:pt x="137" y="3242"/>
                      <a:pt x="183" y="3219"/>
                      <a:pt x="206" y="3173"/>
                    </a:cubicBezTo>
                    <a:cubicBezTo>
                      <a:pt x="229" y="3127"/>
                      <a:pt x="251" y="3082"/>
                      <a:pt x="274" y="3013"/>
                    </a:cubicBezTo>
                    <a:cubicBezTo>
                      <a:pt x="366" y="2876"/>
                      <a:pt x="502" y="2739"/>
                      <a:pt x="617" y="2603"/>
                    </a:cubicBezTo>
                    <a:lnTo>
                      <a:pt x="594" y="2603"/>
                    </a:lnTo>
                    <a:cubicBezTo>
                      <a:pt x="776" y="2420"/>
                      <a:pt x="936" y="2260"/>
                      <a:pt x="1119" y="2100"/>
                    </a:cubicBezTo>
                    <a:cubicBezTo>
                      <a:pt x="1301" y="1963"/>
                      <a:pt x="1461" y="1804"/>
                      <a:pt x="1644" y="1667"/>
                    </a:cubicBezTo>
                    <a:cubicBezTo>
                      <a:pt x="1804" y="1575"/>
                      <a:pt x="1963" y="1484"/>
                      <a:pt x="2123" y="1393"/>
                    </a:cubicBezTo>
                    <a:cubicBezTo>
                      <a:pt x="2306" y="1279"/>
                      <a:pt x="2488" y="1165"/>
                      <a:pt x="2671" y="1073"/>
                    </a:cubicBezTo>
                    <a:cubicBezTo>
                      <a:pt x="2831" y="982"/>
                      <a:pt x="3013" y="891"/>
                      <a:pt x="3173" y="799"/>
                    </a:cubicBezTo>
                    <a:cubicBezTo>
                      <a:pt x="3378" y="708"/>
                      <a:pt x="3561" y="640"/>
                      <a:pt x="3744" y="548"/>
                    </a:cubicBezTo>
                    <a:cubicBezTo>
                      <a:pt x="3881" y="480"/>
                      <a:pt x="3949" y="297"/>
                      <a:pt x="3881" y="160"/>
                    </a:cubicBezTo>
                    <a:cubicBezTo>
                      <a:pt x="3858" y="92"/>
                      <a:pt x="3789" y="46"/>
                      <a:pt x="3721" y="23"/>
                    </a:cubicBezTo>
                    <a:cubicBezTo>
                      <a:pt x="3698" y="0"/>
                      <a:pt x="3675" y="0"/>
                      <a:pt x="3652"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50"/>
              <p:cNvSpPr/>
              <p:nvPr/>
            </p:nvSpPr>
            <p:spPr>
              <a:xfrm>
                <a:off x="7066272" y="1502308"/>
                <a:ext cx="59871" cy="30787"/>
              </a:xfrm>
              <a:custGeom>
                <a:avLst/>
                <a:gdLst/>
                <a:ahLst/>
                <a:cxnLst/>
                <a:rect l="l" t="t" r="r" b="b"/>
                <a:pathLst>
                  <a:path w="2215" h="1139" extrusionOk="0">
                    <a:moveTo>
                      <a:pt x="2009" y="1"/>
                    </a:moveTo>
                    <a:cubicBezTo>
                      <a:pt x="1826" y="47"/>
                      <a:pt x="1689" y="115"/>
                      <a:pt x="1530" y="184"/>
                    </a:cubicBezTo>
                    <a:cubicBezTo>
                      <a:pt x="1370" y="252"/>
                      <a:pt x="1187" y="321"/>
                      <a:pt x="1028" y="412"/>
                    </a:cubicBezTo>
                    <a:cubicBezTo>
                      <a:pt x="685" y="572"/>
                      <a:pt x="388" y="754"/>
                      <a:pt x="69" y="960"/>
                    </a:cubicBezTo>
                    <a:cubicBezTo>
                      <a:pt x="23" y="982"/>
                      <a:pt x="0" y="1028"/>
                      <a:pt x="23" y="1097"/>
                    </a:cubicBezTo>
                    <a:cubicBezTo>
                      <a:pt x="39" y="1112"/>
                      <a:pt x="76" y="1139"/>
                      <a:pt x="113" y="1139"/>
                    </a:cubicBezTo>
                    <a:cubicBezTo>
                      <a:pt x="130" y="1139"/>
                      <a:pt x="146" y="1134"/>
                      <a:pt x="160" y="1119"/>
                    </a:cubicBezTo>
                    <a:cubicBezTo>
                      <a:pt x="388" y="982"/>
                      <a:pt x="640" y="823"/>
                      <a:pt x="891" y="709"/>
                    </a:cubicBezTo>
                    <a:cubicBezTo>
                      <a:pt x="1005" y="663"/>
                      <a:pt x="1142" y="594"/>
                      <a:pt x="1279" y="549"/>
                    </a:cubicBezTo>
                    <a:cubicBezTo>
                      <a:pt x="1393" y="503"/>
                      <a:pt x="1530" y="457"/>
                      <a:pt x="1667" y="412"/>
                    </a:cubicBezTo>
                    <a:lnTo>
                      <a:pt x="1667" y="412"/>
                    </a:lnTo>
                    <a:lnTo>
                      <a:pt x="1644" y="435"/>
                    </a:lnTo>
                    <a:cubicBezTo>
                      <a:pt x="1712" y="412"/>
                      <a:pt x="1781" y="389"/>
                      <a:pt x="1849" y="366"/>
                    </a:cubicBezTo>
                    <a:cubicBezTo>
                      <a:pt x="1918" y="343"/>
                      <a:pt x="1986" y="343"/>
                      <a:pt x="2055" y="321"/>
                    </a:cubicBezTo>
                    <a:cubicBezTo>
                      <a:pt x="2146" y="298"/>
                      <a:pt x="2214" y="229"/>
                      <a:pt x="2192" y="138"/>
                    </a:cubicBezTo>
                    <a:cubicBezTo>
                      <a:pt x="2192" y="92"/>
                      <a:pt x="2169" y="47"/>
                      <a:pt x="2123" y="24"/>
                    </a:cubicBezTo>
                    <a:cubicBezTo>
                      <a:pt x="2100" y="1"/>
                      <a:pt x="2055" y="1"/>
                      <a:pt x="2032"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50"/>
              <p:cNvSpPr/>
              <p:nvPr/>
            </p:nvSpPr>
            <p:spPr>
              <a:xfrm>
                <a:off x="7229155" y="1715170"/>
                <a:ext cx="101822" cy="86415"/>
              </a:xfrm>
              <a:custGeom>
                <a:avLst/>
                <a:gdLst/>
                <a:ahLst/>
                <a:cxnLst/>
                <a:rect l="l" t="t" r="r" b="b"/>
                <a:pathLst>
                  <a:path w="3767" h="3197" extrusionOk="0">
                    <a:moveTo>
                      <a:pt x="3538" y="1"/>
                    </a:moveTo>
                    <a:cubicBezTo>
                      <a:pt x="3447" y="1"/>
                      <a:pt x="3378" y="46"/>
                      <a:pt x="3333" y="115"/>
                    </a:cubicBezTo>
                    <a:cubicBezTo>
                      <a:pt x="3264" y="206"/>
                      <a:pt x="3219" y="297"/>
                      <a:pt x="3173" y="389"/>
                    </a:cubicBezTo>
                    <a:cubicBezTo>
                      <a:pt x="3127" y="480"/>
                      <a:pt x="3082" y="549"/>
                      <a:pt x="3059" y="640"/>
                    </a:cubicBezTo>
                    <a:cubicBezTo>
                      <a:pt x="3013" y="731"/>
                      <a:pt x="2945" y="822"/>
                      <a:pt x="2899" y="891"/>
                    </a:cubicBezTo>
                    <a:cubicBezTo>
                      <a:pt x="2831" y="1005"/>
                      <a:pt x="2762" y="1073"/>
                      <a:pt x="2671" y="1165"/>
                    </a:cubicBezTo>
                    <a:cubicBezTo>
                      <a:pt x="2580" y="1279"/>
                      <a:pt x="2488" y="1393"/>
                      <a:pt x="2374" y="1484"/>
                    </a:cubicBezTo>
                    <a:cubicBezTo>
                      <a:pt x="2260" y="1598"/>
                      <a:pt x="2123" y="1713"/>
                      <a:pt x="2009" y="1827"/>
                    </a:cubicBezTo>
                    <a:cubicBezTo>
                      <a:pt x="1895" y="1941"/>
                      <a:pt x="1758" y="2032"/>
                      <a:pt x="1644" y="2146"/>
                    </a:cubicBezTo>
                    <a:cubicBezTo>
                      <a:pt x="1575" y="2192"/>
                      <a:pt x="1507" y="2260"/>
                      <a:pt x="1438" y="2306"/>
                    </a:cubicBezTo>
                    <a:cubicBezTo>
                      <a:pt x="1370" y="2352"/>
                      <a:pt x="1301" y="2397"/>
                      <a:pt x="1233" y="2443"/>
                    </a:cubicBezTo>
                    <a:cubicBezTo>
                      <a:pt x="1027" y="2580"/>
                      <a:pt x="845" y="2694"/>
                      <a:pt x="639" y="2808"/>
                    </a:cubicBezTo>
                    <a:cubicBezTo>
                      <a:pt x="548" y="2854"/>
                      <a:pt x="434" y="2900"/>
                      <a:pt x="343" y="2945"/>
                    </a:cubicBezTo>
                    <a:cubicBezTo>
                      <a:pt x="251" y="2968"/>
                      <a:pt x="137" y="3014"/>
                      <a:pt x="46" y="3036"/>
                    </a:cubicBezTo>
                    <a:cubicBezTo>
                      <a:pt x="0" y="3059"/>
                      <a:pt x="0" y="3105"/>
                      <a:pt x="0" y="3151"/>
                    </a:cubicBezTo>
                    <a:cubicBezTo>
                      <a:pt x="23" y="3196"/>
                      <a:pt x="69" y="3196"/>
                      <a:pt x="114" y="3196"/>
                    </a:cubicBezTo>
                    <a:cubicBezTo>
                      <a:pt x="183" y="3173"/>
                      <a:pt x="251" y="3151"/>
                      <a:pt x="320" y="3105"/>
                    </a:cubicBezTo>
                    <a:cubicBezTo>
                      <a:pt x="411" y="3082"/>
                      <a:pt x="480" y="3059"/>
                      <a:pt x="548" y="3036"/>
                    </a:cubicBezTo>
                    <a:cubicBezTo>
                      <a:pt x="685" y="2968"/>
                      <a:pt x="845" y="2877"/>
                      <a:pt x="982" y="2785"/>
                    </a:cubicBezTo>
                    <a:cubicBezTo>
                      <a:pt x="1119" y="2717"/>
                      <a:pt x="1278" y="2626"/>
                      <a:pt x="1415" y="2534"/>
                    </a:cubicBezTo>
                    <a:cubicBezTo>
                      <a:pt x="1507" y="2489"/>
                      <a:pt x="1575" y="2443"/>
                      <a:pt x="1644" y="2397"/>
                    </a:cubicBezTo>
                    <a:cubicBezTo>
                      <a:pt x="1712" y="2352"/>
                      <a:pt x="1781" y="2306"/>
                      <a:pt x="1849" y="2238"/>
                    </a:cubicBezTo>
                    <a:cubicBezTo>
                      <a:pt x="1986" y="2146"/>
                      <a:pt x="2123" y="2055"/>
                      <a:pt x="2260" y="1964"/>
                    </a:cubicBezTo>
                    <a:cubicBezTo>
                      <a:pt x="2374" y="1850"/>
                      <a:pt x="2511" y="1758"/>
                      <a:pt x="2625" y="1644"/>
                    </a:cubicBezTo>
                    <a:cubicBezTo>
                      <a:pt x="2762" y="1553"/>
                      <a:pt x="2876" y="1439"/>
                      <a:pt x="3013" y="1325"/>
                    </a:cubicBezTo>
                    <a:cubicBezTo>
                      <a:pt x="3082" y="1256"/>
                      <a:pt x="3127" y="1188"/>
                      <a:pt x="3196" y="1119"/>
                    </a:cubicBezTo>
                    <a:cubicBezTo>
                      <a:pt x="3241" y="1051"/>
                      <a:pt x="3310" y="1005"/>
                      <a:pt x="3356" y="937"/>
                    </a:cubicBezTo>
                    <a:cubicBezTo>
                      <a:pt x="3424" y="845"/>
                      <a:pt x="3493" y="754"/>
                      <a:pt x="3561" y="663"/>
                    </a:cubicBezTo>
                    <a:cubicBezTo>
                      <a:pt x="3584" y="617"/>
                      <a:pt x="3607" y="571"/>
                      <a:pt x="3630" y="526"/>
                    </a:cubicBezTo>
                    <a:cubicBezTo>
                      <a:pt x="3675" y="480"/>
                      <a:pt x="3698" y="434"/>
                      <a:pt x="3721" y="389"/>
                    </a:cubicBezTo>
                    <a:cubicBezTo>
                      <a:pt x="3766" y="320"/>
                      <a:pt x="3766" y="275"/>
                      <a:pt x="3766" y="206"/>
                    </a:cubicBezTo>
                    <a:cubicBezTo>
                      <a:pt x="3744" y="138"/>
                      <a:pt x="3721" y="92"/>
                      <a:pt x="3675" y="46"/>
                    </a:cubicBezTo>
                    <a:cubicBezTo>
                      <a:pt x="3630" y="24"/>
                      <a:pt x="3584" y="1"/>
                      <a:pt x="353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50"/>
              <p:cNvSpPr/>
              <p:nvPr/>
            </p:nvSpPr>
            <p:spPr>
              <a:xfrm>
                <a:off x="7288999" y="1696654"/>
                <a:ext cx="32733" cy="35599"/>
              </a:xfrm>
              <a:custGeom>
                <a:avLst/>
                <a:gdLst/>
                <a:ahLst/>
                <a:cxnLst/>
                <a:rect l="l" t="t" r="r" b="b"/>
                <a:pathLst>
                  <a:path w="1211" h="1317" extrusionOk="0">
                    <a:moveTo>
                      <a:pt x="1027" y="1"/>
                    </a:moveTo>
                    <a:cubicBezTo>
                      <a:pt x="959" y="1"/>
                      <a:pt x="891" y="47"/>
                      <a:pt x="868" y="115"/>
                    </a:cubicBezTo>
                    <a:cubicBezTo>
                      <a:pt x="868" y="138"/>
                      <a:pt x="868" y="138"/>
                      <a:pt x="845" y="161"/>
                    </a:cubicBezTo>
                    <a:cubicBezTo>
                      <a:pt x="799" y="275"/>
                      <a:pt x="731" y="366"/>
                      <a:pt x="662" y="480"/>
                    </a:cubicBezTo>
                    <a:cubicBezTo>
                      <a:pt x="594" y="594"/>
                      <a:pt x="502" y="709"/>
                      <a:pt x="411" y="800"/>
                    </a:cubicBezTo>
                    <a:cubicBezTo>
                      <a:pt x="366" y="845"/>
                      <a:pt x="320" y="891"/>
                      <a:pt x="274" y="937"/>
                    </a:cubicBezTo>
                    <a:cubicBezTo>
                      <a:pt x="206" y="1005"/>
                      <a:pt x="114" y="1074"/>
                      <a:pt x="46" y="1119"/>
                    </a:cubicBezTo>
                    <a:cubicBezTo>
                      <a:pt x="0" y="1165"/>
                      <a:pt x="0" y="1234"/>
                      <a:pt x="23" y="1279"/>
                    </a:cubicBezTo>
                    <a:cubicBezTo>
                      <a:pt x="50" y="1306"/>
                      <a:pt x="84" y="1317"/>
                      <a:pt x="122" y="1317"/>
                    </a:cubicBezTo>
                    <a:cubicBezTo>
                      <a:pt x="149" y="1317"/>
                      <a:pt x="177" y="1311"/>
                      <a:pt x="206" y="1302"/>
                    </a:cubicBezTo>
                    <a:cubicBezTo>
                      <a:pt x="297" y="1234"/>
                      <a:pt x="388" y="1142"/>
                      <a:pt x="480" y="1074"/>
                    </a:cubicBezTo>
                    <a:cubicBezTo>
                      <a:pt x="571" y="982"/>
                      <a:pt x="662" y="914"/>
                      <a:pt x="731" y="823"/>
                    </a:cubicBezTo>
                    <a:cubicBezTo>
                      <a:pt x="776" y="777"/>
                      <a:pt x="822" y="731"/>
                      <a:pt x="868" y="663"/>
                    </a:cubicBezTo>
                    <a:cubicBezTo>
                      <a:pt x="891" y="617"/>
                      <a:pt x="936" y="594"/>
                      <a:pt x="959" y="549"/>
                    </a:cubicBezTo>
                    <a:cubicBezTo>
                      <a:pt x="1050" y="435"/>
                      <a:pt x="1142" y="343"/>
                      <a:pt x="1187" y="229"/>
                    </a:cubicBezTo>
                    <a:cubicBezTo>
                      <a:pt x="1210" y="138"/>
                      <a:pt x="1164" y="47"/>
                      <a:pt x="107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50"/>
              <p:cNvSpPr/>
              <p:nvPr/>
            </p:nvSpPr>
            <p:spPr>
              <a:xfrm>
                <a:off x="7364278" y="1513418"/>
                <a:ext cx="154882" cy="109472"/>
              </a:xfrm>
              <a:custGeom>
                <a:avLst/>
                <a:gdLst/>
                <a:ahLst/>
                <a:cxnLst/>
                <a:rect l="l" t="t" r="r" b="b"/>
                <a:pathLst>
                  <a:path w="5730" h="4050" extrusionOk="0">
                    <a:moveTo>
                      <a:pt x="2009" y="2900"/>
                    </a:moveTo>
                    <a:cubicBezTo>
                      <a:pt x="1999" y="2905"/>
                      <a:pt x="1990" y="2910"/>
                      <a:pt x="1981" y="2915"/>
                    </a:cubicBezTo>
                    <a:lnTo>
                      <a:pt x="1981" y="2915"/>
                    </a:lnTo>
                    <a:cubicBezTo>
                      <a:pt x="1989" y="2909"/>
                      <a:pt x="1994" y="2900"/>
                      <a:pt x="2009" y="2900"/>
                    </a:cubicBezTo>
                    <a:close/>
                    <a:moveTo>
                      <a:pt x="5387" y="1"/>
                    </a:moveTo>
                    <a:cubicBezTo>
                      <a:pt x="5341" y="1"/>
                      <a:pt x="5318" y="24"/>
                      <a:pt x="5295" y="24"/>
                    </a:cubicBezTo>
                    <a:cubicBezTo>
                      <a:pt x="5250" y="46"/>
                      <a:pt x="5227" y="69"/>
                      <a:pt x="5181" y="115"/>
                    </a:cubicBezTo>
                    <a:cubicBezTo>
                      <a:pt x="5067" y="275"/>
                      <a:pt x="4930" y="435"/>
                      <a:pt x="4816" y="594"/>
                    </a:cubicBezTo>
                    <a:cubicBezTo>
                      <a:pt x="4725" y="686"/>
                      <a:pt x="4611" y="800"/>
                      <a:pt x="4519" y="891"/>
                    </a:cubicBezTo>
                    <a:cubicBezTo>
                      <a:pt x="4405" y="1005"/>
                      <a:pt x="4291" y="1119"/>
                      <a:pt x="4177" y="1233"/>
                    </a:cubicBezTo>
                    <a:cubicBezTo>
                      <a:pt x="3949" y="1439"/>
                      <a:pt x="3721" y="1621"/>
                      <a:pt x="3469" y="1827"/>
                    </a:cubicBezTo>
                    <a:cubicBezTo>
                      <a:pt x="3218" y="2009"/>
                      <a:pt x="2967" y="2192"/>
                      <a:pt x="2716" y="2375"/>
                    </a:cubicBezTo>
                    <a:cubicBezTo>
                      <a:pt x="2465" y="2557"/>
                      <a:pt x="2237" y="2740"/>
                      <a:pt x="1963" y="2922"/>
                    </a:cubicBezTo>
                    <a:cubicBezTo>
                      <a:pt x="1966" y="2922"/>
                      <a:pt x="1969" y="2922"/>
                      <a:pt x="1971" y="2921"/>
                    </a:cubicBezTo>
                    <a:lnTo>
                      <a:pt x="1971" y="2921"/>
                    </a:lnTo>
                    <a:cubicBezTo>
                      <a:pt x="1827" y="3005"/>
                      <a:pt x="1699" y="3089"/>
                      <a:pt x="1552" y="3174"/>
                    </a:cubicBezTo>
                    <a:cubicBezTo>
                      <a:pt x="1392" y="3288"/>
                      <a:pt x="1210" y="3379"/>
                      <a:pt x="1050" y="3470"/>
                    </a:cubicBezTo>
                    <a:cubicBezTo>
                      <a:pt x="890" y="3539"/>
                      <a:pt x="708" y="3607"/>
                      <a:pt x="548" y="3699"/>
                    </a:cubicBezTo>
                    <a:cubicBezTo>
                      <a:pt x="479" y="3721"/>
                      <a:pt x="411" y="3767"/>
                      <a:pt x="320" y="3790"/>
                    </a:cubicBezTo>
                    <a:cubicBezTo>
                      <a:pt x="228" y="3835"/>
                      <a:pt x="137" y="3858"/>
                      <a:pt x="46" y="3904"/>
                    </a:cubicBezTo>
                    <a:cubicBezTo>
                      <a:pt x="0" y="3904"/>
                      <a:pt x="0" y="3972"/>
                      <a:pt x="23" y="3995"/>
                    </a:cubicBezTo>
                    <a:cubicBezTo>
                      <a:pt x="23" y="4029"/>
                      <a:pt x="47" y="4050"/>
                      <a:pt x="78" y="4050"/>
                    </a:cubicBezTo>
                    <a:cubicBezTo>
                      <a:pt x="90" y="4050"/>
                      <a:pt x="102" y="4047"/>
                      <a:pt x="114" y="4041"/>
                    </a:cubicBezTo>
                    <a:cubicBezTo>
                      <a:pt x="274" y="3972"/>
                      <a:pt x="434" y="3927"/>
                      <a:pt x="593" y="3858"/>
                    </a:cubicBezTo>
                    <a:cubicBezTo>
                      <a:pt x="753" y="3790"/>
                      <a:pt x="913" y="3721"/>
                      <a:pt x="1073" y="3653"/>
                    </a:cubicBezTo>
                    <a:cubicBezTo>
                      <a:pt x="1370" y="3493"/>
                      <a:pt x="1666" y="3356"/>
                      <a:pt x="1963" y="3174"/>
                    </a:cubicBezTo>
                    <a:cubicBezTo>
                      <a:pt x="2260" y="3014"/>
                      <a:pt x="2556" y="2831"/>
                      <a:pt x="2830" y="2671"/>
                    </a:cubicBezTo>
                    <a:cubicBezTo>
                      <a:pt x="3127" y="2512"/>
                      <a:pt x="3401" y="2352"/>
                      <a:pt x="3675" y="2192"/>
                    </a:cubicBezTo>
                    <a:cubicBezTo>
                      <a:pt x="3880" y="2055"/>
                      <a:pt x="4063" y="1941"/>
                      <a:pt x="4246" y="1804"/>
                    </a:cubicBezTo>
                    <a:cubicBezTo>
                      <a:pt x="4337" y="1758"/>
                      <a:pt x="4405" y="1690"/>
                      <a:pt x="4497" y="1621"/>
                    </a:cubicBezTo>
                    <a:cubicBezTo>
                      <a:pt x="4588" y="1553"/>
                      <a:pt x="4679" y="1484"/>
                      <a:pt x="4771" y="1393"/>
                    </a:cubicBezTo>
                    <a:cubicBezTo>
                      <a:pt x="4930" y="1256"/>
                      <a:pt x="5090" y="1096"/>
                      <a:pt x="5250" y="937"/>
                    </a:cubicBezTo>
                    <a:cubicBezTo>
                      <a:pt x="5318" y="868"/>
                      <a:pt x="5387" y="800"/>
                      <a:pt x="5455" y="708"/>
                    </a:cubicBezTo>
                    <a:cubicBezTo>
                      <a:pt x="5524" y="640"/>
                      <a:pt x="5615" y="549"/>
                      <a:pt x="5684" y="457"/>
                    </a:cubicBezTo>
                    <a:cubicBezTo>
                      <a:pt x="5706" y="389"/>
                      <a:pt x="5729" y="298"/>
                      <a:pt x="5729" y="229"/>
                    </a:cubicBezTo>
                    <a:cubicBezTo>
                      <a:pt x="5706" y="161"/>
                      <a:pt x="5661" y="92"/>
                      <a:pt x="5592" y="46"/>
                    </a:cubicBezTo>
                    <a:cubicBezTo>
                      <a:pt x="5547" y="1"/>
                      <a:pt x="5501" y="1"/>
                      <a:pt x="5432"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50"/>
              <p:cNvSpPr/>
              <p:nvPr/>
            </p:nvSpPr>
            <p:spPr>
              <a:xfrm>
                <a:off x="7356872" y="1581290"/>
                <a:ext cx="44437" cy="28652"/>
              </a:xfrm>
              <a:custGeom>
                <a:avLst/>
                <a:gdLst/>
                <a:ahLst/>
                <a:cxnLst/>
                <a:rect l="l" t="t" r="r" b="b"/>
                <a:pathLst>
                  <a:path w="1644" h="1060" extrusionOk="0">
                    <a:moveTo>
                      <a:pt x="1529" y="1"/>
                    </a:moveTo>
                    <a:cubicBezTo>
                      <a:pt x="1507" y="1"/>
                      <a:pt x="1484" y="23"/>
                      <a:pt x="1461" y="23"/>
                    </a:cubicBezTo>
                    <a:cubicBezTo>
                      <a:pt x="1392" y="92"/>
                      <a:pt x="1347" y="138"/>
                      <a:pt x="1278" y="183"/>
                    </a:cubicBezTo>
                    <a:cubicBezTo>
                      <a:pt x="1210" y="229"/>
                      <a:pt x="1119" y="275"/>
                      <a:pt x="1050" y="343"/>
                    </a:cubicBezTo>
                    <a:cubicBezTo>
                      <a:pt x="890" y="434"/>
                      <a:pt x="731" y="526"/>
                      <a:pt x="571" y="617"/>
                    </a:cubicBezTo>
                    <a:cubicBezTo>
                      <a:pt x="479" y="663"/>
                      <a:pt x="411" y="708"/>
                      <a:pt x="320" y="731"/>
                    </a:cubicBezTo>
                    <a:cubicBezTo>
                      <a:pt x="228" y="800"/>
                      <a:pt x="137" y="845"/>
                      <a:pt x="46" y="891"/>
                    </a:cubicBezTo>
                    <a:cubicBezTo>
                      <a:pt x="0" y="914"/>
                      <a:pt x="0" y="959"/>
                      <a:pt x="23" y="1005"/>
                    </a:cubicBezTo>
                    <a:cubicBezTo>
                      <a:pt x="23" y="1038"/>
                      <a:pt x="60" y="1060"/>
                      <a:pt x="88" y="1060"/>
                    </a:cubicBezTo>
                    <a:cubicBezTo>
                      <a:pt x="99" y="1060"/>
                      <a:pt x="108" y="1057"/>
                      <a:pt x="114" y="1051"/>
                    </a:cubicBezTo>
                    <a:cubicBezTo>
                      <a:pt x="183" y="1005"/>
                      <a:pt x="251" y="959"/>
                      <a:pt x="320" y="936"/>
                    </a:cubicBezTo>
                    <a:cubicBezTo>
                      <a:pt x="388" y="891"/>
                      <a:pt x="457" y="868"/>
                      <a:pt x="525" y="822"/>
                    </a:cubicBezTo>
                    <a:cubicBezTo>
                      <a:pt x="662" y="754"/>
                      <a:pt x="776" y="685"/>
                      <a:pt x="913" y="617"/>
                    </a:cubicBezTo>
                    <a:cubicBezTo>
                      <a:pt x="959" y="571"/>
                      <a:pt x="1027" y="548"/>
                      <a:pt x="1073" y="503"/>
                    </a:cubicBezTo>
                    <a:cubicBezTo>
                      <a:pt x="1141" y="480"/>
                      <a:pt x="1210" y="434"/>
                      <a:pt x="1278" y="411"/>
                    </a:cubicBezTo>
                    <a:cubicBezTo>
                      <a:pt x="1392" y="343"/>
                      <a:pt x="1507" y="275"/>
                      <a:pt x="1598" y="183"/>
                    </a:cubicBezTo>
                    <a:cubicBezTo>
                      <a:pt x="1644" y="160"/>
                      <a:pt x="1644" y="92"/>
                      <a:pt x="1621" y="46"/>
                    </a:cubicBezTo>
                    <a:cubicBezTo>
                      <a:pt x="1598" y="23"/>
                      <a:pt x="1552" y="1"/>
                      <a:pt x="1529"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50"/>
              <p:cNvSpPr/>
              <p:nvPr/>
            </p:nvSpPr>
            <p:spPr>
              <a:xfrm>
                <a:off x="7170527" y="1597346"/>
                <a:ext cx="144394" cy="87631"/>
              </a:xfrm>
              <a:custGeom>
                <a:avLst/>
                <a:gdLst/>
                <a:ahLst/>
                <a:cxnLst/>
                <a:rect l="l" t="t" r="r" b="b"/>
                <a:pathLst>
                  <a:path w="5342" h="3242" extrusionOk="0">
                    <a:moveTo>
                      <a:pt x="4954" y="0"/>
                    </a:moveTo>
                    <a:cubicBezTo>
                      <a:pt x="4931" y="0"/>
                      <a:pt x="4908" y="0"/>
                      <a:pt x="4885" y="23"/>
                    </a:cubicBezTo>
                    <a:cubicBezTo>
                      <a:pt x="4840" y="46"/>
                      <a:pt x="4794" y="69"/>
                      <a:pt x="4771" y="114"/>
                    </a:cubicBezTo>
                    <a:cubicBezTo>
                      <a:pt x="4634" y="251"/>
                      <a:pt x="4497" y="388"/>
                      <a:pt x="4361" y="525"/>
                    </a:cubicBezTo>
                    <a:cubicBezTo>
                      <a:pt x="4246" y="662"/>
                      <a:pt x="4109" y="776"/>
                      <a:pt x="3950" y="913"/>
                    </a:cubicBezTo>
                    <a:cubicBezTo>
                      <a:pt x="3813" y="1050"/>
                      <a:pt x="3630" y="1164"/>
                      <a:pt x="3470" y="1278"/>
                    </a:cubicBezTo>
                    <a:cubicBezTo>
                      <a:pt x="3151" y="1507"/>
                      <a:pt x="2831" y="1735"/>
                      <a:pt x="2489" y="1940"/>
                    </a:cubicBezTo>
                    <a:cubicBezTo>
                      <a:pt x="2306" y="2054"/>
                      <a:pt x="2124" y="2168"/>
                      <a:pt x="1941" y="2260"/>
                    </a:cubicBezTo>
                    <a:cubicBezTo>
                      <a:pt x="1850" y="2305"/>
                      <a:pt x="1736" y="2351"/>
                      <a:pt x="1644" y="2397"/>
                    </a:cubicBezTo>
                    <a:cubicBezTo>
                      <a:pt x="1553" y="2442"/>
                      <a:pt x="1462" y="2488"/>
                      <a:pt x="1370" y="2534"/>
                    </a:cubicBezTo>
                    <a:cubicBezTo>
                      <a:pt x="1165" y="2648"/>
                      <a:pt x="960" y="2716"/>
                      <a:pt x="754" y="2808"/>
                    </a:cubicBezTo>
                    <a:cubicBezTo>
                      <a:pt x="572" y="2876"/>
                      <a:pt x="389" y="2945"/>
                      <a:pt x="206" y="2990"/>
                    </a:cubicBezTo>
                    <a:cubicBezTo>
                      <a:pt x="183" y="3013"/>
                      <a:pt x="138" y="3013"/>
                      <a:pt x="92" y="3036"/>
                    </a:cubicBezTo>
                    <a:cubicBezTo>
                      <a:pt x="24" y="3036"/>
                      <a:pt x="1" y="3081"/>
                      <a:pt x="1" y="3150"/>
                    </a:cubicBezTo>
                    <a:cubicBezTo>
                      <a:pt x="1" y="3196"/>
                      <a:pt x="69" y="3241"/>
                      <a:pt x="115" y="3241"/>
                    </a:cubicBezTo>
                    <a:cubicBezTo>
                      <a:pt x="252" y="3196"/>
                      <a:pt x="412" y="3150"/>
                      <a:pt x="549" y="3127"/>
                    </a:cubicBezTo>
                    <a:cubicBezTo>
                      <a:pt x="663" y="3081"/>
                      <a:pt x="800" y="3059"/>
                      <a:pt x="914" y="3013"/>
                    </a:cubicBezTo>
                    <a:lnTo>
                      <a:pt x="960" y="3013"/>
                    </a:lnTo>
                    <a:cubicBezTo>
                      <a:pt x="1096" y="2967"/>
                      <a:pt x="1233" y="2922"/>
                      <a:pt x="1393" y="2876"/>
                    </a:cubicBezTo>
                    <a:cubicBezTo>
                      <a:pt x="1530" y="2853"/>
                      <a:pt x="1667" y="2785"/>
                      <a:pt x="1804" y="2739"/>
                    </a:cubicBezTo>
                    <a:cubicBezTo>
                      <a:pt x="2101" y="2648"/>
                      <a:pt x="2375" y="2557"/>
                      <a:pt x="2649" y="2420"/>
                    </a:cubicBezTo>
                    <a:cubicBezTo>
                      <a:pt x="2808" y="2351"/>
                      <a:pt x="2945" y="2283"/>
                      <a:pt x="3082" y="2214"/>
                    </a:cubicBezTo>
                    <a:cubicBezTo>
                      <a:pt x="3242" y="2123"/>
                      <a:pt x="3379" y="2032"/>
                      <a:pt x="3539" y="1940"/>
                    </a:cubicBezTo>
                    <a:cubicBezTo>
                      <a:pt x="3813" y="1758"/>
                      <a:pt x="4087" y="1575"/>
                      <a:pt x="4338" y="1370"/>
                    </a:cubicBezTo>
                    <a:cubicBezTo>
                      <a:pt x="4475" y="1278"/>
                      <a:pt x="4589" y="1187"/>
                      <a:pt x="4703" y="1073"/>
                    </a:cubicBezTo>
                    <a:cubicBezTo>
                      <a:pt x="4817" y="959"/>
                      <a:pt x="4931" y="845"/>
                      <a:pt x="5045" y="708"/>
                    </a:cubicBezTo>
                    <a:cubicBezTo>
                      <a:pt x="5091" y="685"/>
                      <a:pt x="5137" y="639"/>
                      <a:pt x="5159" y="594"/>
                    </a:cubicBezTo>
                    <a:cubicBezTo>
                      <a:pt x="5228" y="548"/>
                      <a:pt x="5251" y="479"/>
                      <a:pt x="5274" y="411"/>
                    </a:cubicBezTo>
                    <a:cubicBezTo>
                      <a:pt x="5342" y="297"/>
                      <a:pt x="5296" y="137"/>
                      <a:pt x="5182" y="46"/>
                    </a:cubicBezTo>
                    <a:cubicBezTo>
                      <a:pt x="5137" y="23"/>
                      <a:pt x="5068" y="0"/>
                      <a:pt x="500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50"/>
              <p:cNvSpPr/>
              <p:nvPr/>
            </p:nvSpPr>
            <p:spPr>
              <a:xfrm>
                <a:off x="7185961" y="1626322"/>
                <a:ext cx="13596" cy="13001"/>
              </a:xfrm>
              <a:custGeom>
                <a:avLst/>
                <a:gdLst/>
                <a:ahLst/>
                <a:cxnLst/>
                <a:rect l="l" t="t" r="r" b="b"/>
                <a:pathLst>
                  <a:path w="503" h="481" extrusionOk="0">
                    <a:moveTo>
                      <a:pt x="297" y="1"/>
                    </a:moveTo>
                    <a:cubicBezTo>
                      <a:pt x="229" y="1"/>
                      <a:pt x="160" y="1"/>
                      <a:pt x="115" y="47"/>
                    </a:cubicBezTo>
                    <a:cubicBezTo>
                      <a:pt x="46" y="92"/>
                      <a:pt x="23" y="138"/>
                      <a:pt x="23" y="206"/>
                    </a:cubicBezTo>
                    <a:cubicBezTo>
                      <a:pt x="1" y="275"/>
                      <a:pt x="23" y="343"/>
                      <a:pt x="69" y="389"/>
                    </a:cubicBezTo>
                    <a:cubicBezTo>
                      <a:pt x="92" y="435"/>
                      <a:pt x="160" y="480"/>
                      <a:pt x="229" y="480"/>
                    </a:cubicBezTo>
                    <a:cubicBezTo>
                      <a:pt x="297" y="480"/>
                      <a:pt x="343" y="480"/>
                      <a:pt x="411" y="435"/>
                    </a:cubicBezTo>
                    <a:cubicBezTo>
                      <a:pt x="457" y="389"/>
                      <a:pt x="480" y="320"/>
                      <a:pt x="503" y="275"/>
                    </a:cubicBezTo>
                    <a:cubicBezTo>
                      <a:pt x="503" y="206"/>
                      <a:pt x="480" y="138"/>
                      <a:pt x="434" y="92"/>
                    </a:cubicBezTo>
                    <a:cubicBezTo>
                      <a:pt x="411" y="47"/>
                      <a:pt x="343" y="1"/>
                      <a:pt x="29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50"/>
              <p:cNvSpPr/>
              <p:nvPr/>
            </p:nvSpPr>
            <p:spPr>
              <a:xfrm>
                <a:off x="7158823" y="1646703"/>
                <a:ext cx="11136" cy="9893"/>
              </a:xfrm>
              <a:custGeom>
                <a:avLst/>
                <a:gdLst/>
                <a:ahLst/>
                <a:cxnLst/>
                <a:rect l="l" t="t" r="r" b="b"/>
                <a:pathLst>
                  <a:path w="412" h="366" extrusionOk="0">
                    <a:moveTo>
                      <a:pt x="228" y="0"/>
                    </a:moveTo>
                    <a:cubicBezTo>
                      <a:pt x="183" y="0"/>
                      <a:pt x="137" y="0"/>
                      <a:pt x="91" y="46"/>
                    </a:cubicBezTo>
                    <a:cubicBezTo>
                      <a:pt x="46" y="69"/>
                      <a:pt x="23" y="114"/>
                      <a:pt x="23" y="160"/>
                    </a:cubicBezTo>
                    <a:cubicBezTo>
                      <a:pt x="0" y="206"/>
                      <a:pt x="23" y="274"/>
                      <a:pt x="46" y="297"/>
                    </a:cubicBezTo>
                    <a:cubicBezTo>
                      <a:pt x="91" y="342"/>
                      <a:pt x="137" y="365"/>
                      <a:pt x="183" y="365"/>
                    </a:cubicBezTo>
                    <a:cubicBezTo>
                      <a:pt x="228" y="365"/>
                      <a:pt x="274" y="365"/>
                      <a:pt x="320" y="342"/>
                    </a:cubicBezTo>
                    <a:cubicBezTo>
                      <a:pt x="365" y="297"/>
                      <a:pt x="388" y="251"/>
                      <a:pt x="388" y="206"/>
                    </a:cubicBezTo>
                    <a:cubicBezTo>
                      <a:pt x="411" y="160"/>
                      <a:pt x="388" y="114"/>
                      <a:pt x="365" y="69"/>
                    </a:cubicBezTo>
                    <a:cubicBezTo>
                      <a:pt x="320" y="23"/>
                      <a:pt x="274" y="0"/>
                      <a:pt x="228"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50"/>
              <p:cNvSpPr/>
              <p:nvPr/>
            </p:nvSpPr>
            <p:spPr>
              <a:xfrm>
                <a:off x="7134766" y="1634972"/>
                <a:ext cx="10515" cy="9893"/>
              </a:xfrm>
              <a:custGeom>
                <a:avLst/>
                <a:gdLst/>
                <a:ahLst/>
                <a:cxnLst/>
                <a:rect l="l" t="t" r="r" b="b"/>
                <a:pathLst>
                  <a:path w="389" h="366" extrusionOk="0">
                    <a:moveTo>
                      <a:pt x="205" y="0"/>
                    </a:moveTo>
                    <a:cubicBezTo>
                      <a:pt x="160" y="0"/>
                      <a:pt x="114" y="0"/>
                      <a:pt x="68" y="46"/>
                    </a:cubicBezTo>
                    <a:cubicBezTo>
                      <a:pt x="23" y="69"/>
                      <a:pt x="0" y="115"/>
                      <a:pt x="0" y="160"/>
                    </a:cubicBezTo>
                    <a:cubicBezTo>
                      <a:pt x="0" y="206"/>
                      <a:pt x="0" y="274"/>
                      <a:pt x="46" y="297"/>
                    </a:cubicBezTo>
                    <a:cubicBezTo>
                      <a:pt x="68" y="343"/>
                      <a:pt x="114" y="366"/>
                      <a:pt x="160" y="366"/>
                    </a:cubicBezTo>
                    <a:cubicBezTo>
                      <a:pt x="228" y="366"/>
                      <a:pt x="274" y="366"/>
                      <a:pt x="297" y="343"/>
                    </a:cubicBezTo>
                    <a:cubicBezTo>
                      <a:pt x="342" y="297"/>
                      <a:pt x="365" y="251"/>
                      <a:pt x="388" y="206"/>
                    </a:cubicBezTo>
                    <a:cubicBezTo>
                      <a:pt x="388" y="160"/>
                      <a:pt x="365" y="115"/>
                      <a:pt x="342" y="69"/>
                    </a:cubicBezTo>
                    <a:cubicBezTo>
                      <a:pt x="320" y="23"/>
                      <a:pt x="251" y="0"/>
                      <a:pt x="20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50"/>
              <p:cNvSpPr/>
              <p:nvPr/>
            </p:nvSpPr>
            <p:spPr>
              <a:xfrm>
                <a:off x="7184718" y="1612753"/>
                <a:ext cx="8677" cy="8677"/>
              </a:xfrm>
              <a:custGeom>
                <a:avLst/>
                <a:gdLst/>
                <a:ahLst/>
                <a:cxnLst/>
                <a:rect l="l" t="t" r="r" b="b"/>
                <a:pathLst>
                  <a:path w="321" h="321" extrusionOk="0">
                    <a:moveTo>
                      <a:pt x="183" y="1"/>
                    </a:moveTo>
                    <a:cubicBezTo>
                      <a:pt x="138" y="1"/>
                      <a:pt x="92" y="1"/>
                      <a:pt x="47" y="24"/>
                    </a:cubicBezTo>
                    <a:cubicBezTo>
                      <a:pt x="24" y="69"/>
                      <a:pt x="1" y="92"/>
                      <a:pt x="1" y="138"/>
                    </a:cubicBezTo>
                    <a:cubicBezTo>
                      <a:pt x="1" y="183"/>
                      <a:pt x="1" y="229"/>
                      <a:pt x="24" y="252"/>
                    </a:cubicBezTo>
                    <a:cubicBezTo>
                      <a:pt x="47" y="297"/>
                      <a:pt x="92" y="320"/>
                      <a:pt x="138" y="320"/>
                    </a:cubicBezTo>
                    <a:cubicBezTo>
                      <a:pt x="183" y="320"/>
                      <a:pt x="229" y="320"/>
                      <a:pt x="252" y="297"/>
                    </a:cubicBezTo>
                    <a:cubicBezTo>
                      <a:pt x="298" y="252"/>
                      <a:pt x="320" y="229"/>
                      <a:pt x="320" y="183"/>
                    </a:cubicBezTo>
                    <a:cubicBezTo>
                      <a:pt x="320" y="138"/>
                      <a:pt x="320" y="92"/>
                      <a:pt x="275" y="69"/>
                    </a:cubicBezTo>
                    <a:cubicBezTo>
                      <a:pt x="252" y="24"/>
                      <a:pt x="206" y="1"/>
                      <a:pt x="18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50"/>
              <p:cNvSpPr/>
              <p:nvPr/>
            </p:nvSpPr>
            <p:spPr>
              <a:xfrm>
                <a:off x="7221127" y="1631269"/>
                <a:ext cx="8055" cy="7433"/>
              </a:xfrm>
              <a:custGeom>
                <a:avLst/>
                <a:gdLst/>
                <a:ahLst/>
                <a:cxnLst/>
                <a:rect l="l" t="t" r="r" b="b"/>
                <a:pathLst>
                  <a:path w="298" h="275" extrusionOk="0">
                    <a:moveTo>
                      <a:pt x="160" y="0"/>
                    </a:moveTo>
                    <a:cubicBezTo>
                      <a:pt x="138" y="0"/>
                      <a:pt x="92" y="0"/>
                      <a:pt x="69" y="23"/>
                    </a:cubicBezTo>
                    <a:cubicBezTo>
                      <a:pt x="46" y="46"/>
                      <a:pt x="23" y="92"/>
                      <a:pt x="23" y="115"/>
                    </a:cubicBezTo>
                    <a:cubicBezTo>
                      <a:pt x="1" y="160"/>
                      <a:pt x="23" y="183"/>
                      <a:pt x="46" y="229"/>
                    </a:cubicBezTo>
                    <a:cubicBezTo>
                      <a:pt x="69" y="252"/>
                      <a:pt x="92" y="274"/>
                      <a:pt x="138" y="274"/>
                    </a:cubicBezTo>
                    <a:cubicBezTo>
                      <a:pt x="183" y="274"/>
                      <a:pt x="206" y="274"/>
                      <a:pt x="229" y="252"/>
                    </a:cubicBezTo>
                    <a:cubicBezTo>
                      <a:pt x="274" y="229"/>
                      <a:pt x="274" y="183"/>
                      <a:pt x="274" y="160"/>
                    </a:cubicBezTo>
                    <a:cubicBezTo>
                      <a:pt x="297" y="115"/>
                      <a:pt x="274" y="69"/>
                      <a:pt x="252" y="46"/>
                    </a:cubicBezTo>
                    <a:cubicBezTo>
                      <a:pt x="229" y="23"/>
                      <a:pt x="206" y="0"/>
                      <a:pt x="16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50"/>
              <p:cNvSpPr/>
              <p:nvPr/>
            </p:nvSpPr>
            <p:spPr>
              <a:xfrm>
                <a:off x="7232858" y="1601049"/>
                <a:ext cx="7433" cy="7406"/>
              </a:xfrm>
              <a:custGeom>
                <a:avLst/>
                <a:gdLst/>
                <a:ahLst/>
                <a:cxnLst/>
                <a:rect l="l" t="t" r="r" b="b"/>
                <a:pathLst>
                  <a:path w="275" h="274" extrusionOk="0">
                    <a:moveTo>
                      <a:pt x="160" y="0"/>
                    </a:moveTo>
                    <a:cubicBezTo>
                      <a:pt x="114" y="0"/>
                      <a:pt x="92" y="0"/>
                      <a:pt x="46" y="23"/>
                    </a:cubicBezTo>
                    <a:cubicBezTo>
                      <a:pt x="23" y="46"/>
                      <a:pt x="0" y="69"/>
                      <a:pt x="0" y="114"/>
                    </a:cubicBezTo>
                    <a:cubicBezTo>
                      <a:pt x="0" y="160"/>
                      <a:pt x="0" y="183"/>
                      <a:pt x="23" y="205"/>
                    </a:cubicBezTo>
                    <a:cubicBezTo>
                      <a:pt x="46" y="251"/>
                      <a:pt x="92" y="274"/>
                      <a:pt x="114" y="274"/>
                    </a:cubicBezTo>
                    <a:cubicBezTo>
                      <a:pt x="160" y="274"/>
                      <a:pt x="183" y="274"/>
                      <a:pt x="228" y="228"/>
                    </a:cubicBezTo>
                    <a:cubicBezTo>
                      <a:pt x="251" y="205"/>
                      <a:pt x="274" y="183"/>
                      <a:pt x="274" y="137"/>
                    </a:cubicBezTo>
                    <a:cubicBezTo>
                      <a:pt x="274" y="114"/>
                      <a:pt x="274" y="69"/>
                      <a:pt x="251" y="46"/>
                    </a:cubicBezTo>
                    <a:cubicBezTo>
                      <a:pt x="228" y="23"/>
                      <a:pt x="183" y="0"/>
                      <a:pt x="16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50"/>
              <p:cNvSpPr/>
              <p:nvPr/>
            </p:nvSpPr>
            <p:spPr>
              <a:xfrm>
                <a:off x="7256293" y="1584371"/>
                <a:ext cx="10515" cy="9893"/>
              </a:xfrm>
              <a:custGeom>
                <a:avLst/>
                <a:gdLst/>
                <a:ahLst/>
                <a:cxnLst/>
                <a:rect l="l" t="t" r="r" b="b"/>
                <a:pathLst>
                  <a:path w="389" h="366" extrusionOk="0">
                    <a:moveTo>
                      <a:pt x="229" y="1"/>
                    </a:moveTo>
                    <a:cubicBezTo>
                      <a:pt x="183" y="1"/>
                      <a:pt x="138" y="1"/>
                      <a:pt x="92" y="24"/>
                    </a:cubicBezTo>
                    <a:cubicBezTo>
                      <a:pt x="46" y="69"/>
                      <a:pt x="23" y="115"/>
                      <a:pt x="23" y="161"/>
                    </a:cubicBezTo>
                    <a:cubicBezTo>
                      <a:pt x="1" y="206"/>
                      <a:pt x="23" y="252"/>
                      <a:pt x="46" y="297"/>
                    </a:cubicBezTo>
                    <a:cubicBezTo>
                      <a:pt x="92" y="320"/>
                      <a:pt x="138" y="366"/>
                      <a:pt x="183" y="366"/>
                    </a:cubicBezTo>
                    <a:cubicBezTo>
                      <a:pt x="229" y="366"/>
                      <a:pt x="274" y="366"/>
                      <a:pt x="320" y="320"/>
                    </a:cubicBezTo>
                    <a:cubicBezTo>
                      <a:pt x="366" y="297"/>
                      <a:pt x="389" y="252"/>
                      <a:pt x="389" y="206"/>
                    </a:cubicBezTo>
                    <a:cubicBezTo>
                      <a:pt x="389" y="161"/>
                      <a:pt x="366" y="92"/>
                      <a:pt x="343" y="69"/>
                    </a:cubicBezTo>
                    <a:cubicBezTo>
                      <a:pt x="320" y="24"/>
                      <a:pt x="274" y="1"/>
                      <a:pt x="229"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50"/>
              <p:cNvSpPr/>
              <p:nvPr/>
            </p:nvSpPr>
            <p:spPr>
              <a:xfrm>
                <a:off x="7290837" y="1577587"/>
                <a:ext cx="9298" cy="9298"/>
              </a:xfrm>
              <a:custGeom>
                <a:avLst/>
                <a:gdLst/>
                <a:ahLst/>
                <a:cxnLst/>
                <a:rect l="l" t="t" r="r" b="b"/>
                <a:pathLst>
                  <a:path w="344" h="344" extrusionOk="0">
                    <a:moveTo>
                      <a:pt x="183" y="1"/>
                    </a:moveTo>
                    <a:cubicBezTo>
                      <a:pt x="138" y="1"/>
                      <a:pt x="92" y="1"/>
                      <a:pt x="69" y="46"/>
                    </a:cubicBezTo>
                    <a:cubicBezTo>
                      <a:pt x="24" y="69"/>
                      <a:pt x="1" y="115"/>
                      <a:pt x="1" y="160"/>
                    </a:cubicBezTo>
                    <a:cubicBezTo>
                      <a:pt x="1" y="206"/>
                      <a:pt x="1" y="252"/>
                      <a:pt x="46" y="275"/>
                    </a:cubicBezTo>
                    <a:cubicBezTo>
                      <a:pt x="69" y="320"/>
                      <a:pt x="115" y="343"/>
                      <a:pt x="161" y="343"/>
                    </a:cubicBezTo>
                    <a:cubicBezTo>
                      <a:pt x="206" y="343"/>
                      <a:pt x="229" y="343"/>
                      <a:pt x="275" y="320"/>
                    </a:cubicBezTo>
                    <a:cubicBezTo>
                      <a:pt x="320" y="275"/>
                      <a:pt x="343" y="229"/>
                      <a:pt x="343" y="206"/>
                    </a:cubicBezTo>
                    <a:cubicBezTo>
                      <a:pt x="343" y="138"/>
                      <a:pt x="343" y="92"/>
                      <a:pt x="298" y="69"/>
                    </a:cubicBezTo>
                    <a:cubicBezTo>
                      <a:pt x="275" y="23"/>
                      <a:pt x="229" y="1"/>
                      <a:pt x="18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50"/>
              <p:cNvSpPr/>
              <p:nvPr/>
            </p:nvSpPr>
            <p:spPr>
              <a:xfrm>
                <a:off x="7180420" y="1725036"/>
                <a:ext cx="65413" cy="59493"/>
              </a:xfrm>
              <a:custGeom>
                <a:avLst/>
                <a:gdLst/>
                <a:ahLst/>
                <a:cxnLst/>
                <a:rect l="l" t="t" r="r" b="b"/>
                <a:pathLst>
                  <a:path w="2420" h="2201" extrusionOk="0">
                    <a:moveTo>
                      <a:pt x="2054" y="1"/>
                    </a:moveTo>
                    <a:cubicBezTo>
                      <a:pt x="2009" y="24"/>
                      <a:pt x="1963" y="92"/>
                      <a:pt x="1940" y="138"/>
                    </a:cubicBezTo>
                    <a:cubicBezTo>
                      <a:pt x="1917" y="252"/>
                      <a:pt x="1849" y="343"/>
                      <a:pt x="1803" y="457"/>
                    </a:cubicBezTo>
                    <a:cubicBezTo>
                      <a:pt x="1735" y="572"/>
                      <a:pt x="1644" y="686"/>
                      <a:pt x="1575" y="800"/>
                    </a:cubicBezTo>
                    <a:cubicBezTo>
                      <a:pt x="1484" y="914"/>
                      <a:pt x="1392" y="1028"/>
                      <a:pt x="1301" y="1142"/>
                    </a:cubicBezTo>
                    <a:cubicBezTo>
                      <a:pt x="1233" y="1188"/>
                      <a:pt x="1187" y="1233"/>
                      <a:pt x="1141" y="1279"/>
                    </a:cubicBezTo>
                    <a:cubicBezTo>
                      <a:pt x="1073" y="1348"/>
                      <a:pt x="982" y="1416"/>
                      <a:pt x="913" y="1485"/>
                    </a:cubicBezTo>
                    <a:cubicBezTo>
                      <a:pt x="776" y="1576"/>
                      <a:pt x="616" y="1667"/>
                      <a:pt x="479" y="1781"/>
                    </a:cubicBezTo>
                    <a:cubicBezTo>
                      <a:pt x="434" y="1804"/>
                      <a:pt x="388" y="1827"/>
                      <a:pt x="342" y="1850"/>
                    </a:cubicBezTo>
                    <a:cubicBezTo>
                      <a:pt x="251" y="1895"/>
                      <a:pt x="183" y="1918"/>
                      <a:pt x="114" y="1941"/>
                    </a:cubicBezTo>
                    <a:cubicBezTo>
                      <a:pt x="46" y="1987"/>
                      <a:pt x="0" y="2055"/>
                      <a:pt x="46" y="2124"/>
                    </a:cubicBezTo>
                    <a:cubicBezTo>
                      <a:pt x="63" y="2175"/>
                      <a:pt x="106" y="2201"/>
                      <a:pt x="155" y="2201"/>
                    </a:cubicBezTo>
                    <a:cubicBezTo>
                      <a:pt x="171" y="2201"/>
                      <a:pt x="188" y="2198"/>
                      <a:pt x="206" y="2192"/>
                    </a:cubicBezTo>
                    <a:cubicBezTo>
                      <a:pt x="320" y="2146"/>
                      <a:pt x="434" y="2101"/>
                      <a:pt x="525" y="2055"/>
                    </a:cubicBezTo>
                    <a:cubicBezTo>
                      <a:pt x="639" y="1987"/>
                      <a:pt x="753" y="1918"/>
                      <a:pt x="867" y="1850"/>
                    </a:cubicBezTo>
                    <a:cubicBezTo>
                      <a:pt x="1073" y="1736"/>
                      <a:pt x="1278" y="1576"/>
                      <a:pt x="1461" y="1416"/>
                    </a:cubicBezTo>
                    <a:cubicBezTo>
                      <a:pt x="1644" y="1279"/>
                      <a:pt x="1803" y="1119"/>
                      <a:pt x="1963" y="960"/>
                    </a:cubicBezTo>
                    <a:cubicBezTo>
                      <a:pt x="2032" y="868"/>
                      <a:pt x="2100" y="777"/>
                      <a:pt x="2191" y="708"/>
                    </a:cubicBezTo>
                    <a:cubicBezTo>
                      <a:pt x="2214" y="663"/>
                      <a:pt x="2237" y="617"/>
                      <a:pt x="2283" y="572"/>
                    </a:cubicBezTo>
                    <a:cubicBezTo>
                      <a:pt x="2283" y="549"/>
                      <a:pt x="2305" y="526"/>
                      <a:pt x="2305" y="503"/>
                    </a:cubicBezTo>
                    <a:cubicBezTo>
                      <a:pt x="2328" y="480"/>
                      <a:pt x="2351" y="435"/>
                      <a:pt x="2351" y="412"/>
                    </a:cubicBezTo>
                    <a:cubicBezTo>
                      <a:pt x="2374" y="366"/>
                      <a:pt x="2397" y="320"/>
                      <a:pt x="2397" y="252"/>
                    </a:cubicBezTo>
                    <a:cubicBezTo>
                      <a:pt x="2420" y="229"/>
                      <a:pt x="2397" y="184"/>
                      <a:pt x="2374" y="138"/>
                    </a:cubicBezTo>
                    <a:cubicBezTo>
                      <a:pt x="2351" y="69"/>
                      <a:pt x="2305" y="24"/>
                      <a:pt x="226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50"/>
              <p:cNvSpPr/>
              <p:nvPr/>
            </p:nvSpPr>
            <p:spPr>
              <a:xfrm>
                <a:off x="7195827" y="1714548"/>
                <a:ext cx="37058" cy="36004"/>
              </a:xfrm>
              <a:custGeom>
                <a:avLst/>
                <a:gdLst/>
                <a:ahLst/>
                <a:cxnLst/>
                <a:rect l="l" t="t" r="r" b="b"/>
                <a:pathLst>
                  <a:path w="1371" h="1332" extrusionOk="0">
                    <a:moveTo>
                      <a:pt x="1142" y="1"/>
                    </a:moveTo>
                    <a:cubicBezTo>
                      <a:pt x="1051" y="1"/>
                      <a:pt x="959" y="47"/>
                      <a:pt x="914" y="138"/>
                    </a:cubicBezTo>
                    <a:cubicBezTo>
                      <a:pt x="914" y="161"/>
                      <a:pt x="891" y="183"/>
                      <a:pt x="891" y="206"/>
                    </a:cubicBezTo>
                    <a:cubicBezTo>
                      <a:pt x="800" y="366"/>
                      <a:pt x="685" y="503"/>
                      <a:pt x="571" y="617"/>
                    </a:cubicBezTo>
                    <a:cubicBezTo>
                      <a:pt x="503" y="686"/>
                      <a:pt x="434" y="754"/>
                      <a:pt x="366" y="800"/>
                    </a:cubicBezTo>
                    <a:cubicBezTo>
                      <a:pt x="275" y="891"/>
                      <a:pt x="183" y="960"/>
                      <a:pt x="92" y="1028"/>
                    </a:cubicBezTo>
                    <a:cubicBezTo>
                      <a:pt x="24" y="1074"/>
                      <a:pt x="1" y="1188"/>
                      <a:pt x="69" y="1256"/>
                    </a:cubicBezTo>
                    <a:cubicBezTo>
                      <a:pt x="96" y="1310"/>
                      <a:pt x="146" y="1332"/>
                      <a:pt x="202" y="1332"/>
                    </a:cubicBezTo>
                    <a:cubicBezTo>
                      <a:pt x="241" y="1332"/>
                      <a:pt x="282" y="1321"/>
                      <a:pt x="320" y="1302"/>
                    </a:cubicBezTo>
                    <a:cubicBezTo>
                      <a:pt x="412" y="1233"/>
                      <a:pt x="503" y="1165"/>
                      <a:pt x="594" y="1074"/>
                    </a:cubicBezTo>
                    <a:cubicBezTo>
                      <a:pt x="685" y="1005"/>
                      <a:pt x="777" y="937"/>
                      <a:pt x="845" y="868"/>
                    </a:cubicBezTo>
                    <a:cubicBezTo>
                      <a:pt x="937" y="800"/>
                      <a:pt x="1005" y="708"/>
                      <a:pt x="1096" y="640"/>
                    </a:cubicBezTo>
                    <a:cubicBezTo>
                      <a:pt x="1188" y="526"/>
                      <a:pt x="1302" y="435"/>
                      <a:pt x="1347" y="298"/>
                    </a:cubicBezTo>
                    <a:cubicBezTo>
                      <a:pt x="1370" y="183"/>
                      <a:pt x="1325" y="69"/>
                      <a:pt x="121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50"/>
              <p:cNvSpPr/>
              <p:nvPr/>
            </p:nvSpPr>
            <p:spPr>
              <a:xfrm>
                <a:off x="7060109" y="1570181"/>
                <a:ext cx="73441" cy="26435"/>
              </a:xfrm>
              <a:custGeom>
                <a:avLst/>
                <a:gdLst/>
                <a:ahLst/>
                <a:cxnLst/>
                <a:rect l="l" t="t" r="r" b="b"/>
                <a:pathLst>
                  <a:path w="2717" h="978" extrusionOk="0">
                    <a:moveTo>
                      <a:pt x="2397" y="1"/>
                    </a:moveTo>
                    <a:cubicBezTo>
                      <a:pt x="2214" y="1"/>
                      <a:pt x="2032" y="24"/>
                      <a:pt x="1849" y="46"/>
                    </a:cubicBezTo>
                    <a:cubicBezTo>
                      <a:pt x="1644" y="92"/>
                      <a:pt x="1438" y="138"/>
                      <a:pt x="1233" y="183"/>
                    </a:cubicBezTo>
                    <a:cubicBezTo>
                      <a:pt x="1027" y="252"/>
                      <a:pt x="845" y="320"/>
                      <a:pt x="639" y="412"/>
                    </a:cubicBezTo>
                    <a:cubicBezTo>
                      <a:pt x="457" y="480"/>
                      <a:pt x="297" y="594"/>
                      <a:pt x="114" y="663"/>
                    </a:cubicBezTo>
                    <a:cubicBezTo>
                      <a:pt x="46" y="708"/>
                      <a:pt x="0" y="800"/>
                      <a:pt x="46" y="891"/>
                    </a:cubicBezTo>
                    <a:cubicBezTo>
                      <a:pt x="62" y="940"/>
                      <a:pt x="126" y="978"/>
                      <a:pt x="186" y="978"/>
                    </a:cubicBezTo>
                    <a:cubicBezTo>
                      <a:pt x="209" y="978"/>
                      <a:pt x="232" y="972"/>
                      <a:pt x="251" y="959"/>
                    </a:cubicBezTo>
                    <a:cubicBezTo>
                      <a:pt x="388" y="891"/>
                      <a:pt x="525" y="822"/>
                      <a:pt x="685" y="754"/>
                    </a:cubicBezTo>
                    <a:cubicBezTo>
                      <a:pt x="822" y="708"/>
                      <a:pt x="959" y="663"/>
                      <a:pt x="1096" y="617"/>
                    </a:cubicBezTo>
                    <a:cubicBezTo>
                      <a:pt x="1391" y="549"/>
                      <a:pt x="1663" y="504"/>
                      <a:pt x="1957" y="481"/>
                    </a:cubicBezTo>
                    <a:lnTo>
                      <a:pt x="1957" y="481"/>
                    </a:lnTo>
                    <a:cubicBezTo>
                      <a:pt x="2104" y="484"/>
                      <a:pt x="2252" y="505"/>
                      <a:pt x="2420" y="526"/>
                    </a:cubicBezTo>
                    <a:cubicBezTo>
                      <a:pt x="2431" y="528"/>
                      <a:pt x="2443" y="529"/>
                      <a:pt x="2455" y="529"/>
                    </a:cubicBezTo>
                    <a:cubicBezTo>
                      <a:pt x="2579" y="529"/>
                      <a:pt x="2694" y="423"/>
                      <a:pt x="2694" y="297"/>
                    </a:cubicBezTo>
                    <a:cubicBezTo>
                      <a:pt x="2716" y="229"/>
                      <a:pt x="2694" y="161"/>
                      <a:pt x="2648" y="92"/>
                    </a:cubicBezTo>
                    <a:cubicBezTo>
                      <a:pt x="2625" y="69"/>
                      <a:pt x="2579" y="46"/>
                      <a:pt x="2534" y="24"/>
                    </a:cubicBezTo>
                    <a:cubicBezTo>
                      <a:pt x="2511" y="1"/>
                      <a:pt x="2488" y="1"/>
                      <a:pt x="2442"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50"/>
              <p:cNvSpPr/>
              <p:nvPr/>
            </p:nvSpPr>
            <p:spPr>
              <a:xfrm>
                <a:off x="7098357" y="1601049"/>
                <a:ext cx="9271" cy="9271"/>
              </a:xfrm>
              <a:custGeom>
                <a:avLst/>
                <a:gdLst/>
                <a:ahLst/>
                <a:cxnLst/>
                <a:rect l="l" t="t" r="r" b="b"/>
                <a:pathLst>
                  <a:path w="343" h="343" extrusionOk="0">
                    <a:moveTo>
                      <a:pt x="206" y="0"/>
                    </a:moveTo>
                    <a:cubicBezTo>
                      <a:pt x="160" y="0"/>
                      <a:pt x="114" y="0"/>
                      <a:pt x="69" y="46"/>
                    </a:cubicBezTo>
                    <a:cubicBezTo>
                      <a:pt x="46" y="69"/>
                      <a:pt x="23" y="114"/>
                      <a:pt x="0" y="160"/>
                    </a:cubicBezTo>
                    <a:cubicBezTo>
                      <a:pt x="0" y="205"/>
                      <a:pt x="23" y="251"/>
                      <a:pt x="46" y="274"/>
                    </a:cubicBezTo>
                    <a:cubicBezTo>
                      <a:pt x="69" y="320"/>
                      <a:pt x="114" y="342"/>
                      <a:pt x="160" y="342"/>
                    </a:cubicBezTo>
                    <a:cubicBezTo>
                      <a:pt x="206" y="342"/>
                      <a:pt x="251" y="342"/>
                      <a:pt x="274" y="297"/>
                    </a:cubicBezTo>
                    <a:cubicBezTo>
                      <a:pt x="320" y="274"/>
                      <a:pt x="343" y="228"/>
                      <a:pt x="343" y="205"/>
                    </a:cubicBezTo>
                    <a:cubicBezTo>
                      <a:pt x="343" y="160"/>
                      <a:pt x="343" y="114"/>
                      <a:pt x="297" y="69"/>
                    </a:cubicBezTo>
                    <a:cubicBezTo>
                      <a:pt x="274" y="46"/>
                      <a:pt x="229" y="0"/>
                      <a:pt x="206"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50"/>
              <p:cNvSpPr/>
              <p:nvPr/>
            </p:nvSpPr>
            <p:spPr>
              <a:xfrm>
                <a:off x="7029863" y="1671381"/>
                <a:ext cx="339983" cy="190129"/>
              </a:xfrm>
              <a:custGeom>
                <a:avLst/>
                <a:gdLst/>
                <a:ahLst/>
                <a:cxnLst/>
                <a:rect l="l" t="t" r="r" b="b"/>
                <a:pathLst>
                  <a:path w="12578" h="7034" extrusionOk="0">
                    <a:moveTo>
                      <a:pt x="11139" y="0"/>
                    </a:moveTo>
                    <a:cubicBezTo>
                      <a:pt x="10957" y="23"/>
                      <a:pt x="10751" y="69"/>
                      <a:pt x="10569" y="114"/>
                    </a:cubicBezTo>
                    <a:cubicBezTo>
                      <a:pt x="10523" y="137"/>
                      <a:pt x="10500" y="137"/>
                      <a:pt x="10455" y="160"/>
                    </a:cubicBezTo>
                    <a:cubicBezTo>
                      <a:pt x="10386" y="183"/>
                      <a:pt x="10318" y="274"/>
                      <a:pt x="10363" y="342"/>
                    </a:cubicBezTo>
                    <a:cubicBezTo>
                      <a:pt x="10381" y="414"/>
                      <a:pt x="10441" y="471"/>
                      <a:pt x="10499" y="471"/>
                    </a:cubicBezTo>
                    <a:cubicBezTo>
                      <a:pt x="10515" y="471"/>
                      <a:pt x="10531" y="467"/>
                      <a:pt x="10546" y="457"/>
                    </a:cubicBezTo>
                    <a:cubicBezTo>
                      <a:pt x="10706" y="411"/>
                      <a:pt x="10866" y="365"/>
                      <a:pt x="11003" y="342"/>
                    </a:cubicBezTo>
                    <a:cubicBezTo>
                      <a:pt x="11139" y="320"/>
                      <a:pt x="11276" y="320"/>
                      <a:pt x="11413" y="320"/>
                    </a:cubicBezTo>
                    <a:cubicBezTo>
                      <a:pt x="11505" y="342"/>
                      <a:pt x="11573" y="365"/>
                      <a:pt x="11664" y="388"/>
                    </a:cubicBezTo>
                    <a:cubicBezTo>
                      <a:pt x="11710" y="411"/>
                      <a:pt x="11756" y="434"/>
                      <a:pt x="11801" y="479"/>
                    </a:cubicBezTo>
                    <a:cubicBezTo>
                      <a:pt x="11847" y="502"/>
                      <a:pt x="11893" y="548"/>
                      <a:pt x="11916" y="571"/>
                    </a:cubicBezTo>
                    <a:cubicBezTo>
                      <a:pt x="11961" y="616"/>
                      <a:pt x="11984" y="685"/>
                      <a:pt x="12007" y="731"/>
                    </a:cubicBezTo>
                    <a:cubicBezTo>
                      <a:pt x="12030" y="776"/>
                      <a:pt x="12052" y="845"/>
                      <a:pt x="12052" y="890"/>
                    </a:cubicBezTo>
                    <a:cubicBezTo>
                      <a:pt x="12075" y="982"/>
                      <a:pt x="12075" y="1073"/>
                      <a:pt x="12075" y="1164"/>
                    </a:cubicBezTo>
                    <a:cubicBezTo>
                      <a:pt x="12052" y="1278"/>
                      <a:pt x="12030" y="1415"/>
                      <a:pt x="11984" y="1529"/>
                    </a:cubicBezTo>
                    <a:cubicBezTo>
                      <a:pt x="11893" y="1735"/>
                      <a:pt x="11801" y="1917"/>
                      <a:pt x="11664" y="2077"/>
                    </a:cubicBezTo>
                    <a:cubicBezTo>
                      <a:pt x="11254" y="2671"/>
                      <a:pt x="10751" y="3173"/>
                      <a:pt x="10181" y="3629"/>
                    </a:cubicBezTo>
                    <a:cubicBezTo>
                      <a:pt x="9336" y="4314"/>
                      <a:pt x="8378" y="4862"/>
                      <a:pt x="7373" y="5318"/>
                    </a:cubicBezTo>
                    <a:lnTo>
                      <a:pt x="7396" y="5318"/>
                    </a:lnTo>
                    <a:cubicBezTo>
                      <a:pt x="6049" y="5912"/>
                      <a:pt x="4634" y="6323"/>
                      <a:pt x="3173" y="6528"/>
                    </a:cubicBezTo>
                    <a:cubicBezTo>
                      <a:pt x="2456" y="6648"/>
                      <a:pt x="1721" y="6715"/>
                      <a:pt x="984" y="6715"/>
                    </a:cubicBezTo>
                    <a:cubicBezTo>
                      <a:pt x="877" y="6715"/>
                      <a:pt x="770" y="6714"/>
                      <a:pt x="663" y="6711"/>
                    </a:cubicBezTo>
                    <a:cubicBezTo>
                      <a:pt x="480" y="6779"/>
                      <a:pt x="297" y="6848"/>
                      <a:pt x="115" y="6916"/>
                    </a:cubicBezTo>
                    <a:cubicBezTo>
                      <a:pt x="92" y="6916"/>
                      <a:pt x="69" y="6939"/>
                      <a:pt x="46" y="6939"/>
                    </a:cubicBezTo>
                    <a:cubicBezTo>
                      <a:pt x="46" y="6962"/>
                      <a:pt x="24" y="6962"/>
                      <a:pt x="1" y="6962"/>
                    </a:cubicBezTo>
                    <a:lnTo>
                      <a:pt x="24" y="6962"/>
                    </a:lnTo>
                    <a:cubicBezTo>
                      <a:pt x="46" y="6985"/>
                      <a:pt x="92" y="7007"/>
                      <a:pt x="138" y="7007"/>
                    </a:cubicBezTo>
                    <a:cubicBezTo>
                      <a:pt x="407" y="7025"/>
                      <a:pt x="676" y="7033"/>
                      <a:pt x="946" y="7033"/>
                    </a:cubicBezTo>
                    <a:cubicBezTo>
                      <a:pt x="2098" y="7033"/>
                      <a:pt x="3255" y="6883"/>
                      <a:pt x="4383" y="6642"/>
                    </a:cubicBezTo>
                    <a:cubicBezTo>
                      <a:pt x="5890" y="6300"/>
                      <a:pt x="7350" y="5775"/>
                      <a:pt x="8697" y="5022"/>
                    </a:cubicBezTo>
                    <a:cubicBezTo>
                      <a:pt x="9336" y="4656"/>
                      <a:pt x="9953" y="4246"/>
                      <a:pt x="10523" y="3766"/>
                    </a:cubicBezTo>
                    <a:cubicBezTo>
                      <a:pt x="11071" y="3310"/>
                      <a:pt x="11550" y="2808"/>
                      <a:pt x="11961" y="2237"/>
                    </a:cubicBezTo>
                    <a:cubicBezTo>
                      <a:pt x="12304" y="1758"/>
                      <a:pt x="12577" y="1027"/>
                      <a:pt x="12235" y="479"/>
                    </a:cubicBezTo>
                    <a:cubicBezTo>
                      <a:pt x="12098" y="228"/>
                      <a:pt x="11847" y="91"/>
                      <a:pt x="11596" y="23"/>
                    </a:cubicBezTo>
                    <a:cubicBezTo>
                      <a:pt x="11482" y="0"/>
                      <a:pt x="11391" y="0"/>
                      <a:pt x="11276"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50"/>
              <p:cNvSpPr/>
              <p:nvPr/>
            </p:nvSpPr>
            <p:spPr>
              <a:xfrm>
                <a:off x="7345141" y="1727522"/>
                <a:ext cx="27" cy="27"/>
              </a:xfrm>
              <a:custGeom>
                <a:avLst/>
                <a:gdLst/>
                <a:ahLst/>
                <a:cxnLst/>
                <a:rect l="l" t="t" r="r" b="b"/>
                <a:pathLst>
                  <a:path w="1" h="1" extrusionOk="0">
                    <a:moveTo>
                      <a:pt x="0" y="0"/>
                    </a:moveTo>
                    <a:lnTo>
                      <a:pt x="0" y="0"/>
                    </a:lnTo>
                    <a:cubicBezTo>
                      <a:pt x="0" y="0"/>
                      <a:pt x="0" y="0"/>
                      <a:pt x="0" y="0"/>
                    </a:cubicBezTo>
                    <a:close/>
                  </a:path>
                </a:pathLst>
              </a:custGeom>
              <a:solidFill>
                <a:srgbClr val="EE9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50"/>
              <p:cNvSpPr/>
              <p:nvPr/>
            </p:nvSpPr>
            <p:spPr>
              <a:xfrm>
                <a:off x="7229777" y="1814505"/>
                <a:ext cx="622" cy="649"/>
              </a:xfrm>
              <a:custGeom>
                <a:avLst/>
                <a:gdLst/>
                <a:ahLst/>
                <a:cxnLst/>
                <a:rect l="l" t="t" r="r" b="b"/>
                <a:pathLst>
                  <a:path w="23" h="24" extrusionOk="0">
                    <a:moveTo>
                      <a:pt x="0" y="23"/>
                    </a:moveTo>
                    <a:lnTo>
                      <a:pt x="23" y="1"/>
                    </a:lnTo>
                    <a:cubicBezTo>
                      <a:pt x="23" y="1"/>
                      <a:pt x="0" y="23"/>
                      <a:pt x="0" y="23"/>
                    </a:cubicBezTo>
                    <a:close/>
                  </a:path>
                </a:pathLst>
              </a:custGeom>
              <a:solidFill>
                <a:srgbClr val="EE9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50"/>
              <p:cNvSpPr/>
              <p:nvPr/>
            </p:nvSpPr>
            <p:spPr>
              <a:xfrm>
                <a:off x="7301325" y="1464683"/>
                <a:ext cx="246811" cy="216429"/>
              </a:xfrm>
              <a:custGeom>
                <a:avLst/>
                <a:gdLst/>
                <a:ahLst/>
                <a:cxnLst/>
                <a:rect l="l" t="t" r="r" b="b"/>
                <a:pathLst>
                  <a:path w="9131" h="8007" extrusionOk="0">
                    <a:moveTo>
                      <a:pt x="6620" y="1"/>
                    </a:moveTo>
                    <a:cubicBezTo>
                      <a:pt x="6323" y="1"/>
                      <a:pt x="6050" y="23"/>
                      <a:pt x="5753" y="69"/>
                    </a:cubicBezTo>
                    <a:cubicBezTo>
                      <a:pt x="5068" y="160"/>
                      <a:pt x="4383" y="343"/>
                      <a:pt x="3721" y="571"/>
                    </a:cubicBezTo>
                    <a:cubicBezTo>
                      <a:pt x="2466" y="982"/>
                      <a:pt x="1279" y="1553"/>
                      <a:pt x="92" y="2123"/>
                    </a:cubicBezTo>
                    <a:cubicBezTo>
                      <a:pt x="46" y="2146"/>
                      <a:pt x="24" y="2169"/>
                      <a:pt x="24" y="2215"/>
                    </a:cubicBezTo>
                    <a:cubicBezTo>
                      <a:pt x="1" y="2260"/>
                      <a:pt x="24" y="2306"/>
                      <a:pt x="46" y="2352"/>
                    </a:cubicBezTo>
                    <a:cubicBezTo>
                      <a:pt x="69" y="2374"/>
                      <a:pt x="92" y="2397"/>
                      <a:pt x="138" y="2420"/>
                    </a:cubicBezTo>
                    <a:cubicBezTo>
                      <a:pt x="183" y="2420"/>
                      <a:pt x="229" y="2420"/>
                      <a:pt x="275" y="2397"/>
                    </a:cubicBezTo>
                    <a:cubicBezTo>
                      <a:pt x="777" y="2146"/>
                      <a:pt x="1279" y="1918"/>
                      <a:pt x="1781" y="1690"/>
                    </a:cubicBezTo>
                    <a:cubicBezTo>
                      <a:pt x="2397" y="1416"/>
                      <a:pt x="3037" y="1142"/>
                      <a:pt x="3699" y="936"/>
                    </a:cubicBezTo>
                    <a:cubicBezTo>
                      <a:pt x="4338" y="708"/>
                      <a:pt x="5000" y="526"/>
                      <a:pt x="5684" y="412"/>
                    </a:cubicBezTo>
                    <a:lnTo>
                      <a:pt x="5730" y="412"/>
                    </a:lnTo>
                    <a:cubicBezTo>
                      <a:pt x="6027" y="367"/>
                      <a:pt x="6325" y="332"/>
                      <a:pt x="6622" y="332"/>
                    </a:cubicBezTo>
                    <a:cubicBezTo>
                      <a:pt x="6781" y="332"/>
                      <a:pt x="6940" y="342"/>
                      <a:pt x="7100" y="366"/>
                    </a:cubicBezTo>
                    <a:cubicBezTo>
                      <a:pt x="7351" y="389"/>
                      <a:pt x="7602" y="434"/>
                      <a:pt x="7830" y="526"/>
                    </a:cubicBezTo>
                    <a:cubicBezTo>
                      <a:pt x="7990" y="594"/>
                      <a:pt x="8127" y="685"/>
                      <a:pt x="8264" y="777"/>
                    </a:cubicBezTo>
                    <a:cubicBezTo>
                      <a:pt x="8378" y="845"/>
                      <a:pt x="8492" y="936"/>
                      <a:pt x="8583" y="1051"/>
                    </a:cubicBezTo>
                    <a:cubicBezTo>
                      <a:pt x="8629" y="1119"/>
                      <a:pt x="8674" y="1188"/>
                      <a:pt x="8697" y="1256"/>
                    </a:cubicBezTo>
                    <a:cubicBezTo>
                      <a:pt x="8743" y="1325"/>
                      <a:pt x="8743" y="1393"/>
                      <a:pt x="8766" y="1461"/>
                    </a:cubicBezTo>
                    <a:cubicBezTo>
                      <a:pt x="8766" y="1553"/>
                      <a:pt x="8766" y="1621"/>
                      <a:pt x="8766" y="1713"/>
                    </a:cubicBezTo>
                    <a:cubicBezTo>
                      <a:pt x="8743" y="1804"/>
                      <a:pt x="8720" y="1918"/>
                      <a:pt x="8674" y="2032"/>
                    </a:cubicBezTo>
                    <a:cubicBezTo>
                      <a:pt x="8606" y="2215"/>
                      <a:pt x="8492" y="2397"/>
                      <a:pt x="8378" y="2580"/>
                    </a:cubicBezTo>
                    <a:cubicBezTo>
                      <a:pt x="8013" y="3059"/>
                      <a:pt x="7556" y="3470"/>
                      <a:pt x="7100" y="3835"/>
                    </a:cubicBezTo>
                    <a:cubicBezTo>
                      <a:pt x="6255" y="4520"/>
                      <a:pt x="5319" y="5114"/>
                      <a:pt x="4383" y="5684"/>
                    </a:cubicBezTo>
                    <a:cubicBezTo>
                      <a:pt x="3516" y="6186"/>
                      <a:pt x="2626" y="6666"/>
                      <a:pt x="1713" y="7122"/>
                    </a:cubicBezTo>
                    <a:cubicBezTo>
                      <a:pt x="1370" y="7282"/>
                      <a:pt x="1028" y="7442"/>
                      <a:pt x="686" y="7601"/>
                    </a:cubicBezTo>
                    <a:cubicBezTo>
                      <a:pt x="617" y="7624"/>
                      <a:pt x="571" y="7670"/>
                      <a:pt x="503" y="7693"/>
                    </a:cubicBezTo>
                    <a:cubicBezTo>
                      <a:pt x="457" y="7693"/>
                      <a:pt x="435" y="7716"/>
                      <a:pt x="412" y="7761"/>
                    </a:cubicBezTo>
                    <a:cubicBezTo>
                      <a:pt x="389" y="7807"/>
                      <a:pt x="389" y="7853"/>
                      <a:pt x="389" y="7898"/>
                    </a:cubicBezTo>
                    <a:cubicBezTo>
                      <a:pt x="412" y="7921"/>
                      <a:pt x="435" y="7967"/>
                      <a:pt x="457" y="7989"/>
                    </a:cubicBezTo>
                    <a:cubicBezTo>
                      <a:pt x="480" y="8001"/>
                      <a:pt x="503" y="8007"/>
                      <a:pt x="526" y="8007"/>
                    </a:cubicBezTo>
                    <a:cubicBezTo>
                      <a:pt x="549" y="8007"/>
                      <a:pt x="571" y="8001"/>
                      <a:pt x="594" y="7989"/>
                    </a:cubicBezTo>
                    <a:cubicBezTo>
                      <a:pt x="845" y="7898"/>
                      <a:pt x="1096" y="7784"/>
                      <a:pt x="1348" y="7647"/>
                    </a:cubicBezTo>
                    <a:cubicBezTo>
                      <a:pt x="1713" y="7487"/>
                      <a:pt x="2101" y="7305"/>
                      <a:pt x="2466" y="7099"/>
                    </a:cubicBezTo>
                    <a:cubicBezTo>
                      <a:pt x="3402" y="6620"/>
                      <a:pt x="4338" y="6095"/>
                      <a:pt x="5251" y="5524"/>
                    </a:cubicBezTo>
                    <a:cubicBezTo>
                      <a:pt x="5730" y="5228"/>
                      <a:pt x="6186" y="4931"/>
                      <a:pt x="6643" y="4589"/>
                    </a:cubicBezTo>
                    <a:cubicBezTo>
                      <a:pt x="7077" y="4292"/>
                      <a:pt x="7465" y="3972"/>
                      <a:pt x="7853" y="3630"/>
                    </a:cubicBezTo>
                    <a:cubicBezTo>
                      <a:pt x="8172" y="3333"/>
                      <a:pt x="8469" y="3014"/>
                      <a:pt x="8720" y="2648"/>
                    </a:cubicBezTo>
                    <a:cubicBezTo>
                      <a:pt x="8903" y="2374"/>
                      <a:pt x="9062" y="2055"/>
                      <a:pt x="9085" y="1713"/>
                    </a:cubicBezTo>
                    <a:cubicBezTo>
                      <a:pt x="9131" y="1416"/>
                      <a:pt x="9040" y="1096"/>
                      <a:pt x="8857" y="868"/>
                    </a:cubicBezTo>
                    <a:cubicBezTo>
                      <a:pt x="8697" y="685"/>
                      <a:pt x="8538" y="548"/>
                      <a:pt x="8332" y="434"/>
                    </a:cubicBezTo>
                    <a:cubicBezTo>
                      <a:pt x="8104" y="275"/>
                      <a:pt x="7853" y="183"/>
                      <a:pt x="7579" y="115"/>
                    </a:cubicBezTo>
                    <a:cubicBezTo>
                      <a:pt x="7305" y="46"/>
                      <a:pt x="7008" y="1"/>
                      <a:pt x="6711" y="1"/>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50"/>
              <p:cNvSpPr/>
              <p:nvPr/>
            </p:nvSpPr>
            <p:spPr>
              <a:xfrm>
                <a:off x="7138442" y="1434463"/>
                <a:ext cx="222160" cy="93199"/>
              </a:xfrm>
              <a:custGeom>
                <a:avLst/>
                <a:gdLst/>
                <a:ahLst/>
                <a:cxnLst/>
                <a:rect l="l" t="t" r="r" b="b"/>
                <a:pathLst>
                  <a:path w="8219" h="3448" extrusionOk="0">
                    <a:moveTo>
                      <a:pt x="6575" y="0"/>
                    </a:moveTo>
                    <a:cubicBezTo>
                      <a:pt x="6415" y="0"/>
                      <a:pt x="6255" y="23"/>
                      <a:pt x="6072" y="23"/>
                    </a:cubicBezTo>
                    <a:cubicBezTo>
                      <a:pt x="5684" y="69"/>
                      <a:pt x="5274" y="160"/>
                      <a:pt x="4886" y="297"/>
                    </a:cubicBezTo>
                    <a:cubicBezTo>
                      <a:pt x="4475" y="411"/>
                      <a:pt x="4064" y="594"/>
                      <a:pt x="3653" y="776"/>
                    </a:cubicBezTo>
                    <a:cubicBezTo>
                      <a:pt x="3219" y="959"/>
                      <a:pt x="2808" y="1187"/>
                      <a:pt x="2398" y="1415"/>
                    </a:cubicBezTo>
                    <a:cubicBezTo>
                      <a:pt x="2032" y="1621"/>
                      <a:pt x="1690" y="1849"/>
                      <a:pt x="1325" y="2077"/>
                    </a:cubicBezTo>
                    <a:cubicBezTo>
                      <a:pt x="914" y="2351"/>
                      <a:pt x="480" y="2602"/>
                      <a:pt x="92" y="2922"/>
                    </a:cubicBezTo>
                    <a:cubicBezTo>
                      <a:pt x="47" y="2945"/>
                      <a:pt x="24" y="2967"/>
                      <a:pt x="24" y="3013"/>
                    </a:cubicBezTo>
                    <a:cubicBezTo>
                      <a:pt x="1" y="3059"/>
                      <a:pt x="24" y="3104"/>
                      <a:pt x="47" y="3127"/>
                    </a:cubicBezTo>
                    <a:cubicBezTo>
                      <a:pt x="77" y="3188"/>
                      <a:pt x="128" y="3219"/>
                      <a:pt x="178" y="3219"/>
                    </a:cubicBezTo>
                    <a:cubicBezTo>
                      <a:pt x="204" y="3219"/>
                      <a:pt x="229" y="3211"/>
                      <a:pt x="252" y="3196"/>
                    </a:cubicBezTo>
                    <a:cubicBezTo>
                      <a:pt x="572" y="2945"/>
                      <a:pt x="914" y="2739"/>
                      <a:pt x="1234" y="2511"/>
                    </a:cubicBezTo>
                    <a:cubicBezTo>
                      <a:pt x="1507" y="2351"/>
                      <a:pt x="1781" y="2169"/>
                      <a:pt x="2055" y="2009"/>
                    </a:cubicBezTo>
                    <a:cubicBezTo>
                      <a:pt x="2672" y="1621"/>
                      <a:pt x="3288" y="1301"/>
                      <a:pt x="3927" y="1005"/>
                    </a:cubicBezTo>
                    <a:cubicBezTo>
                      <a:pt x="3938" y="1005"/>
                      <a:pt x="3944" y="999"/>
                      <a:pt x="3950" y="993"/>
                    </a:cubicBezTo>
                    <a:lnTo>
                      <a:pt x="3950" y="993"/>
                    </a:lnTo>
                    <a:cubicBezTo>
                      <a:pt x="3950" y="996"/>
                      <a:pt x="3950" y="1000"/>
                      <a:pt x="3950" y="1005"/>
                    </a:cubicBezTo>
                    <a:cubicBezTo>
                      <a:pt x="4566" y="708"/>
                      <a:pt x="5228" y="480"/>
                      <a:pt x="5936" y="388"/>
                    </a:cubicBezTo>
                    <a:cubicBezTo>
                      <a:pt x="6169" y="355"/>
                      <a:pt x="6416" y="334"/>
                      <a:pt x="6665" y="334"/>
                    </a:cubicBezTo>
                    <a:cubicBezTo>
                      <a:pt x="6756" y="334"/>
                      <a:pt x="6848" y="336"/>
                      <a:pt x="6940" y="343"/>
                    </a:cubicBezTo>
                    <a:cubicBezTo>
                      <a:pt x="7122" y="365"/>
                      <a:pt x="7305" y="411"/>
                      <a:pt x="7465" y="457"/>
                    </a:cubicBezTo>
                    <a:cubicBezTo>
                      <a:pt x="7533" y="502"/>
                      <a:pt x="7602" y="525"/>
                      <a:pt x="7670" y="571"/>
                    </a:cubicBezTo>
                    <a:cubicBezTo>
                      <a:pt x="7716" y="616"/>
                      <a:pt x="7739" y="639"/>
                      <a:pt x="7784" y="685"/>
                    </a:cubicBezTo>
                    <a:cubicBezTo>
                      <a:pt x="7807" y="708"/>
                      <a:pt x="7830" y="753"/>
                      <a:pt x="7830" y="776"/>
                    </a:cubicBezTo>
                    <a:cubicBezTo>
                      <a:pt x="7853" y="822"/>
                      <a:pt x="7876" y="845"/>
                      <a:pt x="7876" y="890"/>
                    </a:cubicBezTo>
                    <a:cubicBezTo>
                      <a:pt x="7876" y="959"/>
                      <a:pt x="7876" y="1005"/>
                      <a:pt x="7876" y="1073"/>
                    </a:cubicBezTo>
                    <a:cubicBezTo>
                      <a:pt x="7876" y="1164"/>
                      <a:pt x="7830" y="1256"/>
                      <a:pt x="7807" y="1347"/>
                    </a:cubicBezTo>
                    <a:cubicBezTo>
                      <a:pt x="7716" y="1552"/>
                      <a:pt x="7602" y="1735"/>
                      <a:pt x="7488" y="1918"/>
                    </a:cubicBezTo>
                    <a:cubicBezTo>
                      <a:pt x="7214" y="2260"/>
                      <a:pt x="6894" y="2579"/>
                      <a:pt x="6552" y="2876"/>
                    </a:cubicBezTo>
                    <a:cubicBezTo>
                      <a:pt x="6575" y="2853"/>
                      <a:pt x="6575" y="2853"/>
                      <a:pt x="6597" y="2831"/>
                    </a:cubicBezTo>
                    <a:lnTo>
                      <a:pt x="6597" y="2831"/>
                    </a:lnTo>
                    <a:cubicBezTo>
                      <a:pt x="6461" y="2945"/>
                      <a:pt x="6301" y="3059"/>
                      <a:pt x="6164" y="3150"/>
                    </a:cubicBezTo>
                    <a:cubicBezTo>
                      <a:pt x="6072" y="3196"/>
                      <a:pt x="6050" y="3310"/>
                      <a:pt x="6095" y="3378"/>
                    </a:cubicBezTo>
                    <a:cubicBezTo>
                      <a:pt x="6125" y="3423"/>
                      <a:pt x="6183" y="3448"/>
                      <a:pt x="6239" y="3448"/>
                    </a:cubicBezTo>
                    <a:cubicBezTo>
                      <a:pt x="6269" y="3448"/>
                      <a:pt x="6299" y="3440"/>
                      <a:pt x="6324" y="3424"/>
                    </a:cubicBezTo>
                    <a:cubicBezTo>
                      <a:pt x="6529" y="3310"/>
                      <a:pt x="6734" y="3150"/>
                      <a:pt x="6917" y="2990"/>
                    </a:cubicBezTo>
                    <a:cubicBezTo>
                      <a:pt x="7145" y="2808"/>
                      <a:pt x="7351" y="2602"/>
                      <a:pt x="7533" y="2374"/>
                    </a:cubicBezTo>
                    <a:cubicBezTo>
                      <a:pt x="7716" y="2169"/>
                      <a:pt x="7876" y="1940"/>
                      <a:pt x="8013" y="1689"/>
                    </a:cubicBezTo>
                    <a:cubicBezTo>
                      <a:pt x="8127" y="1484"/>
                      <a:pt x="8195" y="1233"/>
                      <a:pt x="8218" y="1005"/>
                    </a:cubicBezTo>
                    <a:cubicBezTo>
                      <a:pt x="8218" y="890"/>
                      <a:pt x="8195" y="799"/>
                      <a:pt x="8172" y="708"/>
                    </a:cubicBezTo>
                    <a:cubicBezTo>
                      <a:pt x="8127" y="594"/>
                      <a:pt x="8058" y="502"/>
                      <a:pt x="7967" y="411"/>
                    </a:cubicBezTo>
                    <a:cubicBezTo>
                      <a:pt x="7899" y="320"/>
                      <a:pt x="7784" y="251"/>
                      <a:pt x="7693" y="206"/>
                    </a:cubicBezTo>
                    <a:cubicBezTo>
                      <a:pt x="7533" y="137"/>
                      <a:pt x="7374" y="92"/>
                      <a:pt x="7214" y="69"/>
                    </a:cubicBezTo>
                    <a:cubicBezTo>
                      <a:pt x="7008" y="23"/>
                      <a:pt x="6780" y="0"/>
                      <a:pt x="6575" y="0"/>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50"/>
              <p:cNvSpPr/>
              <p:nvPr/>
            </p:nvSpPr>
            <p:spPr>
              <a:xfrm>
                <a:off x="6896605" y="1449870"/>
                <a:ext cx="273949" cy="215970"/>
              </a:xfrm>
              <a:custGeom>
                <a:avLst/>
                <a:gdLst/>
                <a:ahLst/>
                <a:cxnLst/>
                <a:rect l="l" t="t" r="r" b="b"/>
                <a:pathLst>
                  <a:path w="10135" h="7990" extrusionOk="0">
                    <a:moveTo>
                      <a:pt x="8902" y="1"/>
                    </a:moveTo>
                    <a:cubicBezTo>
                      <a:pt x="8651" y="1"/>
                      <a:pt x="8377" y="24"/>
                      <a:pt x="8126" y="92"/>
                    </a:cubicBezTo>
                    <a:cubicBezTo>
                      <a:pt x="7738" y="183"/>
                      <a:pt x="7327" y="320"/>
                      <a:pt x="6962" y="480"/>
                    </a:cubicBezTo>
                    <a:cubicBezTo>
                      <a:pt x="6186" y="823"/>
                      <a:pt x="5456" y="1302"/>
                      <a:pt x="4794" y="1850"/>
                    </a:cubicBezTo>
                    <a:cubicBezTo>
                      <a:pt x="3835" y="2626"/>
                      <a:pt x="2968" y="3539"/>
                      <a:pt x="2192" y="4497"/>
                    </a:cubicBezTo>
                    <a:cubicBezTo>
                      <a:pt x="1781" y="5000"/>
                      <a:pt x="1393" y="5547"/>
                      <a:pt x="1028" y="6118"/>
                    </a:cubicBezTo>
                    <a:cubicBezTo>
                      <a:pt x="640" y="6711"/>
                      <a:pt x="297" y="7328"/>
                      <a:pt x="0" y="7967"/>
                    </a:cubicBezTo>
                    <a:cubicBezTo>
                      <a:pt x="0" y="7990"/>
                      <a:pt x="0" y="7990"/>
                      <a:pt x="0" y="7990"/>
                    </a:cubicBezTo>
                    <a:cubicBezTo>
                      <a:pt x="46" y="7967"/>
                      <a:pt x="115" y="7921"/>
                      <a:pt x="183" y="7898"/>
                    </a:cubicBezTo>
                    <a:cubicBezTo>
                      <a:pt x="274" y="7876"/>
                      <a:pt x="366" y="7830"/>
                      <a:pt x="457" y="7784"/>
                    </a:cubicBezTo>
                    <a:cubicBezTo>
                      <a:pt x="845" y="6963"/>
                      <a:pt x="1347" y="6186"/>
                      <a:pt x="1872" y="5433"/>
                    </a:cubicBezTo>
                    <a:lnTo>
                      <a:pt x="1872" y="5433"/>
                    </a:lnTo>
                    <a:cubicBezTo>
                      <a:pt x="1872" y="5456"/>
                      <a:pt x="1849" y="5456"/>
                      <a:pt x="1849" y="5479"/>
                    </a:cubicBezTo>
                    <a:cubicBezTo>
                      <a:pt x="2306" y="4863"/>
                      <a:pt x="2785" y="4292"/>
                      <a:pt x="3287" y="3721"/>
                    </a:cubicBezTo>
                    <a:cubicBezTo>
                      <a:pt x="3812" y="3151"/>
                      <a:pt x="4360" y="2603"/>
                      <a:pt x="4976" y="2124"/>
                    </a:cubicBezTo>
                    <a:cubicBezTo>
                      <a:pt x="4976" y="2101"/>
                      <a:pt x="4976" y="2101"/>
                      <a:pt x="4976" y="2101"/>
                    </a:cubicBezTo>
                    <a:cubicBezTo>
                      <a:pt x="5615" y="1576"/>
                      <a:pt x="6323" y="1119"/>
                      <a:pt x="7053" y="777"/>
                    </a:cubicBezTo>
                    <a:cubicBezTo>
                      <a:pt x="7533" y="594"/>
                      <a:pt x="8012" y="435"/>
                      <a:pt x="8491" y="343"/>
                    </a:cubicBezTo>
                    <a:cubicBezTo>
                      <a:pt x="8637" y="327"/>
                      <a:pt x="8782" y="311"/>
                      <a:pt x="8927" y="311"/>
                    </a:cubicBezTo>
                    <a:cubicBezTo>
                      <a:pt x="8987" y="311"/>
                      <a:pt x="9048" y="314"/>
                      <a:pt x="9108" y="320"/>
                    </a:cubicBezTo>
                    <a:cubicBezTo>
                      <a:pt x="9222" y="343"/>
                      <a:pt x="9313" y="366"/>
                      <a:pt x="9404" y="389"/>
                    </a:cubicBezTo>
                    <a:cubicBezTo>
                      <a:pt x="9473" y="412"/>
                      <a:pt x="9519" y="457"/>
                      <a:pt x="9564" y="480"/>
                    </a:cubicBezTo>
                    <a:cubicBezTo>
                      <a:pt x="9610" y="503"/>
                      <a:pt x="9633" y="549"/>
                      <a:pt x="9678" y="571"/>
                    </a:cubicBezTo>
                    <a:cubicBezTo>
                      <a:pt x="9701" y="617"/>
                      <a:pt x="9724" y="663"/>
                      <a:pt x="9747" y="708"/>
                    </a:cubicBezTo>
                    <a:cubicBezTo>
                      <a:pt x="9770" y="754"/>
                      <a:pt x="9770" y="800"/>
                      <a:pt x="9792" y="845"/>
                    </a:cubicBezTo>
                    <a:cubicBezTo>
                      <a:pt x="9792" y="937"/>
                      <a:pt x="9792" y="1005"/>
                      <a:pt x="9792" y="1074"/>
                    </a:cubicBezTo>
                    <a:cubicBezTo>
                      <a:pt x="9770" y="1188"/>
                      <a:pt x="9747" y="1325"/>
                      <a:pt x="9701" y="1439"/>
                    </a:cubicBezTo>
                    <a:cubicBezTo>
                      <a:pt x="9633" y="1621"/>
                      <a:pt x="9519" y="1781"/>
                      <a:pt x="9404" y="1941"/>
                    </a:cubicBezTo>
                    <a:lnTo>
                      <a:pt x="9427" y="1941"/>
                    </a:lnTo>
                    <a:cubicBezTo>
                      <a:pt x="9404" y="1941"/>
                      <a:pt x="9404" y="1964"/>
                      <a:pt x="9404" y="1964"/>
                    </a:cubicBezTo>
                    <a:cubicBezTo>
                      <a:pt x="9290" y="2101"/>
                      <a:pt x="9199" y="2215"/>
                      <a:pt x="9085" y="2352"/>
                    </a:cubicBezTo>
                    <a:cubicBezTo>
                      <a:pt x="9016" y="2397"/>
                      <a:pt x="9016" y="2512"/>
                      <a:pt x="9085" y="2580"/>
                    </a:cubicBezTo>
                    <a:cubicBezTo>
                      <a:pt x="9116" y="2601"/>
                      <a:pt x="9151" y="2612"/>
                      <a:pt x="9187" y="2612"/>
                    </a:cubicBezTo>
                    <a:cubicBezTo>
                      <a:pt x="9231" y="2612"/>
                      <a:pt x="9275" y="2595"/>
                      <a:pt x="9313" y="2557"/>
                    </a:cubicBezTo>
                    <a:cubicBezTo>
                      <a:pt x="9541" y="2329"/>
                      <a:pt x="9770" y="2032"/>
                      <a:pt x="9929" y="1736"/>
                    </a:cubicBezTo>
                    <a:cubicBezTo>
                      <a:pt x="10044" y="1484"/>
                      <a:pt x="10112" y="1233"/>
                      <a:pt x="10135" y="960"/>
                    </a:cubicBezTo>
                    <a:cubicBezTo>
                      <a:pt x="10135" y="845"/>
                      <a:pt x="10112" y="731"/>
                      <a:pt x="10066" y="640"/>
                    </a:cubicBezTo>
                    <a:cubicBezTo>
                      <a:pt x="10044" y="526"/>
                      <a:pt x="9975" y="435"/>
                      <a:pt x="9884" y="343"/>
                    </a:cubicBezTo>
                    <a:cubicBezTo>
                      <a:pt x="9815" y="252"/>
                      <a:pt x="9724" y="183"/>
                      <a:pt x="9633" y="138"/>
                    </a:cubicBezTo>
                    <a:cubicBezTo>
                      <a:pt x="9496" y="69"/>
                      <a:pt x="9359" y="46"/>
                      <a:pt x="9222" y="24"/>
                    </a:cubicBezTo>
                    <a:cubicBezTo>
                      <a:pt x="9131" y="1"/>
                      <a:pt x="9016" y="1"/>
                      <a:pt x="8902" y="1"/>
                    </a:cubicBezTo>
                    <a:close/>
                  </a:path>
                </a:pathLst>
              </a:custGeom>
              <a:solidFill>
                <a:srgbClr val="FD9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50"/>
              <p:cNvSpPr/>
              <p:nvPr/>
            </p:nvSpPr>
            <p:spPr>
              <a:xfrm>
                <a:off x="7150795" y="1502308"/>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EE9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50"/>
              <p:cNvSpPr/>
              <p:nvPr/>
            </p:nvSpPr>
            <p:spPr>
              <a:xfrm>
                <a:off x="7150795" y="1502930"/>
                <a:ext cx="27" cy="27"/>
              </a:xfrm>
              <a:custGeom>
                <a:avLst/>
                <a:gdLst/>
                <a:ahLst/>
                <a:cxnLst/>
                <a:rect l="l" t="t" r="r" b="b"/>
                <a:pathLst>
                  <a:path w="1" h="1" extrusionOk="0">
                    <a:moveTo>
                      <a:pt x="0" y="1"/>
                    </a:moveTo>
                    <a:cubicBezTo>
                      <a:pt x="0" y="1"/>
                      <a:pt x="0" y="1"/>
                      <a:pt x="0" y="1"/>
                    </a:cubicBezTo>
                    <a:cubicBezTo>
                      <a:pt x="0" y="1"/>
                      <a:pt x="0" y="1"/>
                      <a:pt x="0" y="1"/>
                    </a:cubicBezTo>
                    <a:lnTo>
                      <a:pt x="0" y="1"/>
                    </a:lnTo>
                    <a:lnTo>
                      <a:pt x="0" y="1"/>
                    </a:lnTo>
                    <a:cubicBezTo>
                      <a:pt x="0" y="1"/>
                      <a:pt x="0" y="1"/>
                      <a:pt x="0" y="1"/>
                    </a:cubicBezTo>
                    <a:close/>
                  </a:path>
                </a:pathLst>
              </a:custGeom>
              <a:solidFill>
                <a:srgbClr val="EE9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50"/>
              <p:cNvSpPr/>
              <p:nvPr/>
            </p:nvSpPr>
            <p:spPr>
              <a:xfrm>
                <a:off x="7031106" y="1507255"/>
                <a:ext cx="27" cy="27"/>
              </a:xfrm>
              <a:custGeom>
                <a:avLst/>
                <a:gdLst/>
                <a:ahLst/>
                <a:cxnLst/>
                <a:rect l="l" t="t" r="r" b="b"/>
                <a:pathLst>
                  <a:path w="1" h="1" extrusionOk="0">
                    <a:moveTo>
                      <a:pt x="0" y="1"/>
                    </a:moveTo>
                    <a:lnTo>
                      <a:pt x="0" y="1"/>
                    </a:lnTo>
                    <a:close/>
                  </a:path>
                </a:pathLst>
              </a:custGeom>
              <a:solidFill>
                <a:srgbClr val="EE9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50"/>
              <p:cNvSpPr/>
              <p:nvPr/>
            </p:nvSpPr>
            <p:spPr>
              <a:xfrm>
                <a:off x="6902146" y="1667678"/>
                <a:ext cx="649" cy="622"/>
              </a:xfrm>
              <a:custGeom>
                <a:avLst/>
                <a:gdLst/>
                <a:ahLst/>
                <a:cxnLst/>
                <a:rect l="l" t="t" r="r" b="b"/>
                <a:pathLst>
                  <a:path w="24" h="23" extrusionOk="0">
                    <a:moveTo>
                      <a:pt x="1" y="23"/>
                    </a:moveTo>
                    <a:cubicBezTo>
                      <a:pt x="1" y="23"/>
                      <a:pt x="1" y="23"/>
                      <a:pt x="1" y="23"/>
                    </a:cubicBezTo>
                    <a:cubicBezTo>
                      <a:pt x="1" y="23"/>
                      <a:pt x="24" y="0"/>
                      <a:pt x="24" y="0"/>
                    </a:cubicBezTo>
                    <a:close/>
                  </a:path>
                </a:pathLst>
              </a:custGeom>
              <a:solidFill>
                <a:srgbClr val="EE9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50"/>
              <p:cNvSpPr/>
              <p:nvPr/>
            </p:nvSpPr>
            <p:spPr>
              <a:xfrm>
                <a:off x="7131658" y="1687410"/>
                <a:ext cx="140096" cy="125527"/>
              </a:xfrm>
              <a:custGeom>
                <a:avLst/>
                <a:gdLst/>
                <a:ahLst/>
                <a:cxnLst/>
                <a:rect l="l" t="t" r="r" b="b"/>
                <a:pathLst>
                  <a:path w="5183" h="4644" extrusionOk="0">
                    <a:moveTo>
                      <a:pt x="3333" y="1"/>
                    </a:moveTo>
                    <a:cubicBezTo>
                      <a:pt x="3037" y="1"/>
                      <a:pt x="2740" y="69"/>
                      <a:pt x="2443" y="115"/>
                    </a:cubicBezTo>
                    <a:cubicBezTo>
                      <a:pt x="2398" y="115"/>
                      <a:pt x="2352" y="160"/>
                      <a:pt x="2329" y="183"/>
                    </a:cubicBezTo>
                    <a:cubicBezTo>
                      <a:pt x="2306" y="229"/>
                      <a:pt x="2306" y="274"/>
                      <a:pt x="2329" y="320"/>
                    </a:cubicBezTo>
                    <a:cubicBezTo>
                      <a:pt x="2329" y="343"/>
                      <a:pt x="2375" y="389"/>
                      <a:pt x="2398" y="411"/>
                    </a:cubicBezTo>
                    <a:cubicBezTo>
                      <a:pt x="2443" y="434"/>
                      <a:pt x="2489" y="434"/>
                      <a:pt x="2534" y="434"/>
                    </a:cubicBezTo>
                    <a:cubicBezTo>
                      <a:pt x="2580" y="411"/>
                      <a:pt x="2649" y="411"/>
                      <a:pt x="2717" y="389"/>
                    </a:cubicBezTo>
                    <a:lnTo>
                      <a:pt x="2740" y="389"/>
                    </a:lnTo>
                    <a:cubicBezTo>
                      <a:pt x="2957" y="355"/>
                      <a:pt x="3174" y="334"/>
                      <a:pt x="3392" y="334"/>
                    </a:cubicBezTo>
                    <a:cubicBezTo>
                      <a:pt x="3471" y="334"/>
                      <a:pt x="3551" y="337"/>
                      <a:pt x="3630" y="343"/>
                    </a:cubicBezTo>
                    <a:cubicBezTo>
                      <a:pt x="3699" y="366"/>
                      <a:pt x="3790" y="366"/>
                      <a:pt x="3881" y="389"/>
                    </a:cubicBezTo>
                    <a:cubicBezTo>
                      <a:pt x="3950" y="411"/>
                      <a:pt x="4018" y="434"/>
                      <a:pt x="4087" y="457"/>
                    </a:cubicBezTo>
                    <a:cubicBezTo>
                      <a:pt x="4201" y="503"/>
                      <a:pt x="4315" y="571"/>
                      <a:pt x="4429" y="640"/>
                    </a:cubicBezTo>
                    <a:cubicBezTo>
                      <a:pt x="4497" y="708"/>
                      <a:pt x="4566" y="777"/>
                      <a:pt x="4634" y="845"/>
                    </a:cubicBezTo>
                    <a:cubicBezTo>
                      <a:pt x="4680" y="891"/>
                      <a:pt x="4726" y="959"/>
                      <a:pt x="4771" y="1051"/>
                    </a:cubicBezTo>
                    <a:cubicBezTo>
                      <a:pt x="4794" y="1119"/>
                      <a:pt x="4817" y="1210"/>
                      <a:pt x="4840" y="1279"/>
                    </a:cubicBezTo>
                    <a:cubicBezTo>
                      <a:pt x="4840" y="1393"/>
                      <a:pt x="4840" y="1484"/>
                      <a:pt x="4840" y="1598"/>
                    </a:cubicBezTo>
                    <a:cubicBezTo>
                      <a:pt x="4817" y="1735"/>
                      <a:pt x="4771" y="1872"/>
                      <a:pt x="4726" y="2009"/>
                    </a:cubicBezTo>
                    <a:cubicBezTo>
                      <a:pt x="4657" y="2192"/>
                      <a:pt x="4566" y="2374"/>
                      <a:pt x="4452" y="2534"/>
                    </a:cubicBezTo>
                    <a:cubicBezTo>
                      <a:pt x="4292" y="2740"/>
                      <a:pt x="4132" y="2922"/>
                      <a:pt x="3950" y="3082"/>
                    </a:cubicBezTo>
                    <a:lnTo>
                      <a:pt x="3927" y="3082"/>
                    </a:lnTo>
                    <a:cubicBezTo>
                      <a:pt x="3539" y="3402"/>
                      <a:pt x="3105" y="3653"/>
                      <a:pt x="2649" y="3858"/>
                    </a:cubicBezTo>
                    <a:cubicBezTo>
                      <a:pt x="2215" y="4063"/>
                      <a:pt x="1758" y="4178"/>
                      <a:pt x="1279" y="4269"/>
                    </a:cubicBezTo>
                    <a:cubicBezTo>
                      <a:pt x="1096" y="4292"/>
                      <a:pt x="914" y="4315"/>
                      <a:pt x="731" y="4315"/>
                    </a:cubicBezTo>
                    <a:cubicBezTo>
                      <a:pt x="572" y="4383"/>
                      <a:pt x="412" y="4451"/>
                      <a:pt x="252" y="4520"/>
                    </a:cubicBezTo>
                    <a:cubicBezTo>
                      <a:pt x="183" y="4566"/>
                      <a:pt x="92" y="4588"/>
                      <a:pt x="1" y="4634"/>
                    </a:cubicBezTo>
                    <a:lnTo>
                      <a:pt x="320" y="4634"/>
                    </a:lnTo>
                    <a:cubicBezTo>
                      <a:pt x="387" y="4641"/>
                      <a:pt x="454" y="4644"/>
                      <a:pt x="521" y="4644"/>
                    </a:cubicBezTo>
                    <a:cubicBezTo>
                      <a:pt x="682" y="4644"/>
                      <a:pt x="844" y="4627"/>
                      <a:pt x="1005" y="4611"/>
                    </a:cubicBezTo>
                    <a:cubicBezTo>
                      <a:pt x="1439" y="4588"/>
                      <a:pt x="1873" y="4497"/>
                      <a:pt x="2283" y="4360"/>
                    </a:cubicBezTo>
                    <a:cubicBezTo>
                      <a:pt x="2694" y="4223"/>
                      <a:pt x="3105" y="4018"/>
                      <a:pt x="3470" y="3790"/>
                    </a:cubicBezTo>
                    <a:cubicBezTo>
                      <a:pt x="3653" y="3675"/>
                      <a:pt x="3836" y="3561"/>
                      <a:pt x="4018" y="3424"/>
                    </a:cubicBezTo>
                    <a:cubicBezTo>
                      <a:pt x="4155" y="3333"/>
                      <a:pt x="4269" y="3219"/>
                      <a:pt x="4406" y="3105"/>
                    </a:cubicBezTo>
                    <a:cubicBezTo>
                      <a:pt x="4612" y="2877"/>
                      <a:pt x="4794" y="2625"/>
                      <a:pt x="4931" y="2352"/>
                    </a:cubicBezTo>
                    <a:cubicBezTo>
                      <a:pt x="5068" y="2100"/>
                      <a:pt x="5137" y="1827"/>
                      <a:pt x="5159" y="1530"/>
                    </a:cubicBezTo>
                    <a:cubicBezTo>
                      <a:pt x="5182" y="1279"/>
                      <a:pt x="5114" y="1005"/>
                      <a:pt x="5000" y="777"/>
                    </a:cubicBezTo>
                    <a:cubicBezTo>
                      <a:pt x="4931" y="662"/>
                      <a:pt x="4817" y="548"/>
                      <a:pt x="4726" y="457"/>
                    </a:cubicBezTo>
                    <a:cubicBezTo>
                      <a:pt x="4589" y="343"/>
                      <a:pt x="4452" y="274"/>
                      <a:pt x="4292" y="206"/>
                    </a:cubicBezTo>
                    <a:cubicBezTo>
                      <a:pt x="4178" y="160"/>
                      <a:pt x="4064" y="115"/>
                      <a:pt x="3950" y="69"/>
                    </a:cubicBezTo>
                    <a:cubicBezTo>
                      <a:pt x="3790" y="46"/>
                      <a:pt x="3630" y="23"/>
                      <a:pt x="3448" y="23"/>
                    </a:cubicBezTo>
                    <a:cubicBezTo>
                      <a:pt x="3425" y="1"/>
                      <a:pt x="3379" y="1"/>
                      <a:pt x="33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50"/>
              <p:cNvSpPr/>
              <p:nvPr/>
            </p:nvSpPr>
            <p:spPr>
              <a:xfrm>
                <a:off x="7205693" y="169789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50"/>
              <p:cNvSpPr/>
              <p:nvPr/>
            </p:nvSpPr>
            <p:spPr>
              <a:xfrm>
                <a:off x="7205693" y="1697897"/>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50"/>
              <p:cNvSpPr/>
              <p:nvPr/>
            </p:nvSpPr>
            <p:spPr>
              <a:xfrm>
                <a:off x="7205098" y="1697897"/>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50"/>
              <p:cNvSpPr/>
              <p:nvPr/>
            </p:nvSpPr>
            <p:spPr>
              <a:xfrm>
                <a:off x="7205098" y="1697897"/>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50"/>
              <p:cNvSpPr/>
              <p:nvPr/>
            </p:nvSpPr>
            <p:spPr>
              <a:xfrm>
                <a:off x="7237778" y="177068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50"/>
              <p:cNvSpPr/>
              <p:nvPr/>
            </p:nvSpPr>
            <p:spPr>
              <a:xfrm>
                <a:off x="7135361" y="1556612"/>
                <a:ext cx="210429" cy="139069"/>
              </a:xfrm>
              <a:custGeom>
                <a:avLst/>
                <a:gdLst/>
                <a:ahLst/>
                <a:cxnLst/>
                <a:rect l="l" t="t" r="r" b="b"/>
                <a:pathLst>
                  <a:path w="7785" h="5145" extrusionOk="0">
                    <a:moveTo>
                      <a:pt x="5981" y="1"/>
                    </a:moveTo>
                    <a:cubicBezTo>
                      <a:pt x="5707" y="1"/>
                      <a:pt x="5433" y="46"/>
                      <a:pt x="5159" y="92"/>
                    </a:cubicBezTo>
                    <a:cubicBezTo>
                      <a:pt x="4863" y="138"/>
                      <a:pt x="4566" y="206"/>
                      <a:pt x="4269" y="275"/>
                    </a:cubicBezTo>
                    <a:cubicBezTo>
                      <a:pt x="3721" y="434"/>
                      <a:pt x="3174" y="617"/>
                      <a:pt x="2649" y="822"/>
                    </a:cubicBezTo>
                    <a:cubicBezTo>
                      <a:pt x="2329" y="936"/>
                      <a:pt x="2032" y="1051"/>
                      <a:pt x="1758" y="1188"/>
                    </a:cubicBezTo>
                    <a:cubicBezTo>
                      <a:pt x="1530" y="1302"/>
                      <a:pt x="1325" y="1393"/>
                      <a:pt x="1096" y="1507"/>
                    </a:cubicBezTo>
                    <a:cubicBezTo>
                      <a:pt x="754" y="1690"/>
                      <a:pt x="412" y="1872"/>
                      <a:pt x="92" y="2078"/>
                    </a:cubicBezTo>
                    <a:cubicBezTo>
                      <a:pt x="24" y="2146"/>
                      <a:pt x="1" y="2237"/>
                      <a:pt x="46" y="2306"/>
                    </a:cubicBezTo>
                    <a:cubicBezTo>
                      <a:pt x="77" y="2367"/>
                      <a:pt x="128" y="2397"/>
                      <a:pt x="178" y="2397"/>
                    </a:cubicBezTo>
                    <a:cubicBezTo>
                      <a:pt x="204" y="2397"/>
                      <a:pt x="229" y="2390"/>
                      <a:pt x="252" y="2374"/>
                    </a:cubicBezTo>
                    <a:cubicBezTo>
                      <a:pt x="640" y="2123"/>
                      <a:pt x="1028" y="1918"/>
                      <a:pt x="1439" y="1713"/>
                    </a:cubicBezTo>
                    <a:cubicBezTo>
                      <a:pt x="1621" y="1598"/>
                      <a:pt x="1827" y="1507"/>
                      <a:pt x="2032" y="1416"/>
                    </a:cubicBezTo>
                    <a:cubicBezTo>
                      <a:pt x="2512" y="1210"/>
                      <a:pt x="2991" y="1028"/>
                      <a:pt x="3470" y="868"/>
                    </a:cubicBezTo>
                    <a:cubicBezTo>
                      <a:pt x="4087" y="663"/>
                      <a:pt x="4703" y="503"/>
                      <a:pt x="5319" y="389"/>
                    </a:cubicBezTo>
                    <a:lnTo>
                      <a:pt x="5296" y="389"/>
                    </a:lnTo>
                    <a:cubicBezTo>
                      <a:pt x="5571" y="356"/>
                      <a:pt x="5845" y="324"/>
                      <a:pt x="6119" y="324"/>
                    </a:cubicBezTo>
                    <a:cubicBezTo>
                      <a:pt x="6233" y="324"/>
                      <a:pt x="6347" y="330"/>
                      <a:pt x="6460" y="343"/>
                    </a:cubicBezTo>
                    <a:cubicBezTo>
                      <a:pt x="6597" y="366"/>
                      <a:pt x="6734" y="389"/>
                      <a:pt x="6871" y="434"/>
                    </a:cubicBezTo>
                    <a:cubicBezTo>
                      <a:pt x="6963" y="480"/>
                      <a:pt x="7031" y="526"/>
                      <a:pt x="7122" y="571"/>
                    </a:cubicBezTo>
                    <a:cubicBezTo>
                      <a:pt x="7168" y="617"/>
                      <a:pt x="7214" y="663"/>
                      <a:pt x="7259" y="708"/>
                    </a:cubicBezTo>
                    <a:cubicBezTo>
                      <a:pt x="7305" y="754"/>
                      <a:pt x="7328" y="822"/>
                      <a:pt x="7373" y="891"/>
                    </a:cubicBezTo>
                    <a:cubicBezTo>
                      <a:pt x="7396" y="959"/>
                      <a:pt x="7419" y="1028"/>
                      <a:pt x="7419" y="1119"/>
                    </a:cubicBezTo>
                    <a:cubicBezTo>
                      <a:pt x="7442" y="1210"/>
                      <a:pt x="7442" y="1302"/>
                      <a:pt x="7442" y="1393"/>
                    </a:cubicBezTo>
                    <a:cubicBezTo>
                      <a:pt x="7419" y="1484"/>
                      <a:pt x="7396" y="1598"/>
                      <a:pt x="7351" y="1713"/>
                    </a:cubicBezTo>
                    <a:cubicBezTo>
                      <a:pt x="7287" y="1862"/>
                      <a:pt x="7203" y="1991"/>
                      <a:pt x="7099" y="2138"/>
                    </a:cubicBezTo>
                    <a:lnTo>
                      <a:pt x="7099" y="2138"/>
                    </a:lnTo>
                    <a:cubicBezTo>
                      <a:pt x="7100" y="2134"/>
                      <a:pt x="7100" y="2129"/>
                      <a:pt x="7100" y="2123"/>
                    </a:cubicBezTo>
                    <a:lnTo>
                      <a:pt x="7100" y="2123"/>
                    </a:lnTo>
                    <a:cubicBezTo>
                      <a:pt x="6894" y="2420"/>
                      <a:pt x="6643" y="2648"/>
                      <a:pt x="6369" y="2877"/>
                    </a:cubicBezTo>
                    <a:cubicBezTo>
                      <a:pt x="6369" y="2899"/>
                      <a:pt x="6346" y="2899"/>
                      <a:pt x="6346" y="2899"/>
                    </a:cubicBezTo>
                    <a:lnTo>
                      <a:pt x="6369" y="2899"/>
                    </a:lnTo>
                    <a:cubicBezTo>
                      <a:pt x="6004" y="3173"/>
                      <a:pt x="5639" y="3424"/>
                      <a:pt x="5251" y="3630"/>
                    </a:cubicBezTo>
                    <a:cubicBezTo>
                      <a:pt x="4863" y="3858"/>
                      <a:pt x="4452" y="4086"/>
                      <a:pt x="4018" y="4269"/>
                    </a:cubicBezTo>
                    <a:lnTo>
                      <a:pt x="4041" y="4269"/>
                    </a:lnTo>
                    <a:cubicBezTo>
                      <a:pt x="3744" y="4383"/>
                      <a:pt x="3447" y="4520"/>
                      <a:pt x="3151" y="4611"/>
                    </a:cubicBezTo>
                    <a:cubicBezTo>
                      <a:pt x="2900" y="4703"/>
                      <a:pt x="2671" y="4771"/>
                      <a:pt x="2420" y="4840"/>
                    </a:cubicBezTo>
                    <a:cubicBezTo>
                      <a:pt x="2329" y="4862"/>
                      <a:pt x="2283" y="4954"/>
                      <a:pt x="2306" y="5045"/>
                    </a:cubicBezTo>
                    <a:cubicBezTo>
                      <a:pt x="2324" y="5115"/>
                      <a:pt x="2381" y="5145"/>
                      <a:pt x="2448" y="5145"/>
                    </a:cubicBezTo>
                    <a:cubicBezTo>
                      <a:pt x="2469" y="5145"/>
                      <a:pt x="2490" y="5142"/>
                      <a:pt x="2512" y="5136"/>
                    </a:cubicBezTo>
                    <a:cubicBezTo>
                      <a:pt x="2717" y="5113"/>
                      <a:pt x="2900" y="5045"/>
                      <a:pt x="3105" y="4977"/>
                    </a:cubicBezTo>
                    <a:cubicBezTo>
                      <a:pt x="3356" y="4908"/>
                      <a:pt x="3584" y="4794"/>
                      <a:pt x="3835" y="4703"/>
                    </a:cubicBezTo>
                    <a:cubicBezTo>
                      <a:pt x="4429" y="4452"/>
                      <a:pt x="4977" y="4178"/>
                      <a:pt x="5525" y="3858"/>
                    </a:cubicBezTo>
                    <a:cubicBezTo>
                      <a:pt x="6050" y="3539"/>
                      <a:pt x="6575" y="3173"/>
                      <a:pt x="7008" y="2740"/>
                    </a:cubicBezTo>
                    <a:cubicBezTo>
                      <a:pt x="7191" y="2557"/>
                      <a:pt x="7373" y="2352"/>
                      <a:pt x="7510" y="2123"/>
                    </a:cubicBezTo>
                    <a:cubicBezTo>
                      <a:pt x="7624" y="1918"/>
                      <a:pt x="7716" y="1690"/>
                      <a:pt x="7739" y="1461"/>
                    </a:cubicBezTo>
                    <a:cubicBezTo>
                      <a:pt x="7784" y="1233"/>
                      <a:pt x="7761" y="1005"/>
                      <a:pt x="7670" y="799"/>
                    </a:cubicBezTo>
                    <a:cubicBezTo>
                      <a:pt x="7602" y="617"/>
                      <a:pt x="7488" y="434"/>
                      <a:pt x="7305" y="320"/>
                    </a:cubicBezTo>
                    <a:cubicBezTo>
                      <a:pt x="6963" y="69"/>
                      <a:pt x="6529" y="1"/>
                      <a:pt x="61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50"/>
              <p:cNvSpPr/>
              <p:nvPr/>
            </p:nvSpPr>
            <p:spPr>
              <a:xfrm>
                <a:off x="6986669" y="1547367"/>
                <a:ext cx="175884" cy="72819"/>
              </a:xfrm>
              <a:custGeom>
                <a:avLst/>
                <a:gdLst/>
                <a:ahLst/>
                <a:cxnLst/>
                <a:rect l="l" t="t" r="r" b="b"/>
                <a:pathLst>
                  <a:path w="6507" h="2694" extrusionOk="0">
                    <a:moveTo>
                      <a:pt x="4771" y="0"/>
                    </a:moveTo>
                    <a:cubicBezTo>
                      <a:pt x="4589" y="0"/>
                      <a:pt x="4406" y="23"/>
                      <a:pt x="4224" y="46"/>
                    </a:cubicBezTo>
                    <a:cubicBezTo>
                      <a:pt x="3995" y="92"/>
                      <a:pt x="3767" y="137"/>
                      <a:pt x="3562" y="206"/>
                    </a:cubicBezTo>
                    <a:cubicBezTo>
                      <a:pt x="3151" y="320"/>
                      <a:pt x="2763" y="480"/>
                      <a:pt x="2398" y="662"/>
                    </a:cubicBezTo>
                    <a:cubicBezTo>
                      <a:pt x="1667" y="1050"/>
                      <a:pt x="1005" y="1575"/>
                      <a:pt x="389" y="2146"/>
                    </a:cubicBezTo>
                    <a:cubicBezTo>
                      <a:pt x="275" y="2237"/>
                      <a:pt x="161" y="2351"/>
                      <a:pt x="69" y="2465"/>
                    </a:cubicBezTo>
                    <a:cubicBezTo>
                      <a:pt x="1" y="2534"/>
                      <a:pt x="1" y="2625"/>
                      <a:pt x="69" y="2694"/>
                    </a:cubicBezTo>
                    <a:cubicBezTo>
                      <a:pt x="206" y="2625"/>
                      <a:pt x="343" y="2557"/>
                      <a:pt x="480" y="2511"/>
                    </a:cubicBezTo>
                    <a:cubicBezTo>
                      <a:pt x="731" y="2260"/>
                      <a:pt x="982" y="2032"/>
                      <a:pt x="1234" y="1826"/>
                    </a:cubicBezTo>
                    <a:cubicBezTo>
                      <a:pt x="1736" y="1415"/>
                      <a:pt x="2283" y="1073"/>
                      <a:pt x="2854" y="799"/>
                    </a:cubicBezTo>
                    <a:cubicBezTo>
                      <a:pt x="3333" y="594"/>
                      <a:pt x="3858" y="434"/>
                      <a:pt x="4383" y="365"/>
                    </a:cubicBezTo>
                    <a:cubicBezTo>
                      <a:pt x="4406" y="365"/>
                      <a:pt x="4406" y="343"/>
                      <a:pt x="4406" y="343"/>
                    </a:cubicBezTo>
                    <a:cubicBezTo>
                      <a:pt x="4406" y="343"/>
                      <a:pt x="4406" y="365"/>
                      <a:pt x="4406" y="365"/>
                    </a:cubicBezTo>
                    <a:cubicBezTo>
                      <a:pt x="4527" y="339"/>
                      <a:pt x="4655" y="328"/>
                      <a:pt x="4786" y="328"/>
                    </a:cubicBezTo>
                    <a:cubicBezTo>
                      <a:pt x="4879" y="328"/>
                      <a:pt x="4974" y="333"/>
                      <a:pt x="5068" y="343"/>
                    </a:cubicBezTo>
                    <a:cubicBezTo>
                      <a:pt x="5205" y="365"/>
                      <a:pt x="5342" y="388"/>
                      <a:pt x="5502" y="457"/>
                    </a:cubicBezTo>
                    <a:cubicBezTo>
                      <a:pt x="5593" y="480"/>
                      <a:pt x="5684" y="548"/>
                      <a:pt x="5776" y="594"/>
                    </a:cubicBezTo>
                    <a:cubicBezTo>
                      <a:pt x="5844" y="662"/>
                      <a:pt x="5913" y="708"/>
                      <a:pt x="5981" y="776"/>
                    </a:cubicBezTo>
                    <a:cubicBezTo>
                      <a:pt x="6027" y="845"/>
                      <a:pt x="6050" y="913"/>
                      <a:pt x="6095" y="982"/>
                    </a:cubicBezTo>
                    <a:cubicBezTo>
                      <a:pt x="6118" y="1027"/>
                      <a:pt x="6141" y="1096"/>
                      <a:pt x="6141" y="1164"/>
                    </a:cubicBezTo>
                    <a:cubicBezTo>
                      <a:pt x="6164" y="1256"/>
                      <a:pt x="6164" y="1347"/>
                      <a:pt x="6164" y="1415"/>
                    </a:cubicBezTo>
                    <a:cubicBezTo>
                      <a:pt x="6141" y="1530"/>
                      <a:pt x="6118" y="1621"/>
                      <a:pt x="6072" y="1712"/>
                    </a:cubicBezTo>
                    <a:cubicBezTo>
                      <a:pt x="6027" y="1849"/>
                      <a:pt x="5936" y="1986"/>
                      <a:pt x="5867" y="2100"/>
                    </a:cubicBezTo>
                    <a:cubicBezTo>
                      <a:pt x="5776" y="2214"/>
                      <a:pt x="5707" y="2306"/>
                      <a:pt x="5616" y="2397"/>
                    </a:cubicBezTo>
                    <a:cubicBezTo>
                      <a:pt x="5547" y="2465"/>
                      <a:pt x="5547" y="2579"/>
                      <a:pt x="5616" y="2625"/>
                    </a:cubicBezTo>
                    <a:cubicBezTo>
                      <a:pt x="5650" y="2659"/>
                      <a:pt x="5690" y="2676"/>
                      <a:pt x="5730" y="2676"/>
                    </a:cubicBezTo>
                    <a:cubicBezTo>
                      <a:pt x="5770" y="2676"/>
                      <a:pt x="5810" y="2659"/>
                      <a:pt x="5844" y="2625"/>
                    </a:cubicBezTo>
                    <a:cubicBezTo>
                      <a:pt x="6118" y="2351"/>
                      <a:pt x="6324" y="2032"/>
                      <a:pt x="6438" y="1666"/>
                    </a:cubicBezTo>
                    <a:cubicBezTo>
                      <a:pt x="6506" y="1393"/>
                      <a:pt x="6506" y="1073"/>
                      <a:pt x="6369" y="822"/>
                    </a:cubicBezTo>
                    <a:cubicBezTo>
                      <a:pt x="6255" y="548"/>
                      <a:pt x="6050" y="365"/>
                      <a:pt x="5799" y="228"/>
                    </a:cubicBezTo>
                    <a:cubicBezTo>
                      <a:pt x="5662" y="160"/>
                      <a:pt x="5502" y="92"/>
                      <a:pt x="5365" y="69"/>
                    </a:cubicBezTo>
                    <a:cubicBezTo>
                      <a:pt x="5182" y="23"/>
                      <a:pt x="5000"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50"/>
              <p:cNvSpPr/>
              <p:nvPr/>
            </p:nvSpPr>
            <p:spPr>
              <a:xfrm>
                <a:off x="7105141" y="1557233"/>
                <a:ext cx="27" cy="27"/>
              </a:xfrm>
              <a:custGeom>
                <a:avLst/>
                <a:gdLst/>
                <a:ahLst/>
                <a:cxnLst/>
                <a:rect l="l" t="t" r="r" b="b"/>
                <a:pathLst>
                  <a:path w="1" h="1" extrusionOk="0">
                    <a:moveTo>
                      <a:pt x="0" y="0"/>
                    </a:moveTo>
                    <a:lnTo>
                      <a:pt x="0" y="0"/>
                    </a:ln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50"/>
              <p:cNvSpPr/>
              <p:nvPr/>
            </p:nvSpPr>
            <p:spPr>
              <a:xfrm>
                <a:off x="6765807" y="1593643"/>
                <a:ext cx="269651" cy="133501"/>
              </a:xfrm>
              <a:custGeom>
                <a:avLst/>
                <a:gdLst/>
                <a:ahLst/>
                <a:cxnLst/>
                <a:rect l="l" t="t" r="r" b="b"/>
                <a:pathLst>
                  <a:path w="9976" h="4939" extrusionOk="0">
                    <a:moveTo>
                      <a:pt x="9793" y="0"/>
                    </a:moveTo>
                    <a:cubicBezTo>
                      <a:pt x="9747" y="0"/>
                      <a:pt x="9724" y="0"/>
                      <a:pt x="9701" y="23"/>
                    </a:cubicBezTo>
                    <a:cubicBezTo>
                      <a:pt x="7145" y="1256"/>
                      <a:pt x="4588" y="2488"/>
                      <a:pt x="2032" y="3698"/>
                    </a:cubicBezTo>
                    <a:lnTo>
                      <a:pt x="115" y="4634"/>
                    </a:lnTo>
                    <a:cubicBezTo>
                      <a:pt x="23" y="4679"/>
                      <a:pt x="0" y="4793"/>
                      <a:pt x="46" y="4862"/>
                    </a:cubicBezTo>
                    <a:cubicBezTo>
                      <a:pt x="80" y="4913"/>
                      <a:pt x="140" y="4939"/>
                      <a:pt x="207" y="4939"/>
                    </a:cubicBezTo>
                    <a:cubicBezTo>
                      <a:pt x="229" y="4939"/>
                      <a:pt x="252" y="4936"/>
                      <a:pt x="274" y="4930"/>
                    </a:cubicBezTo>
                    <a:cubicBezTo>
                      <a:pt x="3242" y="3492"/>
                      <a:pt x="6232" y="2054"/>
                      <a:pt x="9199" y="616"/>
                    </a:cubicBezTo>
                    <a:cubicBezTo>
                      <a:pt x="9427" y="525"/>
                      <a:pt x="9633" y="411"/>
                      <a:pt x="9861" y="320"/>
                    </a:cubicBezTo>
                    <a:cubicBezTo>
                      <a:pt x="9952" y="274"/>
                      <a:pt x="9975" y="160"/>
                      <a:pt x="9929" y="91"/>
                    </a:cubicBezTo>
                    <a:cubicBezTo>
                      <a:pt x="9884" y="23"/>
                      <a:pt x="9838" y="0"/>
                      <a:pt x="97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50"/>
              <p:cNvSpPr/>
              <p:nvPr/>
            </p:nvSpPr>
            <p:spPr>
              <a:xfrm>
                <a:off x="6863899" y="1728739"/>
                <a:ext cx="301114" cy="148746"/>
              </a:xfrm>
              <a:custGeom>
                <a:avLst/>
                <a:gdLst/>
                <a:ahLst/>
                <a:cxnLst/>
                <a:rect l="l" t="t" r="r" b="b"/>
                <a:pathLst>
                  <a:path w="11140" h="5503" extrusionOk="0">
                    <a:moveTo>
                      <a:pt x="10957" y="1"/>
                    </a:moveTo>
                    <a:cubicBezTo>
                      <a:pt x="10934" y="1"/>
                      <a:pt x="10911" y="1"/>
                      <a:pt x="10888" y="24"/>
                    </a:cubicBezTo>
                    <a:cubicBezTo>
                      <a:pt x="8378" y="1233"/>
                      <a:pt x="5867" y="2443"/>
                      <a:pt x="3356" y="3653"/>
                    </a:cubicBezTo>
                    <a:lnTo>
                      <a:pt x="115" y="5205"/>
                    </a:lnTo>
                    <a:cubicBezTo>
                      <a:pt x="24" y="5251"/>
                      <a:pt x="1" y="5342"/>
                      <a:pt x="46" y="5433"/>
                    </a:cubicBezTo>
                    <a:cubicBezTo>
                      <a:pt x="76" y="5477"/>
                      <a:pt x="124" y="5503"/>
                      <a:pt x="180" y="5503"/>
                    </a:cubicBezTo>
                    <a:cubicBezTo>
                      <a:pt x="210" y="5503"/>
                      <a:pt x="242" y="5495"/>
                      <a:pt x="275" y="5479"/>
                    </a:cubicBezTo>
                    <a:cubicBezTo>
                      <a:pt x="3310" y="4018"/>
                      <a:pt x="6346" y="2557"/>
                      <a:pt x="9382" y="1096"/>
                    </a:cubicBezTo>
                    <a:cubicBezTo>
                      <a:pt x="9930" y="845"/>
                      <a:pt x="10478" y="571"/>
                      <a:pt x="11025" y="298"/>
                    </a:cubicBezTo>
                    <a:cubicBezTo>
                      <a:pt x="11117" y="275"/>
                      <a:pt x="11139" y="161"/>
                      <a:pt x="11094" y="92"/>
                    </a:cubicBezTo>
                    <a:cubicBezTo>
                      <a:pt x="11071" y="24"/>
                      <a:pt x="11025" y="1"/>
                      <a:pt x="10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50"/>
              <p:cNvSpPr/>
              <p:nvPr/>
            </p:nvSpPr>
            <p:spPr>
              <a:xfrm>
                <a:off x="6890442" y="1792908"/>
                <a:ext cx="277652" cy="140421"/>
              </a:xfrm>
              <a:custGeom>
                <a:avLst/>
                <a:gdLst/>
                <a:ahLst/>
                <a:cxnLst/>
                <a:rect l="l" t="t" r="r" b="b"/>
                <a:pathLst>
                  <a:path w="10272" h="5195" extrusionOk="0">
                    <a:moveTo>
                      <a:pt x="10272" y="1"/>
                    </a:moveTo>
                    <a:lnTo>
                      <a:pt x="10272" y="1"/>
                    </a:lnTo>
                    <a:cubicBezTo>
                      <a:pt x="8491" y="868"/>
                      <a:pt x="6711" y="1713"/>
                      <a:pt x="4930" y="2580"/>
                    </a:cubicBezTo>
                    <a:lnTo>
                      <a:pt x="114" y="4885"/>
                    </a:lnTo>
                    <a:cubicBezTo>
                      <a:pt x="23" y="4931"/>
                      <a:pt x="0" y="5045"/>
                      <a:pt x="46" y="5114"/>
                    </a:cubicBezTo>
                    <a:cubicBezTo>
                      <a:pt x="76" y="5174"/>
                      <a:pt x="127" y="5195"/>
                      <a:pt x="184" y="5195"/>
                    </a:cubicBezTo>
                    <a:cubicBezTo>
                      <a:pt x="213" y="5195"/>
                      <a:pt x="244" y="5190"/>
                      <a:pt x="274" y="5182"/>
                    </a:cubicBezTo>
                    <a:cubicBezTo>
                      <a:pt x="3150" y="3790"/>
                      <a:pt x="6049" y="2397"/>
                      <a:pt x="8948" y="1005"/>
                    </a:cubicBezTo>
                    <a:cubicBezTo>
                      <a:pt x="9336" y="822"/>
                      <a:pt x="9724" y="617"/>
                      <a:pt x="10135" y="434"/>
                    </a:cubicBezTo>
                    <a:cubicBezTo>
                      <a:pt x="10135" y="434"/>
                      <a:pt x="10135" y="412"/>
                      <a:pt x="10157" y="412"/>
                    </a:cubicBezTo>
                    <a:cubicBezTo>
                      <a:pt x="10180" y="389"/>
                      <a:pt x="10203" y="366"/>
                      <a:pt x="10203" y="320"/>
                    </a:cubicBezTo>
                    <a:cubicBezTo>
                      <a:pt x="10203" y="320"/>
                      <a:pt x="10226" y="320"/>
                      <a:pt x="10226" y="297"/>
                    </a:cubicBezTo>
                    <a:cubicBezTo>
                      <a:pt x="10249" y="206"/>
                      <a:pt x="10249" y="92"/>
                      <a:pt x="10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50"/>
              <p:cNvSpPr/>
              <p:nvPr/>
            </p:nvSpPr>
            <p:spPr>
              <a:xfrm>
                <a:off x="7027403" y="1592399"/>
                <a:ext cx="138231" cy="142772"/>
              </a:xfrm>
              <a:custGeom>
                <a:avLst/>
                <a:gdLst/>
                <a:ahLst/>
                <a:cxnLst/>
                <a:rect l="l" t="t" r="r" b="b"/>
                <a:pathLst>
                  <a:path w="5114" h="5282" extrusionOk="0">
                    <a:moveTo>
                      <a:pt x="183" y="0"/>
                    </a:moveTo>
                    <a:cubicBezTo>
                      <a:pt x="92" y="0"/>
                      <a:pt x="23" y="69"/>
                      <a:pt x="23" y="137"/>
                    </a:cubicBezTo>
                    <a:cubicBezTo>
                      <a:pt x="0" y="229"/>
                      <a:pt x="69" y="320"/>
                      <a:pt x="160" y="320"/>
                    </a:cubicBezTo>
                    <a:cubicBezTo>
                      <a:pt x="206" y="343"/>
                      <a:pt x="251" y="366"/>
                      <a:pt x="297" y="366"/>
                    </a:cubicBezTo>
                    <a:cubicBezTo>
                      <a:pt x="571" y="457"/>
                      <a:pt x="799" y="548"/>
                      <a:pt x="1028" y="685"/>
                    </a:cubicBezTo>
                    <a:cubicBezTo>
                      <a:pt x="1452" y="953"/>
                      <a:pt x="1833" y="1287"/>
                      <a:pt x="2192" y="1623"/>
                    </a:cubicBezTo>
                    <a:lnTo>
                      <a:pt x="2192" y="1623"/>
                    </a:lnTo>
                    <a:cubicBezTo>
                      <a:pt x="2192" y="1622"/>
                      <a:pt x="2192" y="1622"/>
                      <a:pt x="2192" y="1621"/>
                    </a:cubicBezTo>
                    <a:lnTo>
                      <a:pt x="2192" y="1621"/>
                    </a:lnTo>
                    <a:cubicBezTo>
                      <a:pt x="2196" y="1625"/>
                      <a:pt x="2199" y="1629"/>
                      <a:pt x="2203" y="1633"/>
                    </a:cubicBezTo>
                    <a:lnTo>
                      <a:pt x="2203" y="1633"/>
                    </a:lnTo>
                    <a:cubicBezTo>
                      <a:pt x="2199" y="1630"/>
                      <a:pt x="2196" y="1626"/>
                      <a:pt x="2192" y="1623"/>
                    </a:cubicBezTo>
                    <a:lnTo>
                      <a:pt x="2192" y="1623"/>
                    </a:lnTo>
                    <a:cubicBezTo>
                      <a:pt x="2192" y="1643"/>
                      <a:pt x="2192" y="1644"/>
                      <a:pt x="2213" y="1644"/>
                    </a:cubicBezTo>
                    <a:lnTo>
                      <a:pt x="2213" y="1644"/>
                    </a:lnTo>
                    <a:cubicBezTo>
                      <a:pt x="2210" y="1640"/>
                      <a:pt x="2207" y="1637"/>
                      <a:pt x="2203" y="1633"/>
                    </a:cubicBezTo>
                    <a:lnTo>
                      <a:pt x="2203" y="1633"/>
                    </a:lnTo>
                    <a:cubicBezTo>
                      <a:pt x="2207" y="1637"/>
                      <a:pt x="2211" y="1640"/>
                      <a:pt x="2214" y="1644"/>
                    </a:cubicBezTo>
                    <a:cubicBezTo>
                      <a:pt x="2214" y="1644"/>
                      <a:pt x="2214" y="1644"/>
                      <a:pt x="2213" y="1644"/>
                    </a:cubicBezTo>
                    <a:lnTo>
                      <a:pt x="2213" y="1644"/>
                    </a:lnTo>
                    <a:cubicBezTo>
                      <a:pt x="2594" y="2049"/>
                      <a:pt x="2974" y="2497"/>
                      <a:pt x="3333" y="2945"/>
                    </a:cubicBezTo>
                    <a:cubicBezTo>
                      <a:pt x="3744" y="3447"/>
                      <a:pt x="4177" y="3949"/>
                      <a:pt x="4497" y="4497"/>
                    </a:cubicBezTo>
                    <a:cubicBezTo>
                      <a:pt x="4634" y="4725"/>
                      <a:pt x="4725" y="4954"/>
                      <a:pt x="4794" y="5182"/>
                    </a:cubicBezTo>
                    <a:cubicBezTo>
                      <a:pt x="4811" y="5252"/>
                      <a:pt x="4882" y="5281"/>
                      <a:pt x="4945" y="5281"/>
                    </a:cubicBezTo>
                    <a:cubicBezTo>
                      <a:pt x="4964" y="5281"/>
                      <a:pt x="4983" y="5278"/>
                      <a:pt x="4999" y="5273"/>
                    </a:cubicBezTo>
                    <a:cubicBezTo>
                      <a:pt x="5045" y="5250"/>
                      <a:pt x="5090" y="5227"/>
                      <a:pt x="5090" y="5182"/>
                    </a:cubicBezTo>
                    <a:cubicBezTo>
                      <a:pt x="5113" y="5136"/>
                      <a:pt x="5113" y="5091"/>
                      <a:pt x="5090" y="5068"/>
                    </a:cubicBezTo>
                    <a:cubicBezTo>
                      <a:pt x="4908" y="4406"/>
                      <a:pt x="4497" y="3858"/>
                      <a:pt x="4086" y="3333"/>
                    </a:cubicBezTo>
                    <a:cubicBezTo>
                      <a:pt x="3904" y="3128"/>
                      <a:pt x="3721" y="2899"/>
                      <a:pt x="3538" y="2671"/>
                    </a:cubicBezTo>
                    <a:cubicBezTo>
                      <a:pt x="3356" y="2443"/>
                      <a:pt x="3173" y="2237"/>
                      <a:pt x="2991" y="2009"/>
                    </a:cubicBezTo>
                    <a:cubicBezTo>
                      <a:pt x="2602" y="1575"/>
                      <a:pt x="2169" y="1142"/>
                      <a:pt x="1712" y="777"/>
                    </a:cubicBezTo>
                    <a:cubicBezTo>
                      <a:pt x="1484" y="594"/>
                      <a:pt x="1256" y="434"/>
                      <a:pt x="1005" y="297"/>
                    </a:cubicBezTo>
                    <a:cubicBezTo>
                      <a:pt x="754" y="160"/>
                      <a:pt x="480" y="69"/>
                      <a:pt x="206" y="0"/>
                    </a:cubicBezTo>
                    <a:close/>
                  </a:path>
                </a:pathLst>
              </a:custGeom>
              <a:solidFill>
                <a:srgbClr val="ED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50"/>
              <p:cNvSpPr/>
              <p:nvPr/>
            </p:nvSpPr>
            <p:spPr>
              <a:xfrm>
                <a:off x="7156958" y="1728739"/>
                <a:ext cx="13001" cy="75927"/>
              </a:xfrm>
              <a:custGeom>
                <a:avLst/>
                <a:gdLst/>
                <a:ahLst/>
                <a:cxnLst/>
                <a:rect l="l" t="t" r="r" b="b"/>
                <a:pathLst>
                  <a:path w="481" h="2809" extrusionOk="0">
                    <a:moveTo>
                      <a:pt x="160" y="1"/>
                    </a:moveTo>
                    <a:cubicBezTo>
                      <a:pt x="92" y="1"/>
                      <a:pt x="1" y="92"/>
                      <a:pt x="24" y="183"/>
                    </a:cubicBezTo>
                    <a:cubicBezTo>
                      <a:pt x="115" y="686"/>
                      <a:pt x="160" y="1188"/>
                      <a:pt x="160" y="1690"/>
                    </a:cubicBezTo>
                    <a:cubicBezTo>
                      <a:pt x="138" y="2009"/>
                      <a:pt x="115" y="2306"/>
                      <a:pt x="46" y="2626"/>
                    </a:cubicBezTo>
                    <a:cubicBezTo>
                      <a:pt x="24" y="2717"/>
                      <a:pt x="92" y="2786"/>
                      <a:pt x="183" y="2808"/>
                    </a:cubicBezTo>
                    <a:cubicBezTo>
                      <a:pt x="229" y="2808"/>
                      <a:pt x="252" y="2808"/>
                      <a:pt x="275" y="2786"/>
                    </a:cubicBezTo>
                    <a:lnTo>
                      <a:pt x="297" y="2786"/>
                    </a:lnTo>
                    <a:cubicBezTo>
                      <a:pt x="320" y="2763"/>
                      <a:pt x="320" y="2740"/>
                      <a:pt x="343" y="2717"/>
                    </a:cubicBezTo>
                    <a:cubicBezTo>
                      <a:pt x="343" y="2694"/>
                      <a:pt x="343" y="2694"/>
                      <a:pt x="366" y="2671"/>
                    </a:cubicBezTo>
                    <a:cubicBezTo>
                      <a:pt x="389" y="2557"/>
                      <a:pt x="412" y="2420"/>
                      <a:pt x="434" y="2306"/>
                    </a:cubicBezTo>
                    <a:cubicBezTo>
                      <a:pt x="457" y="2032"/>
                      <a:pt x="480" y="1736"/>
                      <a:pt x="480" y="1439"/>
                    </a:cubicBezTo>
                    <a:cubicBezTo>
                      <a:pt x="480" y="1005"/>
                      <a:pt x="434" y="571"/>
                      <a:pt x="343" y="138"/>
                    </a:cubicBezTo>
                    <a:cubicBezTo>
                      <a:pt x="343" y="92"/>
                      <a:pt x="320" y="69"/>
                      <a:pt x="275" y="24"/>
                    </a:cubicBezTo>
                    <a:cubicBezTo>
                      <a:pt x="252" y="1"/>
                      <a:pt x="229" y="1"/>
                      <a:pt x="183" y="1"/>
                    </a:cubicBezTo>
                    <a:close/>
                  </a:path>
                </a:pathLst>
              </a:custGeom>
              <a:solidFill>
                <a:srgbClr val="ED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50"/>
              <p:cNvSpPr/>
              <p:nvPr/>
            </p:nvSpPr>
            <p:spPr>
              <a:xfrm>
                <a:off x="7164986" y="1804017"/>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lnTo>
                      <a:pt x="0" y="1"/>
                    </a:lnTo>
                    <a:close/>
                  </a:path>
                </a:pathLst>
              </a:custGeom>
              <a:solidFill>
                <a:srgbClr val="ED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50"/>
              <p:cNvSpPr/>
              <p:nvPr/>
            </p:nvSpPr>
            <p:spPr>
              <a:xfrm>
                <a:off x="7164986" y="1804017"/>
                <a:ext cx="27" cy="27"/>
              </a:xfrm>
              <a:custGeom>
                <a:avLst/>
                <a:gdLst/>
                <a:ahLst/>
                <a:cxnLst/>
                <a:rect l="l" t="t" r="r" b="b"/>
                <a:pathLst>
                  <a:path w="1" h="1" extrusionOk="0">
                    <a:moveTo>
                      <a:pt x="0" y="1"/>
                    </a:moveTo>
                    <a:lnTo>
                      <a:pt x="0" y="1"/>
                    </a:lnTo>
                    <a:lnTo>
                      <a:pt x="0" y="1"/>
                    </a:lnTo>
                    <a:close/>
                  </a:path>
                </a:pathLst>
              </a:custGeom>
              <a:solidFill>
                <a:srgbClr val="ED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50"/>
              <p:cNvSpPr/>
              <p:nvPr/>
            </p:nvSpPr>
            <p:spPr>
              <a:xfrm>
                <a:off x="6743588" y="1719494"/>
                <a:ext cx="157369" cy="215970"/>
              </a:xfrm>
              <a:custGeom>
                <a:avLst/>
                <a:gdLst/>
                <a:ahLst/>
                <a:cxnLst/>
                <a:rect l="l" t="t" r="r" b="b"/>
                <a:pathLst>
                  <a:path w="5822" h="7990" extrusionOk="0">
                    <a:moveTo>
                      <a:pt x="412" y="1438"/>
                    </a:moveTo>
                    <a:lnTo>
                      <a:pt x="412" y="1438"/>
                    </a:lnTo>
                    <a:cubicBezTo>
                      <a:pt x="410" y="1446"/>
                      <a:pt x="408" y="1453"/>
                      <a:pt x="406" y="1460"/>
                    </a:cubicBezTo>
                    <a:lnTo>
                      <a:pt x="406" y="1460"/>
                    </a:lnTo>
                    <a:cubicBezTo>
                      <a:pt x="412" y="1448"/>
                      <a:pt x="412" y="1438"/>
                      <a:pt x="412" y="1438"/>
                    </a:cubicBezTo>
                    <a:close/>
                    <a:moveTo>
                      <a:pt x="937" y="0"/>
                    </a:moveTo>
                    <a:cubicBezTo>
                      <a:pt x="891" y="0"/>
                      <a:pt x="845" y="23"/>
                      <a:pt x="822" y="46"/>
                    </a:cubicBezTo>
                    <a:cubicBezTo>
                      <a:pt x="708" y="160"/>
                      <a:pt x="594" y="297"/>
                      <a:pt x="480" y="434"/>
                    </a:cubicBezTo>
                    <a:cubicBezTo>
                      <a:pt x="389" y="594"/>
                      <a:pt x="297" y="754"/>
                      <a:pt x="229" y="913"/>
                    </a:cubicBezTo>
                    <a:cubicBezTo>
                      <a:pt x="92" y="1256"/>
                      <a:pt x="24" y="1598"/>
                      <a:pt x="24" y="1941"/>
                    </a:cubicBezTo>
                    <a:cubicBezTo>
                      <a:pt x="1" y="2306"/>
                      <a:pt x="46" y="2671"/>
                      <a:pt x="115" y="3036"/>
                    </a:cubicBezTo>
                    <a:cubicBezTo>
                      <a:pt x="183" y="3401"/>
                      <a:pt x="297" y="3767"/>
                      <a:pt x="434" y="4109"/>
                    </a:cubicBezTo>
                    <a:cubicBezTo>
                      <a:pt x="571" y="4451"/>
                      <a:pt x="708" y="4794"/>
                      <a:pt x="891" y="5091"/>
                    </a:cubicBezTo>
                    <a:cubicBezTo>
                      <a:pt x="1074" y="5433"/>
                      <a:pt x="1279" y="5730"/>
                      <a:pt x="1507" y="6026"/>
                    </a:cubicBezTo>
                    <a:cubicBezTo>
                      <a:pt x="1758" y="6346"/>
                      <a:pt x="2055" y="6643"/>
                      <a:pt x="2375" y="6917"/>
                    </a:cubicBezTo>
                    <a:cubicBezTo>
                      <a:pt x="2694" y="7190"/>
                      <a:pt x="3037" y="7419"/>
                      <a:pt x="3402" y="7601"/>
                    </a:cubicBezTo>
                    <a:cubicBezTo>
                      <a:pt x="3744" y="7761"/>
                      <a:pt x="4109" y="7875"/>
                      <a:pt x="4475" y="7944"/>
                    </a:cubicBezTo>
                    <a:cubicBezTo>
                      <a:pt x="4680" y="7989"/>
                      <a:pt x="4885" y="7989"/>
                      <a:pt x="5091" y="7989"/>
                    </a:cubicBezTo>
                    <a:cubicBezTo>
                      <a:pt x="5319" y="7989"/>
                      <a:pt x="5524" y="7966"/>
                      <a:pt x="5707" y="7875"/>
                    </a:cubicBezTo>
                    <a:cubicBezTo>
                      <a:pt x="5798" y="7830"/>
                      <a:pt x="5821" y="7738"/>
                      <a:pt x="5798" y="7647"/>
                    </a:cubicBezTo>
                    <a:cubicBezTo>
                      <a:pt x="5765" y="7598"/>
                      <a:pt x="5709" y="7560"/>
                      <a:pt x="5646" y="7560"/>
                    </a:cubicBezTo>
                    <a:cubicBezTo>
                      <a:pt x="5621" y="7560"/>
                      <a:pt x="5596" y="7566"/>
                      <a:pt x="5570" y="7578"/>
                    </a:cubicBezTo>
                    <a:cubicBezTo>
                      <a:pt x="5547" y="7578"/>
                      <a:pt x="5524" y="7601"/>
                      <a:pt x="5502" y="7601"/>
                    </a:cubicBezTo>
                    <a:cubicBezTo>
                      <a:pt x="5365" y="7647"/>
                      <a:pt x="5251" y="7670"/>
                      <a:pt x="5114" y="7670"/>
                    </a:cubicBezTo>
                    <a:cubicBezTo>
                      <a:pt x="4863" y="7670"/>
                      <a:pt x="4634" y="7647"/>
                      <a:pt x="4406" y="7601"/>
                    </a:cubicBezTo>
                    <a:lnTo>
                      <a:pt x="4383" y="7601"/>
                    </a:lnTo>
                    <a:cubicBezTo>
                      <a:pt x="4064" y="7510"/>
                      <a:pt x="3744" y="7396"/>
                      <a:pt x="3447" y="7259"/>
                    </a:cubicBezTo>
                    <a:cubicBezTo>
                      <a:pt x="3082" y="7053"/>
                      <a:pt x="2740" y="6825"/>
                      <a:pt x="2443" y="6551"/>
                    </a:cubicBezTo>
                    <a:lnTo>
                      <a:pt x="2443" y="6551"/>
                    </a:lnTo>
                    <a:cubicBezTo>
                      <a:pt x="2443" y="6551"/>
                      <a:pt x="2466" y="6574"/>
                      <a:pt x="2466" y="6574"/>
                    </a:cubicBezTo>
                    <a:cubicBezTo>
                      <a:pt x="2078" y="6232"/>
                      <a:pt x="1735" y="5821"/>
                      <a:pt x="1439" y="5364"/>
                    </a:cubicBezTo>
                    <a:cubicBezTo>
                      <a:pt x="1439" y="5364"/>
                      <a:pt x="1416" y="5342"/>
                      <a:pt x="1416" y="5342"/>
                    </a:cubicBezTo>
                    <a:lnTo>
                      <a:pt x="1416" y="5342"/>
                    </a:lnTo>
                    <a:cubicBezTo>
                      <a:pt x="1416" y="5342"/>
                      <a:pt x="1416" y="5342"/>
                      <a:pt x="1416" y="5342"/>
                    </a:cubicBezTo>
                    <a:cubicBezTo>
                      <a:pt x="1074" y="4794"/>
                      <a:pt x="777" y="4178"/>
                      <a:pt x="571" y="3561"/>
                    </a:cubicBezTo>
                    <a:lnTo>
                      <a:pt x="571" y="3561"/>
                    </a:lnTo>
                    <a:cubicBezTo>
                      <a:pt x="571" y="3561"/>
                      <a:pt x="594" y="3584"/>
                      <a:pt x="594" y="3584"/>
                    </a:cubicBezTo>
                    <a:cubicBezTo>
                      <a:pt x="457" y="3150"/>
                      <a:pt x="366" y="2717"/>
                      <a:pt x="343" y="2260"/>
                    </a:cubicBezTo>
                    <a:cubicBezTo>
                      <a:pt x="343" y="2254"/>
                      <a:pt x="343" y="2249"/>
                      <a:pt x="343" y="2237"/>
                    </a:cubicBezTo>
                    <a:cubicBezTo>
                      <a:pt x="321" y="1971"/>
                      <a:pt x="342" y="1705"/>
                      <a:pt x="406" y="1460"/>
                    </a:cubicBezTo>
                    <a:lnTo>
                      <a:pt x="406" y="1460"/>
                    </a:lnTo>
                    <a:cubicBezTo>
                      <a:pt x="403" y="1467"/>
                      <a:pt x="397" y="1476"/>
                      <a:pt x="389" y="1484"/>
                    </a:cubicBezTo>
                    <a:cubicBezTo>
                      <a:pt x="457" y="1256"/>
                      <a:pt x="526" y="1050"/>
                      <a:pt x="617" y="868"/>
                    </a:cubicBezTo>
                    <a:cubicBezTo>
                      <a:pt x="708" y="685"/>
                      <a:pt x="822" y="525"/>
                      <a:pt x="937" y="389"/>
                    </a:cubicBezTo>
                    <a:cubicBezTo>
                      <a:pt x="982" y="366"/>
                      <a:pt x="1005" y="320"/>
                      <a:pt x="1051" y="297"/>
                    </a:cubicBezTo>
                    <a:cubicBezTo>
                      <a:pt x="1096" y="229"/>
                      <a:pt x="1119" y="137"/>
                      <a:pt x="1051" y="69"/>
                    </a:cubicBezTo>
                    <a:cubicBezTo>
                      <a:pt x="1028" y="23"/>
                      <a:pt x="982"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50"/>
              <p:cNvSpPr/>
              <p:nvPr/>
            </p:nvSpPr>
            <p:spPr>
              <a:xfrm>
                <a:off x="6858979" y="1868808"/>
                <a:ext cx="22219" cy="65034"/>
              </a:xfrm>
              <a:custGeom>
                <a:avLst/>
                <a:gdLst/>
                <a:ahLst/>
                <a:cxnLst/>
                <a:rect l="l" t="t" r="r" b="b"/>
                <a:pathLst>
                  <a:path w="822" h="2406" extrusionOk="0">
                    <a:moveTo>
                      <a:pt x="342" y="0"/>
                    </a:moveTo>
                    <a:cubicBezTo>
                      <a:pt x="274" y="0"/>
                      <a:pt x="206" y="46"/>
                      <a:pt x="183" y="114"/>
                    </a:cubicBezTo>
                    <a:cubicBezTo>
                      <a:pt x="0" y="845"/>
                      <a:pt x="114" y="1644"/>
                      <a:pt x="479" y="2306"/>
                    </a:cubicBezTo>
                    <a:cubicBezTo>
                      <a:pt x="514" y="2375"/>
                      <a:pt x="576" y="2405"/>
                      <a:pt x="644" y="2405"/>
                    </a:cubicBezTo>
                    <a:cubicBezTo>
                      <a:pt x="665" y="2405"/>
                      <a:pt x="686" y="2402"/>
                      <a:pt x="708" y="2397"/>
                    </a:cubicBezTo>
                    <a:cubicBezTo>
                      <a:pt x="776" y="2351"/>
                      <a:pt x="822" y="2237"/>
                      <a:pt x="776" y="2169"/>
                    </a:cubicBezTo>
                    <a:cubicBezTo>
                      <a:pt x="708" y="2032"/>
                      <a:pt x="639" y="1895"/>
                      <a:pt x="571" y="1758"/>
                    </a:cubicBezTo>
                    <a:cubicBezTo>
                      <a:pt x="502" y="1507"/>
                      <a:pt x="457" y="1256"/>
                      <a:pt x="434" y="1005"/>
                    </a:cubicBezTo>
                    <a:cubicBezTo>
                      <a:pt x="411" y="776"/>
                      <a:pt x="434" y="571"/>
                      <a:pt x="479" y="343"/>
                    </a:cubicBezTo>
                    <a:lnTo>
                      <a:pt x="479" y="343"/>
                    </a:lnTo>
                    <a:cubicBezTo>
                      <a:pt x="479" y="343"/>
                      <a:pt x="457" y="365"/>
                      <a:pt x="457" y="365"/>
                    </a:cubicBezTo>
                    <a:cubicBezTo>
                      <a:pt x="457" y="343"/>
                      <a:pt x="479" y="343"/>
                      <a:pt x="479" y="343"/>
                    </a:cubicBezTo>
                    <a:lnTo>
                      <a:pt x="479" y="343"/>
                    </a:lnTo>
                    <a:cubicBezTo>
                      <a:pt x="479" y="343"/>
                      <a:pt x="479" y="343"/>
                      <a:pt x="479" y="343"/>
                    </a:cubicBezTo>
                    <a:cubicBezTo>
                      <a:pt x="479" y="297"/>
                      <a:pt x="479" y="251"/>
                      <a:pt x="502" y="206"/>
                    </a:cubicBezTo>
                    <a:cubicBezTo>
                      <a:pt x="525" y="137"/>
                      <a:pt x="479" y="46"/>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50"/>
              <p:cNvSpPr/>
              <p:nvPr/>
            </p:nvSpPr>
            <p:spPr>
              <a:xfrm>
                <a:off x="6766428" y="1721954"/>
                <a:ext cx="104903" cy="154449"/>
              </a:xfrm>
              <a:custGeom>
                <a:avLst/>
                <a:gdLst/>
                <a:ahLst/>
                <a:cxnLst/>
                <a:rect l="l" t="t" r="r" b="b"/>
                <a:pathLst>
                  <a:path w="3881" h="5714" extrusionOk="0">
                    <a:moveTo>
                      <a:pt x="183" y="1"/>
                    </a:moveTo>
                    <a:cubicBezTo>
                      <a:pt x="137" y="1"/>
                      <a:pt x="92" y="24"/>
                      <a:pt x="69" y="46"/>
                    </a:cubicBezTo>
                    <a:cubicBezTo>
                      <a:pt x="0" y="115"/>
                      <a:pt x="23" y="206"/>
                      <a:pt x="69" y="275"/>
                    </a:cubicBezTo>
                    <a:cubicBezTo>
                      <a:pt x="343" y="526"/>
                      <a:pt x="571" y="800"/>
                      <a:pt x="822" y="1051"/>
                    </a:cubicBezTo>
                    <a:lnTo>
                      <a:pt x="799" y="1051"/>
                    </a:lnTo>
                    <a:cubicBezTo>
                      <a:pt x="1256" y="1576"/>
                      <a:pt x="1667" y="2124"/>
                      <a:pt x="2032" y="2694"/>
                    </a:cubicBezTo>
                    <a:cubicBezTo>
                      <a:pt x="2420" y="3288"/>
                      <a:pt x="2785" y="3904"/>
                      <a:pt x="3082" y="4543"/>
                    </a:cubicBezTo>
                    <a:cubicBezTo>
                      <a:pt x="3264" y="4885"/>
                      <a:pt x="3401" y="5251"/>
                      <a:pt x="3538" y="5616"/>
                    </a:cubicBezTo>
                    <a:cubicBezTo>
                      <a:pt x="3557" y="5672"/>
                      <a:pt x="3622" y="5713"/>
                      <a:pt x="3696" y="5713"/>
                    </a:cubicBezTo>
                    <a:cubicBezTo>
                      <a:pt x="3711" y="5713"/>
                      <a:pt x="3727" y="5711"/>
                      <a:pt x="3744" y="5707"/>
                    </a:cubicBezTo>
                    <a:cubicBezTo>
                      <a:pt x="3835" y="5684"/>
                      <a:pt x="3881" y="5593"/>
                      <a:pt x="3858" y="5502"/>
                    </a:cubicBezTo>
                    <a:cubicBezTo>
                      <a:pt x="3470" y="4497"/>
                      <a:pt x="2968" y="3516"/>
                      <a:pt x="2374" y="2603"/>
                    </a:cubicBezTo>
                    <a:cubicBezTo>
                      <a:pt x="1781" y="1690"/>
                      <a:pt x="1073" y="800"/>
                      <a:pt x="297" y="46"/>
                    </a:cubicBezTo>
                    <a:cubicBezTo>
                      <a:pt x="274" y="1"/>
                      <a:pt x="229"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50"/>
              <p:cNvSpPr/>
              <p:nvPr/>
            </p:nvSpPr>
            <p:spPr>
              <a:xfrm>
                <a:off x="6947205" y="1622619"/>
                <a:ext cx="31490" cy="212888"/>
              </a:xfrm>
              <a:custGeom>
                <a:avLst/>
                <a:gdLst/>
                <a:ahLst/>
                <a:cxnLst/>
                <a:rect l="l" t="t" r="r" b="b"/>
                <a:pathLst>
                  <a:path w="1165" h="7876" extrusionOk="0">
                    <a:moveTo>
                      <a:pt x="982" y="1"/>
                    </a:moveTo>
                    <a:cubicBezTo>
                      <a:pt x="890" y="1"/>
                      <a:pt x="845" y="69"/>
                      <a:pt x="822" y="161"/>
                    </a:cubicBezTo>
                    <a:cubicBezTo>
                      <a:pt x="434" y="2649"/>
                      <a:pt x="206" y="5182"/>
                      <a:pt x="0" y="7693"/>
                    </a:cubicBezTo>
                    <a:cubicBezTo>
                      <a:pt x="0" y="7784"/>
                      <a:pt x="69" y="7876"/>
                      <a:pt x="160" y="7876"/>
                    </a:cubicBezTo>
                    <a:cubicBezTo>
                      <a:pt x="228" y="7876"/>
                      <a:pt x="320" y="7807"/>
                      <a:pt x="320" y="7716"/>
                    </a:cubicBezTo>
                    <a:cubicBezTo>
                      <a:pt x="525" y="5205"/>
                      <a:pt x="753" y="2694"/>
                      <a:pt x="1141" y="184"/>
                    </a:cubicBezTo>
                    <a:cubicBezTo>
                      <a:pt x="1164" y="92"/>
                      <a:pt x="1073" y="24"/>
                      <a:pt x="1004" y="1"/>
                    </a:cubicBezTo>
                    <a:close/>
                  </a:path>
                </a:pathLst>
              </a:custGeom>
              <a:solidFill>
                <a:srgbClr val="ED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50"/>
              <p:cNvSpPr/>
              <p:nvPr/>
            </p:nvSpPr>
            <p:spPr>
              <a:xfrm>
                <a:off x="6947800" y="1833020"/>
                <a:ext cx="28409" cy="62169"/>
              </a:xfrm>
              <a:custGeom>
                <a:avLst/>
                <a:gdLst/>
                <a:ahLst/>
                <a:cxnLst/>
                <a:rect l="l" t="t" r="r" b="b"/>
                <a:pathLst>
                  <a:path w="1051" h="2300" extrusionOk="0">
                    <a:moveTo>
                      <a:pt x="115" y="0"/>
                    </a:moveTo>
                    <a:cubicBezTo>
                      <a:pt x="24" y="46"/>
                      <a:pt x="1" y="137"/>
                      <a:pt x="47" y="229"/>
                    </a:cubicBezTo>
                    <a:cubicBezTo>
                      <a:pt x="298" y="868"/>
                      <a:pt x="526" y="1530"/>
                      <a:pt x="731" y="2192"/>
                    </a:cubicBezTo>
                    <a:cubicBezTo>
                      <a:pt x="754" y="2237"/>
                      <a:pt x="800" y="2260"/>
                      <a:pt x="823" y="2283"/>
                    </a:cubicBezTo>
                    <a:cubicBezTo>
                      <a:pt x="845" y="2294"/>
                      <a:pt x="868" y="2300"/>
                      <a:pt x="891" y="2300"/>
                    </a:cubicBezTo>
                    <a:cubicBezTo>
                      <a:pt x="914" y="2300"/>
                      <a:pt x="937" y="2294"/>
                      <a:pt x="960" y="2283"/>
                    </a:cubicBezTo>
                    <a:cubicBezTo>
                      <a:pt x="1005" y="2260"/>
                      <a:pt x="1028" y="2237"/>
                      <a:pt x="1051" y="2192"/>
                    </a:cubicBezTo>
                    <a:cubicBezTo>
                      <a:pt x="1051" y="2146"/>
                      <a:pt x="1051" y="2100"/>
                      <a:pt x="1028" y="2055"/>
                    </a:cubicBezTo>
                    <a:cubicBezTo>
                      <a:pt x="823" y="1393"/>
                      <a:pt x="594" y="731"/>
                      <a:pt x="343" y="92"/>
                    </a:cubicBezTo>
                    <a:cubicBezTo>
                      <a:pt x="320" y="23"/>
                      <a:pt x="252" y="0"/>
                      <a:pt x="184" y="0"/>
                    </a:cubicBezTo>
                    <a:close/>
                  </a:path>
                </a:pathLst>
              </a:custGeom>
              <a:solidFill>
                <a:srgbClr val="ED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50"/>
              <p:cNvSpPr/>
              <p:nvPr/>
            </p:nvSpPr>
            <p:spPr>
              <a:xfrm>
                <a:off x="6946583" y="1592399"/>
                <a:ext cx="223376" cy="306034"/>
              </a:xfrm>
              <a:custGeom>
                <a:avLst/>
                <a:gdLst/>
                <a:ahLst/>
                <a:cxnLst/>
                <a:rect l="l" t="t" r="r" b="b"/>
                <a:pathLst>
                  <a:path w="8264" h="11322" extrusionOk="0">
                    <a:moveTo>
                      <a:pt x="3287" y="366"/>
                    </a:moveTo>
                    <a:cubicBezTo>
                      <a:pt x="3538" y="457"/>
                      <a:pt x="3766" y="548"/>
                      <a:pt x="4018" y="685"/>
                    </a:cubicBezTo>
                    <a:cubicBezTo>
                      <a:pt x="4406" y="936"/>
                      <a:pt x="4771" y="1233"/>
                      <a:pt x="5182" y="1667"/>
                    </a:cubicBezTo>
                    <a:lnTo>
                      <a:pt x="5182" y="1644"/>
                    </a:lnTo>
                    <a:cubicBezTo>
                      <a:pt x="5592" y="2055"/>
                      <a:pt x="5958" y="2511"/>
                      <a:pt x="6323" y="2945"/>
                    </a:cubicBezTo>
                    <a:lnTo>
                      <a:pt x="6483" y="3150"/>
                    </a:lnTo>
                    <a:cubicBezTo>
                      <a:pt x="6825" y="3584"/>
                      <a:pt x="7190" y="4018"/>
                      <a:pt x="7487" y="4497"/>
                    </a:cubicBezTo>
                    <a:cubicBezTo>
                      <a:pt x="7601" y="4702"/>
                      <a:pt x="7692" y="4908"/>
                      <a:pt x="7761" y="5091"/>
                    </a:cubicBezTo>
                    <a:cubicBezTo>
                      <a:pt x="5296" y="6277"/>
                      <a:pt x="2831" y="7464"/>
                      <a:pt x="365" y="8651"/>
                    </a:cubicBezTo>
                    <a:cubicBezTo>
                      <a:pt x="548" y="6414"/>
                      <a:pt x="776" y="3835"/>
                      <a:pt x="1164" y="1324"/>
                    </a:cubicBezTo>
                    <a:lnTo>
                      <a:pt x="1507" y="1165"/>
                    </a:lnTo>
                    <a:lnTo>
                      <a:pt x="2511" y="685"/>
                    </a:lnTo>
                    <a:cubicBezTo>
                      <a:pt x="2739" y="571"/>
                      <a:pt x="2945" y="457"/>
                      <a:pt x="3173" y="366"/>
                    </a:cubicBezTo>
                    <a:close/>
                    <a:moveTo>
                      <a:pt x="7829" y="5433"/>
                    </a:moveTo>
                    <a:cubicBezTo>
                      <a:pt x="7898" y="5889"/>
                      <a:pt x="7943" y="6323"/>
                      <a:pt x="7921" y="6734"/>
                    </a:cubicBezTo>
                    <a:cubicBezTo>
                      <a:pt x="7921" y="7031"/>
                      <a:pt x="7875" y="7305"/>
                      <a:pt x="7829" y="7578"/>
                    </a:cubicBezTo>
                    <a:lnTo>
                      <a:pt x="4999" y="8948"/>
                    </a:lnTo>
                    <a:lnTo>
                      <a:pt x="2831" y="9998"/>
                    </a:lnTo>
                    <a:lnTo>
                      <a:pt x="1621" y="10569"/>
                    </a:lnTo>
                    <a:lnTo>
                      <a:pt x="1050" y="10842"/>
                    </a:lnTo>
                    <a:cubicBezTo>
                      <a:pt x="868" y="10295"/>
                      <a:pt x="639" y="9633"/>
                      <a:pt x="388" y="8994"/>
                    </a:cubicBezTo>
                    <a:lnTo>
                      <a:pt x="6323" y="6140"/>
                    </a:lnTo>
                    <a:lnTo>
                      <a:pt x="7145" y="5752"/>
                    </a:lnTo>
                    <a:lnTo>
                      <a:pt x="7829" y="5433"/>
                    </a:lnTo>
                    <a:close/>
                    <a:moveTo>
                      <a:pt x="3150" y="0"/>
                    </a:moveTo>
                    <a:cubicBezTo>
                      <a:pt x="3105" y="0"/>
                      <a:pt x="3082" y="23"/>
                      <a:pt x="3036" y="46"/>
                    </a:cubicBezTo>
                    <a:cubicBezTo>
                      <a:pt x="3036" y="46"/>
                      <a:pt x="3013" y="46"/>
                      <a:pt x="3013" y="69"/>
                    </a:cubicBezTo>
                    <a:cubicBezTo>
                      <a:pt x="2306" y="411"/>
                      <a:pt x="1598" y="731"/>
                      <a:pt x="913" y="1073"/>
                    </a:cubicBezTo>
                    <a:cubicBezTo>
                      <a:pt x="868" y="1210"/>
                      <a:pt x="845" y="1347"/>
                      <a:pt x="799" y="1507"/>
                    </a:cubicBezTo>
                    <a:lnTo>
                      <a:pt x="799" y="1484"/>
                    </a:lnTo>
                    <a:cubicBezTo>
                      <a:pt x="434" y="3972"/>
                      <a:pt x="206" y="6460"/>
                      <a:pt x="23" y="8811"/>
                    </a:cubicBezTo>
                    <a:lnTo>
                      <a:pt x="0" y="8811"/>
                    </a:lnTo>
                    <a:cubicBezTo>
                      <a:pt x="0" y="8857"/>
                      <a:pt x="0" y="8880"/>
                      <a:pt x="23" y="8902"/>
                    </a:cubicBezTo>
                    <a:cubicBezTo>
                      <a:pt x="23" y="8925"/>
                      <a:pt x="23" y="8948"/>
                      <a:pt x="23" y="8971"/>
                    </a:cubicBezTo>
                    <a:cubicBezTo>
                      <a:pt x="46" y="8994"/>
                      <a:pt x="46" y="9016"/>
                      <a:pt x="46" y="9039"/>
                    </a:cubicBezTo>
                    <a:cubicBezTo>
                      <a:pt x="69" y="9085"/>
                      <a:pt x="69" y="9108"/>
                      <a:pt x="92" y="9153"/>
                    </a:cubicBezTo>
                    <a:cubicBezTo>
                      <a:pt x="320" y="9770"/>
                      <a:pt x="548" y="10409"/>
                      <a:pt x="708" y="10934"/>
                    </a:cubicBezTo>
                    <a:cubicBezTo>
                      <a:pt x="776" y="11048"/>
                      <a:pt x="822" y="11185"/>
                      <a:pt x="868" y="11322"/>
                    </a:cubicBezTo>
                    <a:lnTo>
                      <a:pt x="3378" y="10112"/>
                    </a:lnTo>
                    <a:lnTo>
                      <a:pt x="6871" y="8423"/>
                    </a:lnTo>
                    <a:lnTo>
                      <a:pt x="7282" y="8218"/>
                    </a:lnTo>
                    <a:lnTo>
                      <a:pt x="7578" y="8081"/>
                    </a:lnTo>
                    <a:lnTo>
                      <a:pt x="8058" y="7852"/>
                    </a:lnTo>
                    <a:lnTo>
                      <a:pt x="8080" y="7830"/>
                    </a:lnTo>
                    <a:lnTo>
                      <a:pt x="8103" y="7784"/>
                    </a:lnTo>
                    <a:lnTo>
                      <a:pt x="8126" y="7761"/>
                    </a:lnTo>
                    <a:cubicBezTo>
                      <a:pt x="8126" y="7738"/>
                      <a:pt x="8149" y="7715"/>
                      <a:pt x="8149" y="7715"/>
                    </a:cubicBezTo>
                    <a:cubicBezTo>
                      <a:pt x="8172" y="7624"/>
                      <a:pt x="8195" y="7533"/>
                      <a:pt x="8195" y="7442"/>
                    </a:cubicBezTo>
                    <a:lnTo>
                      <a:pt x="8217" y="7350"/>
                    </a:lnTo>
                    <a:cubicBezTo>
                      <a:pt x="8240" y="7076"/>
                      <a:pt x="8263" y="6780"/>
                      <a:pt x="8263" y="6483"/>
                    </a:cubicBezTo>
                    <a:cubicBezTo>
                      <a:pt x="8263" y="6095"/>
                      <a:pt x="8217" y="5661"/>
                      <a:pt x="8126" y="5182"/>
                    </a:cubicBezTo>
                    <a:cubicBezTo>
                      <a:pt x="8126" y="5159"/>
                      <a:pt x="8126" y="5136"/>
                      <a:pt x="8103" y="5113"/>
                    </a:cubicBezTo>
                    <a:cubicBezTo>
                      <a:pt x="8103" y="5091"/>
                      <a:pt x="8103" y="5068"/>
                      <a:pt x="8080" y="5045"/>
                    </a:cubicBezTo>
                    <a:cubicBezTo>
                      <a:pt x="7898" y="4383"/>
                      <a:pt x="7464" y="3812"/>
                      <a:pt x="7076" y="3333"/>
                    </a:cubicBezTo>
                    <a:lnTo>
                      <a:pt x="6757" y="2945"/>
                    </a:lnTo>
                    <a:lnTo>
                      <a:pt x="6528" y="2671"/>
                    </a:lnTo>
                    <a:cubicBezTo>
                      <a:pt x="6346" y="2443"/>
                      <a:pt x="6163" y="2215"/>
                      <a:pt x="5981" y="2009"/>
                    </a:cubicBezTo>
                    <a:cubicBezTo>
                      <a:pt x="5501" y="1484"/>
                      <a:pt x="5113" y="1073"/>
                      <a:pt x="4702" y="754"/>
                    </a:cubicBezTo>
                    <a:cubicBezTo>
                      <a:pt x="4474" y="594"/>
                      <a:pt x="4246" y="434"/>
                      <a:pt x="3995" y="297"/>
                    </a:cubicBezTo>
                    <a:cubicBezTo>
                      <a:pt x="3744" y="160"/>
                      <a:pt x="3470" y="69"/>
                      <a:pt x="3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0" name="Google Shape;5950;p50"/>
            <p:cNvSpPr/>
            <p:nvPr/>
          </p:nvSpPr>
          <p:spPr>
            <a:xfrm>
              <a:off x="3232168" y="434498"/>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50"/>
            <p:cNvSpPr/>
            <p:nvPr/>
          </p:nvSpPr>
          <p:spPr>
            <a:xfrm>
              <a:off x="3533647" y="92420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2" name="Google Shape;5952;p50"/>
            <p:cNvGrpSpPr/>
            <p:nvPr/>
          </p:nvGrpSpPr>
          <p:grpSpPr>
            <a:xfrm rot="1097697">
              <a:off x="4446172" y="-156303"/>
              <a:ext cx="251636" cy="265466"/>
              <a:chOff x="4298580" y="207227"/>
              <a:chExt cx="169073" cy="177317"/>
            </a:xfrm>
          </p:grpSpPr>
          <p:sp>
            <p:nvSpPr>
              <p:cNvPr id="5953" name="Google Shape;5953;p50"/>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50"/>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50"/>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50"/>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50"/>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50"/>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9" name="Google Shape;5959;p50"/>
            <p:cNvGrpSpPr/>
            <p:nvPr/>
          </p:nvGrpSpPr>
          <p:grpSpPr>
            <a:xfrm rot="429121">
              <a:off x="137671" y="1430261"/>
              <a:ext cx="275187" cy="229967"/>
              <a:chOff x="1192779" y="389220"/>
              <a:chExt cx="275192" cy="229971"/>
            </a:xfrm>
          </p:grpSpPr>
          <p:sp>
            <p:nvSpPr>
              <p:cNvPr id="5960" name="Google Shape;5960;p50"/>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50"/>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50"/>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50"/>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50"/>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50"/>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6" name="Google Shape;5966;p50"/>
            <p:cNvSpPr/>
            <p:nvPr/>
          </p:nvSpPr>
          <p:spPr>
            <a:xfrm>
              <a:off x="1497030" y="-191014"/>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7" name="Google Shape;5967;p50"/>
            <p:cNvGrpSpPr/>
            <p:nvPr/>
          </p:nvGrpSpPr>
          <p:grpSpPr>
            <a:xfrm rot="-9900040">
              <a:off x="2615838" y="-322416"/>
              <a:ext cx="275184" cy="229964"/>
              <a:chOff x="1192779" y="389220"/>
              <a:chExt cx="275192" cy="229971"/>
            </a:xfrm>
          </p:grpSpPr>
          <p:sp>
            <p:nvSpPr>
              <p:cNvPr id="5968" name="Google Shape;5968;p50"/>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50"/>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50"/>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50"/>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50"/>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50"/>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4" name="Google Shape;5974;p50"/>
            <p:cNvSpPr/>
            <p:nvPr/>
          </p:nvSpPr>
          <p:spPr>
            <a:xfrm>
              <a:off x="2276072" y="-133769"/>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75" name="Google Shape;5975;p50"/>
            <p:cNvGrpSpPr/>
            <p:nvPr/>
          </p:nvGrpSpPr>
          <p:grpSpPr>
            <a:xfrm rot="7742246">
              <a:off x="3577320" y="-29053"/>
              <a:ext cx="275180" cy="229961"/>
              <a:chOff x="1192779" y="389220"/>
              <a:chExt cx="275192" cy="229971"/>
            </a:xfrm>
          </p:grpSpPr>
          <p:sp>
            <p:nvSpPr>
              <p:cNvPr id="5976" name="Google Shape;5976;p50"/>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50"/>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50"/>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50"/>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50"/>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50"/>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0" name="Google Shape;1780;p23"/>
          <p:cNvSpPr txBox="1">
            <a:spLocks noGrp="1"/>
          </p:cNvSpPr>
          <p:nvPr>
            <p:ph type="title"/>
          </p:nvPr>
        </p:nvSpPr>
        <p:spPr>
          <a:xfrm>
            <a:off x="2356800" y="463800"/>
            <a:ext cx="4430400" cy="12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latin typeface="Varela"/>
              </a:rPr>
              <a:t>FSD’s </a:t>
            </a:r>
            <a:r>
              <a:rPr lang="en">
                <a:solidFill>
                  <a:schemeClr val="accent1"/>
                </a:solidFill>
                <a:latin typeface="Varela"/>
              </a:rPr>
              <a:t>Priorities</a:t>
            </a:r>
            <a:endParaRPr lang="en-US">
              <a:solidFill>
                <a:schemeClr val="accent1"/>
              </a:solidFill>
              <a:latin typeface="Varela"/>
            </a:endParaRPr>
          </a:p>
        </p:txBody>
      </p:sp>
      <p:sp>
        <p:nvSpPr>
          <p:cNvPr id="1781" name="Google Shape;1781;p23"/>
          <p:cNvSpPr txBox="1"/>
          <p:nvPr/>
        </p:nvSpPr>
        <p:spPr>
          <a:xfrm>
            <a:off x="692250" y="1286725"/>
            <a:ext cx="8177100" cy="4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b="1">
                <a:solidFill>
                  <a:srgbClr val="434343"/>
                </a:solidFill>
                <a:latin typeface="Varela"/>
                <a:ea typeface="Varela"/>
                <a:cs typeface="Varela"/>
                <a:sym typeface="Varela"/>
              </a:rPr>
              <a:t>Optimum learning is achieved through our priorities</a:t>
            </a:r>
            <a:endParaRPr sz="2300" b="1">
              <a:solidFill>
                <a:srgbClr val="434343"/>
              </a:solidFill>
              <a:latin typeface="Varela"/>
              <a:ea typeface="Varela"/>
              <a:cs typeface="Varela"/>
              <a:sym typeface="Varela"/>
            </a:endParaRPr>
          </a:p>
        </p:txBody>
      </p:sp>
      <p:sp>
        <p:nvSpPr>
          <p:cNvPr id="1782" name="Google Shape;1782;p23"/>
          <p:cNvSpPr txBox="1"/>
          <p:nvPr/>
        </p:nvSpPr>
        <p:spPr>
          <a:xfrm>
            <a:off x="824537" y="1822983"/>
            <a:ext cx="2122800" cy="24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Varela"/>
                <a:ea typeface="Varela"/>
                <a:cs typeface="Varela"/>
                <a:sym typeface="Varela"/>
              </a:rPr>
              <a:t>Engagement for each learner</a:t>
            </a:r>
            <a:endParaRPr sz="1800" b="1">
              <a:solidFill>
                <a:schemeClr val="dk2"/>
              </a:solidFill>
              <a:latin typeface="Varela"/>
              <a:ea typeface="Varela"/>
              <a:cs typeface="Varela"/>
              <a:sym typeface="Varela"/>
            </a:endParaRPr>
          </a:p>
          <a:p>
            <a:pPr>
              <a:spcBef>
                <a:spcPts val="1600"/>
              </a:spcBef>
              <a:spcAft>
                <a:spcPts val="1600"/>
              </a:spcAft>
            </a:pPr>
            <a:r>
              <a:rPr lang="en" sz="1500">
                <a:solidFill>
                  <a:srgbClr val="434343"/>
                </a:solidFill>
                <a:latin typeface="Varela"/>
                <a:ea typeface="Varela"/>
                <a:cs typeface="Varela"/>
                <a:sym typeface="Varela"/>
              </a:rPr>
              <a:t>Ensure and maintain division-wide engagement that is timely, meaningful and collaborative with all learners and communities. </a:t>
            </a:r>
          </a:p>
        </p:txBody>
      </p:sp>
      <p:sp>
        <p:nvSpPr>
          <p:cNvPr id="1783" name="Google Shape;1783;p23"/>
          <p:cNvSpPr txBox="1"/>
          <p:nvPr/>
        </p:nvSpPr>
        <p:spPr>
          <a:xfrm>
            <a:off x="3430506" y="1822975"/>
            <a:ext cx="2283000" cy="171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Varela"/>
                <a:ea typeface="Varela"/>
                <a:cs typeface="Varela"/>
                <a:sym typeface="Varela"/>
              </a:rPr>
              <a:t>Support for each learner</a:t>
            </a:r>
            <a:endParaRPr sz="1800" b="1">
              <a:solidFill>
                <a:schemeClr val="dk2"/>
              </a:solidFill>
              <a:latin typeface="Varela"/>
              <a:ea typeface="Varela"/>
              <a:cs typeface="Varela"/>
              <a:sym typeface="Varela"/>
            </a:endParaRPr>
          </a:p>
          <a:p>
            <a:pPr marL="0" lvl="0" indent="0" algn="l" rtl="0">
              <a:spcBef>
                <a:spcPts val="1600"/>
              </a:spcBef>
              <a:spcAft>
                <a:spcPts val="1600"/>
              </a:spcAft>
              <a:buNone/>
            </a:pPr>
            <a:r>
              <a:rPr lang="en" sz="1500">
                <a:solidFill>
                  <a:srgbClr val="434343"/>
                </a:solidFill>
                <a:latin typeface="Varela"/>
                <a:ea typeface="Varela"/>
                <a:cs typeface="Varela"/>
                <a:sym typeface="Varela"/>
              </a:rPr>
              <a:t>Ensure and maintain division-wide learning environments that are welcoming, caring, respectful, safe and inclusive. </a:t>
            </a:r>
            <a:endParaRPr sz="1500" b="1">
              <a:solidFill>
                <a:srgbClr val="434343"/>
              </a:solidFill>
              <a:latin typeface="Varela"/>
              <a:ea typeface="Varela"/>
              <a:cs typeface="Varela"/>
              <a:sym typeface="Varela"/>
            </a:endParaRPr>
          </a:p>
        </p:txBody>
      </p:sp>
      <p:sp>
        <p:nvSpPr>
          <p:cNvPr id="1784" name="Google Shape;1784;p23"/>
          <p:cNvSpPr txBox="1"/>
          <p:nvPr/>
        </p:nvSpPr>
        <p:spPr>
          <a:xfrm>
            <a:off x="5954933" y="1822825"/>
            <a:ext cx="2331000" cy="15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Varela"/>
                <a:ea typeface="Varela"/>
                <a:cs typeface="Varela"/>
                <a:sym typeface="Varela"/>
              </a:rPr>
              <a:t>Success for each learner</a:t>
            </a:r>
            <a:endParaRPr sz="1800" b="1">
              <a:solidFill>
                <a:schemeClr val="dk2"/>
              </a:solidFill>
              <a:latin typeface="Varela"/>
              <a:ea typeface="Varela"/>
              <a:cs typeface="Varela"/>
              <a:sym typeface="Varela"/>
            </a:endParaRPr>
          </a:p>
          <a:p>
            <a:pPr marL="0" lvl="0" indent="0" algn="l" rtl="0">
              <a:spcBef>
                <a:spcPts val="1600"/>
              </a:spcBef>
              <a:spcAft>
                <a:spcPts val="0"/>
              </a:spcAft>
              <a:buNone/>
            </a:pPr>
            <a:r>
              <a:rPr lang="en" sz="1500">
                <a:solidFill>
                  <a:srgbClr val="434343"/>
                </a:solidFill>
                <a:latin typeface="Varela"/>
                <a:ea typeface="Varela"/>
                <a:cs typeface="Varela"/>
                <a:sym typeface="Varela"/>
              </a:rPr>
              <a:t>Ensure and maintain division-wide excellence in teaching, learning and leadership.</a:t>
            </a:r>
            <a:endParaRPr sz="1500">
              <a:solidFill>
                <a:srgbClr val="434343"/>
              </a:solidFill>
              <a:latin typeface="Varela"/>
              <a:ea typeface="Varela"/>
              <a:cs typeface="Varela"/>
              <a:sym typeface="Varela"/>
            </a:endParaRPr>
          </a:p>
          <a:p>
            <a:pPr marL="0" lvl="0" indent="0" algn="l" rtl="0">
              <a:spcBef>
                <a:spcPts val="1600"/>
              </a:spcBef>
              <a:spcAft>
                <a:spcPts val="1600"/>
              </a:spcAft>
              <a:buNone/>
            </a:pPr>
            <a:endParaRPr sz="1500" b="1">
              <a:solidFill>
                <a:srgbClr val="434343"/>
              </a:solidFill>
              <a:latin typeface="Varela"/>
              <a:ea typeface="Varela"/>
              <a:cs typeface="Varela"/>
              <a:sym typeface="Varela"/>
            </a:endParaRPr>
          </a:p>
        </p:txBody>
      </p:sp>
      <p:pic>
        <p:nvPicPr>
          <p:cNvPr id="1785" name="Google Shape;1785;p23"/>
          <p:cNvPicPr preferRelativeResize="0"/>
          <p:nvPr/>
        </p:nvPicPr>
        <p:blipFill>
          <a:blip r:embed="rId3">
            <a:alphaModFix/>
          </a:blip>
          <a:stretch>
            <a:fillRect/>
          </a:stretch>
        </p:blipFill>
        <p:spPr>
          <a:xfrm>
            <a:off x="6443145" y="3974889"/>
            <a:ext cx="2700867" cy="8724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pic>
        <p:nvPicPr>
          <p:cNvPr id="1785" name="Google Shape;1785;p23"/>
          <p:cNvPicPr preferRelativeResize="0"/>
          <p:nvPr/>
        </p:nvPicPr>
        <p:blipFill>
          <a:blip r:embed="rId3">
            <a:alphaModFix/>
          </a:blip>
          <a:stretch>
            <a:fillRect/>
          </a:stretch>
        </p:blipFill>
        <p:spPr>
          <a:xfrm>
            <a:off x="5233971" y="4010984"/>
            <a:ext cx="2339920" cy="872486"/>
          </a:xfrm>
          <a:prstGeom prst="rect">
            <a:avLst/>
          </a:prstGeom>
          <a:noFill/>
          <a:ln>
            <a:noFill/>
          </a:ln>
        </p:spPr>
      </p:pic>
      <p:pic>
        <p:nvPicPr>
          <p:cNvPr id="4" name="Picture 3" descr="Text, whiteboard&#10;&#10;Description automatically generated">
            <a:extLst>
              <a:ext uri="{FF2B5EF4-FFF2-40B4-BE49-F238E27FC236}">
                <a16:creationId xmlns:a16="http://schemas.microsoft.com/office/drawing/2014/main" id="{7541CBDF-C230-48CE-FCBD-710198D36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281" y="903705"/>
            <a:ext cx="2987484" cy="4178300"/>
          </a:xfrm>
          <a:prstGeom prst="rect">
            <a:avLst/>
          </a:prstGeom>
        </p:spPr>
      </p:pic>
      <p:pic>
        <p:nvPicPr>
          <p:cNvPr id="5" name="Picture 4" descr="A close-up of some money&#10;&#10;Description automatically generated with low confidence">
            <a:extLst>
              <a:ext uri="{FF2B5EF4-FFF2-40B4-BE49-F238E27FC236}">
                <a16:creationId xmlns:a16="http://schemas.microsoft.com/office/drawing/2014/main" id="{18569642-5912-866A-8D91-C08ADEA3453F}"/>
              </a:ext>
            </a:extLst>
          </p:cNvPr>
          <p:cNvPicPr>
            <a:picLocks noChangeAspect="1"/>
          </p:cNvPicPr>
          <p:nvPr/>
        </p:nvPicPr>
        <p:blipFill>
          <a:blip r:embed="rId5">
            <a:alphaModFix amt="85000"/>
            <a:extLst>
              <a:ext uri="{28A0092B-C50C-407E-A947-70E740481C1C}">
                <a14:useLocalDpi xmlns:a14="http://schemas.microsoft.com/office/drawing/2010/main" val="0"/>
              </a:ext>
            </a:extLst>
          </a:blip>
          <a:stretch>
            <a:fillRect/>
          </a:stretch>
        </p:blipFill>
        <p:spPr>
          <a:xfrm>
            <a:off x="4806768" y="2208269"/>
            <a:ext cx="3118775" cy="1568099"/>
          </a:xfrm>
          <a:prstGeom prst="rect">
            <a:avLst/>
          </a:prstGeom>
        </p:spPr>
      </p:pic>
      <p:sp>
        <p:nvSpPr>
          <p:cNvPr id="6" name="TextBox 5">
            <a:extLst>
              <a:ext uri="{FF2B5EF4-FFF2-40B4-BE49-F238E27FC236}">
                <a16:creationId xmlns:a16="http://schemas.microsoft.com/office/drawing/2014/main" id="{3F4CFCEE-B679-ACF5-1976-D372CF41F7AF}"/>
              </a:ext>
            </a:extLst>
          </p:cNvPr>
          <p:cNvSpPr txBox="1"/>
          <p:nvPr/>
        </p:nvSpPr>
        <p:spPr>
          <a:xfrm>
            <a:off x="-198329" y="166437"/>
            <a:ext cx="6482923" cy="1077218"/>
          </a:xfrm>
          <a:prstGeom prst="rect">
            <a:avLst/>
          </a:prstGeom>
          <a:noFill/>
        </p:spPr>
        <p:txBody>
          <a:bodyPr wrap="square" lIns="91440" tIns="45720" rIns="91440" bIns="45720" rtlCol="0" anchor="t">
            <a:spAutoFit/>
          </a:bodyPr>
          <a:lstStyle/>
          <a:p>
            <a:pPr algn="ctr"/>
            <a:r>
              <a:rPr lang="en-US" sz="3200" b="1">
                <a:latin typeface="Varela"/>
              </a:rPr>
              <a:t>Westmount School Council</a:t>
            </a:r>
          </a:p>
          <a:p>
            <a:pPr algn="ctr"/>
            <a:endParaRPr lang="en-US" sz="3200" b="1">
              <a:latin typeface="Bradley Hand ITC" panose="03070402050302030203" pitchFamily="66" charset="0"/>
            </a:endParaRPr>
          </a:p>
        </p:txBody>
      </p:sp>
      <p:sp>
        <p:nvSpPr>
          <p:cNvPr id="7" name="TextBox 6">
            <a:extLst>
              <a:ext uri="{FF2B5EF4-FFF2-40B4-BE49-F238E27FC236}">
                <a16:creationId xmlns:a16="http://schemas.microsoft.com/office/drawing/2014/main" id="{6F75FCA6-DA33-160D-927C-0404AE808F09}"/>
              </a:ext>
            </a:extLst>
          </p:cNvPr>
          <p:cNvSpPr txBox="1"/>
          <p:nvPr/>
        </p:nvSpPr>
        <p:spPr>
          <a:xfrm>
            <a:off x="6116472" y="991361"/>
            <a:ext cx="651610" cy="230832"/>
          </a:xfrm>
          <a:prstGeom prst="rect">
            <a:avLst/>
          </a:prstGeom>
          <a:noFill/>
        </p:spPr>
        <p:txBody>
          <a:bodyPr wrap="square" rtlCol="0">
            <a:spAutoFit/>
          </a:bodyPr>
          <a:lstStyle/>
          <a:p>
            <a:r>
              <a:rPr lang="en-US" sz="900" b="1"/>
              <a:t>School</a:t>
            </a:r>
          </a:p>
        </p:txBody>
      </p:sp>
      <p:sp>
        <p:nvSpPr>
          <p:cNvPr id="8" name="TextBox 7">
            <a:extLst>
              <a:ext uri="{FF2B5EF4-FFF2-40B4-BE49-F238E27FC236}">
                <a16:creationId xmlns:a16="http://schemas.microsoft.com/office/drawing/2014/main" id="{6F47D782-52A4-9B51-3AFB-662BEA0DA06F}"/>
              </a:ext>
            </a:extLst>
          </p:cNvPr>
          <p:cNvSpPr txBox="1"/>
          <p:nvPr/>
        </p:nvSpPr>
        <p:spPr>
          <a:xfrm>
            <a:off x="5505682" y="1261586"/>
            <a:ext cx="546206" cy="230832"/>
          </a:xfrm>
          <a:prstGeom prst="rect">
            <a:avLst/>
          </a:prstGeom>
          <a:noFill/>
        </p:spPr>
        <p:txBody>
          <a:bodyPr wrap="square" rtlCol="0">
            <a:spAutoFit/>
          </a:bodyPr>
          <a:lstStyle/>
          <a:p>
            <a:r>
              <a:rPr lang="en-US" sz="900" b="1"/>
              <a:t>Parent</a:t>
            </a:r>
          </a:p>
        </p:txBody>
      </p:sp>
      <p:sp>
        <p:nvSpPr>
          <p:cNvPr id="9" name="Hexagon 8">
            <a:extLst>
              <a:ext uri="{FF2B5EF4-FFF2-40B4-BE49-F238E27FC236}">
                <a16:creationId xmlns:a16="http://schemas.microsoft.com/office/drawing/2014/main" id="{ACF4ACE1-4D67-0DBF-3731-8E0FBDE34E79}"/>
              </a:ext>
            </a:extLst>
          </p:cNvPr>
          <p:cNvSpPr/>
          <p:nvPr/>
        </p:nvSpPr>
        <p:spPr>
          <a:xfrm>
            <a:off x="6077309" y="1405884"/>
            <a:ext cx="571625" cy="503936"/>
          </a:xfrm>
          <a:prstGeom prst="hexagon">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TextBox 9">
            <a:extLst>
              <a:ext uri="{FF2B5EF4-FFF2-40B4-BE49-F238E27FC236}">
                <a16:creationId xmlns:a16="http://schemas.microsoft.com/office/drawing/2014/main" id="{DA93B791-92B6-E149-DDFA-B8837BD649D0}"/>
              </a:ext>
            </a:extLst>
          </p:cNvPr>
          <p:cNvSpPr txBox="1"/>
          <p:nvPr/>
        </p:nvSpPr>
        <p:spPr>
          <a:xfrm>
            <a:off x="6128412" y="1542435"/>
            <a:ext cx="469417" cy="230832"/>
          </a:xfrm>
          <a:prstGeom prst="rect">
            <a:avLst/>
          </a:prstGeom>
          <a:noFill/>
        </p:spPr>
        <p:txBody>
          <a:bodyPr wrap="square" rtlCol="0">
            <a:spAutoFit/>
          </a:bodyPr>
          <a:lstStyle/>
          <a:p>
            <a:r>
              <a:rPr lang="en-US" sz="900" b="1"/>
              <a:t>Child</a:t>
            </a:r>
          </a:p>
        </p:txBody>
      </p:sp>
    </p:spTree>
    <p:extLst>
      <p:ext uri="{BB962C8B-B14F-4D97-AF65-F5344CB8AC3E}">
        <p14:creationId xmlns:p14="http://schemas.microsoft.com/office/powerpoint/2010/main" val="128101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6" name="Google Shape;1816;p25"/>
          <p:cNvSpPr txBox="1">
            <a:spLocks noGrp="1"/>
          </p:cNvSpPr>
          <p:nvPr>
            <p:ph type="title"/>
          </p:nvPr>
        </p:nvSpPr>
        <p:spPr>
          <a:xfrm>
            <a:off x="5221800" y="1280925"/>
            <a:ext cx="3671431" cy="755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a:latin typeface="Varela"/>
              </a:rPr>
              <a:t>Did you know...</a:t>
            </a:r>
            <a:endParaRPr lang="en-US" b="1">
              <a:latin typeface="Varela"/>
              <a:ea typeface="Didact Gothic"/>
              <a:cs typeface="Didact Gothic"/>
            </a:endParaRPr>
          </a:p>
        </p:txBody>
      </p:sp>
      <p:sp>
        <p:nvSpPr>
          <p:cNvPr id="1817" name="Google Shape;1817;p25"/>
          <p:cNvSpPr txBox="1">
            <a:spLocks noGrp="1"/>
          </p:cNvSpPr>
          <p:nvPr>
            <p:ph type="subTitle" idx="1"/>
          </p:nvPr>
        </p:nvSpPr>
        <p:spPr>
          <a:xfrm>
            <a:off x="5221800" y="2412425"/>
            <a:ext cx="3202200" cy="1719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100">
                <a:solidFill>
                  <a:schemeClr val="accent2"/>
                </a:solidFill>
                <a:uFill>
                  <a:noFill/>
                </a:uFill>
                <a:hlinkClick r:id="rId3">
                  <a:extLst>
                    <a:ext uri="{A12FA001-AC4F-418D-AE19-62706E023703}">
                      <ahyp:hlinkClr xmlns:ahyp="http://schemas.microsoft.com/office/drawing/2018/hyperlinkcolor" val="tx"/>
                    </a:ext>
                  </a:extLst>
                </a:hlinkClick>
              </a:rPr>
              <a:t>“In the first 5 years, children develop the physical, emotional, and social abilities that will be with them for life.”</a:t>
            </a:r>
            <a:endParaRPr lang="en-US" sz="2100">
              <a:solidFill>
                <a:schemeClr val="accent2"/>
              </a:solidFill>
            </a:endParaRPr>
          </a:p>
        </p:txBody>
      </p:sp>
      <p:sp>
        <p:nvSpPr>
          <p:cNvPr id="1818" name="Google Shape;1818;p25"/>
          <p:cNvSpPr/>
          <p:nvPr/>
        </p:nvSpPr>
        <p:spPr>
          <a:xfrm flipH="1">
            <a:off x="5180849" y="515139"/>
            <a:ext cx="50872" cy="35442"/>
          </a:xfrm>
          <a:custGeom>
            <a:avLst/>
            <a:gdLst/>
            <a:ahLst/>
            <a:cxnLst/>
            <a:rect l="l" t="t" r="r" b="b"/>
            <a:pathLst>
              <a:path w="1279" h="891" extrusionOk="0">
                <a:moveTo>
                  <a:pt x="0" y="0"/>
                </a:moveTo>
                <a:cubicBezTo>
                  <a:pt x="137" y="320"/>
                  <a:pt x="274" y="616"/>
                  <a:pt x="457" y="890"/>
                </a:cubicBezTo>
                <a:lnTo>
                  <a:pt x="1279" y="890"/>
                </a:lnTo>
                <a:cubicBezTo>
                  <a:pt x="822" y="662"/>
                  <a:pt x="388" y="365"/>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flipH="1">
            <a:off x="5230767" y="513309"/>
            <a:ext cx="1869" cy="1870"/>
          </a:xfrm>
          <a:custGeom>
            <a:avLst/>
            <a:gdLst/>
            <a:ahLst/>
            <a:cxnLst/>
            <a:rect l="l" t="t" r="r" b="b"/>
            <a:pathLst>
              <a:path w="47" h="47" extrusionOk="0">
                <a:moveTo>
                  <a:pt x="1" y="1"/>
                </a:moveTo>
                <a:cubicBezTo>
                  <a:pt x="1" y="23"/>
                  <a:pt x="23" y="46"/>
                  <a:pt x="23" y="46"/>
                </a:cubicBezTo>
                <a:lnTo>
                  <a:pt x="46" y="46"/>
                </a:lnTo>
                <a:cubicBezTo>
                  <a:pt x="46" y="46"/>
                  <a:pt x="23" y="23"/>
                  <a:pt x="1" y="1"/>
                </a:cubicBezTo>
                <a:close/>
              </a:path>
            </a:pathLst>
          </a:custGeom>
          <a:solidFill>
            <a:srgbClr val="DD8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flipH="1">
            <a:off x="5059177" y="447954"/>
            <a:ext cx="189806" cy="67224"/>
          </a:xfrm>
          <a:custGeom>
            <a:avLst/>
            <a:gdLst/>
            <a:ahLst/>
            <a:cxnLst/>
            <a:rect l="l" t="t" r="r" b="b"/>
            <a:pathLst>
              <a:path w="4772" h="1690" extrusionOk="0">
                <a:moveTo>
                  <a:pt x="1" y="0"/>
                </a:moveTo>
                <a:cubicBezTo>
                  <a:pt x="69" y="571"/>
                  <a:pt x="206" y="1141"/>
                  <a:pt x="412" y="1644"/>
                </a:cubicBezTo>
                <a:cubicBezTo>
                  <a:pt x="434" y="1666"/>
                  <a:pt x="457" y="1689"/>
                  <a:pt x="457" y="1689"/>
                </a:cubicBezTo>
                <a:lnTo>
                  <a:pt x="3904" y="1689"/>
                </a:lnTo>
                <a:cubicBezTo>
                  <a:pt x="4383" y="1689"/>
                  <a:pt x="4771" y="1324"/>
                  <a:pt x="4771" y="845"/>
                </a:cubicBezTo>
                <a:cubicBezTo>
                  <a:pt x="4771" y="365"/>
                  <a:pt x="4383" y="0"/>
                  <a:pt x="3904" y="0"/>
                </a:cubicBezTo>
                <a:close/>
              </a:path>
            </a:pathLst>
          </a:custGeom>
          <a:solidFill>
            <a:srgbClr val="DD8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flipH="1">
            <a:off x="5059177" y="447954"/>
            <a:ext cx="189806" cy="67224"/>
          </a:xfrm>
          <a:custGeom>
            <a:avLst/>
            <a:gdLst/>
            <a:ahLst/>
            <a:cxnLst/>
            <a:rect l="l" t="t" r="r" b="b"/>
            <a:pathLst>
              <a:path w="4772" h="1690" extrusionOk="0">
                <a:moveTo>
                  <a:pt x="1" y="0"/>
                </a:moveTo>
                <a:cubicBezTo>
                  <a:pt x="69" y="571"/>
                  <a:pt x="206" y="1141"/>
                  <a:pt x="412" y="1644"/>
                </a:cubicBezTo>
                <a:cubicBezTo>
                  <a:pt x="434" y="1666"/>
                  <a:pt x="457" y="1689"/>
                  <a:pt x="457" y="1689"/>
                </a:cubicBezTo>
                <a:lnTo>
                  <a:pt x="3904" y="1689"/>
                </a:lnTo>
                <a:cubicBezTo>
                  <a:pt x="4383" y="1689"/>
                  <a:pt x="4771" y="1324"/>
                  <a:pt x="4771" y="845"/>
                </a:cubicBezTo>
                <a:cubicBezTo>
                  <a:pt x="4771" y="365"/>
                  <a:pt x="4383" y="0"/>
                  <a:pt x="3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flipH="1">
            <a:off x="5100026" y="1417611"/>
            <a:ext cx="56361" cy="23628"/>
          </a:xfrm>
          <a:custGeom>
            <a:avLst/>
            <a:gdLst/>
            <a:ahLst/>
            <a:cxnLst/>
            <a:rect l="l" t="t" r="r" b="b"/>
            <a:pathLst>
              <a:path w="1417" h="594" extrusionOk="0">
                <a:moveTo>
                  <a:pt x="1" y="0"/>
                </a:moveTo>
                <a:cubicBezTo>
                  <a:pt x="183" y="206"/>
                  <a:pt x="412" y="411"/>
                  <a:pt x="640" y="594"/>
                </a:cubicBezTo>
                <a:lnTo>
                  <a:pt x="1416" y="594"/>
                </a:lnTo>
                <a:cubicBezTo>
                  <a:pt x="982" y="457"/>
                  <a:pt x="571" y="252"/>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flipH="1">
            <a:off x="5187213" y="1290482"/>
            <a:ext cx="19092" cy="17303"/>
          </a:xfrm>
          <a:custGeom>
            <a:avLst/>
            <a:gdLst/>
            <a:ahLst/>
            <a:cxnLst/>
            <a:rect l="l" t="t" r="r" b="b"/>
            <a:pathLst>
              <a:path w="480" h="435" extrusionOk="0">
                <a:moveTo>
                  <a:pt x="0" y="1"/>
                </a:moveTo>
                <a:cubicBezTo>
                  <a:pt x="0" y="138"/>
                  <a:pt x="0" y="275"/>
                  <a:pt x="23" y="412"/>
                </a:cubicBezTo>
                <a:cubicBezTo>
                  <a:pt x="160" y="435"/>
                  <a:pt x="297" y="435"/>
                  <a:pt x="480" y="435"/>
                </a:cubicBezTo>
                <a:cubicBezTo>
                  <a:pt x="297" y="298"/>
                  <a:pt x="137" y="16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flipH="1">
            <a:off x="5159967" y="1306830"/>
            <a:ext cx="45423" cy="20923"/>
          </a:xfrm>
          <a:custGeom>
            <a:avLst/>
            <a:gdLst/>
            <a:ahLst/>
            <a:cxnLst/>
            <a:rect l="l" t="t" r="r" b="b"/>
            <a:pathLst>
              <a:path w="1142" h="526" extrusionOk="0">
                <a:moveTo>
                  <a:pt x="0" y="1"/>
                </a:moveTo>
                <a:cubicBezTo>
                  <a:pt x="23" y="183"/>
                  <a:pt x="46" y="343"/>
                  <a:pt x="69" y="526"/>
                </a:cubicBezTo>
                <a:cubicBezTo>
                  <a:pt x="388" y="503"/>
                  <a:pt x="754" y="480"/>
                  <a:pt x="1142" y="457"/>
                </a:cubicBezTo>
                <a:cubicBezTo>
                  <a:pt x="890" y="343"/>
                  <a:pt x="662" y="206"/>
                  <a:pt x="457" y="24"/>
                </a:cubicBezTo>
                <a:cubicBezTo>
                  <a:pt x="274" y="24"/>
                  <a:pt x="137" y="24"/>
                  <a:pt x="0" y="1"/>
                </a:cubicBezTo>
                <a:close/>
              </a:path>
            </a:pathLst>
          </a:custGeom>
          <a:solidFill>
            <a:srgbClr val="C1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flipH="1">
            <a:off x="5159967" y="1306830"/>
            <a:ext cx="45423" cy="20923"/>
          </a:xfrm>
          <a:custGeom>
            <a:avLst/>
            <a:gdLst/>
            <a:ahLst/>
            <a:cxnLst/>
            <a:rect l="l" t="t" r="r" b="b"/>
            <a:pathLst>
              <a:path w="1142" h="526" extrusionOk="0">
                <a:moveTo>
                  <a:pt x="0" y="1"/>
                </a:moveTo>
                <a:cubicBezTo>
                  <a:pt x="23" y="183"/>
                  <a:pt x="46" y="343"/>
                  <a:pt x="69" y="526"/>
                </a:cubicBezTo>
                <a:cubicBezTo>
                  <a:pt x="388" y="503"/>
                  <a:pt x="754" y="480"/>
                  <a:pt x="1142" y="457"/>
                </a:cubicBezTo>
                <a:cubicBezTo>
                  <a:pt x="890" y="343"/>
                  <a:pt x="662" y="206"/>
                  <a:pt x="457" y="24"/>
                </a:cubicBezTo>
                <a:cubicBezTo>
                  <a:pt x="274" y="24"/>
                  <a:pt x="137" y="2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6" name="Google Shape;1826;p25"/>
          <p:cNvGrpSpPr/>
          <p:nvPr/>
        </p:nvGrpSpPr>
        <p:grpSpPr>
          <a:xfrm>
            <a:off x="-1079537" y="-275240"/>
            <a:ext cx="6399320" cy="5028990"/>
            <a:chOff x="-1079537" y="-275240"/>
            <a:chExt cx="6399320" cy="5028990"/>
          </a:xfrm>
        </p:grpSpPr>
        <p:sp>
          <p:nvSpPr>
            <p:cNvPr id="1827" name="Google Shape;1827;p25"/>
            <p:cNvSpPr/>
            <p:nvPr/>
          </p:nvSpPr>
          <p:spPr>
            <a:xfrm flipH="1">
              <a:off x="4297486" y="-183076"/>
              <a:ext cx="15472" cy="19093"/>
            </a:xfrm>
            <a:custGeom>
              <a:avLst/>
              <a:gdLst/>
              <a:ahLst/>
              <a:cxnLst/>
              <a:rect l="l" t="t" r="r" b="b"/>
              <a:pathLst>
                <a:path w="389" h="480" fill="none" extrusionOk="0">
                  <a:moveTo>
                    <a:pt x="389" y="1"/>
                  </a:moveTo>
                  <a:cubicBezTo>
                    <a:pt x="389" y="1"/>
                    <a:pt x="252" y="320"/>
                    <a:pt x="1" y="480"/>
                  </a:cubicBezTo>
                </a:path>
              </a:pathLst>
            </a:custGeom>
            <a:noFill/>
            <a:ln w="2275" cap="rnd" cmpd="sng">
              <a:solidFill>
                <a:srgbClr val="CCCBCA"/>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5"/>
            <p:cNvSpPr/>
            <p:nvPr/>
          </p:nvSpPr>
          <p:spPr>
            <a:xfrm flipH="1">
              <a:off x="1996025" y="1428311"/>
              <a:ext cx="197045" cy="194711"/>
            </a:xfrm>
            <a:custGeom>
              <a:avLst/>
              <a:gdLst/>
              <a:ahLst/>
              <a:cxnLst/>
              <a:rect l="l" t="t" r="r" b="b"/>
              <a:pathLst>
                <a:path w="4954" h="4895" extrusionOk="0">
                  <a:moveTo>
                    <a:pt x="2375" y="1"/>
                  </a:moveTo>
                  <a:cubicBezTo>
                    <a:pt x="2273" y="1"/>
                    <a:pt x="2166" y="66"/>
                    <a:pt x="2146" y="165"/>
                  </a:cubicBezTo>
                  <a:lnTo>
                    <a:pt x="1827" y="1352"/>
                  </a:lnTo>
                  <a:lnTo>
                    <a:pt x="640" y="1055"/>
                  </a:lnTo>
                  <a:cubicBezTo>
                    <a:pt x="625" y="1052"/>
                    <a:pt x="610" y="1051"/>
                    <a:pt x="595" y="1051"/>
                  </a:cubicBezTo>
                  <a:cubicBezTo>
                    <a:pt x="492" y="1051"/>
                    <a:pt x="386" y="1116"/>
                    <a:pt x="366" y="1215"/>
                  </a:cubicBezTo>
                  <a:lnTo>
                    <a:pt x="46" y="2493"/>
                  </a:lnTo>
                  <a:cubicBezTo>
                    <a:pt x="1" y="2630"/>
                    <a:pt x="69" y="2744"/>
                    <a:pt x="206" y="2790"/>
                  </a:cubicBezTo>
                  <a:lnTo>
                    <a:pt x="1393" y="3087"/>
                  </a:lnTo>
                  <a:lnTo>
                    <a:pt x="1096" y="4274"/>
                  </a:lnTo>
                  <a:cubicBezTo>
                    <a:pt x="1051" y="4388"/>
                    <a:pt x="1119" y="4525"/>
                    <a:pt x="1256" y="4548"/>
                  </a:cubicBezTo>
                  <a:lnTo>
                    <a:pt x="2534" y="4890"/>
                  </a:lnTo>
                  <a:cubicBezTo>
                    <a:pt x="2549" y="4893"/>
                    <a:pt x="2564" y="4894"/>
                    <a:pt x="2579" y="4894"/>
                  </a:cubicBezTo>
                  <a:cubicBezTo>
                    <a:pt x="2681" y="4894"/>
                    <a:pt x="2788" y="4827"/>
                    <a:pt x="2808" y="4707"/>
                  </a:cubicBezTo>
                  <a:lnTo>
                    <a:pt x="3128" y="3520"/>
                  </a:lnTo>
                  <a:lnTo>
                    <a:pt x="4292" y="3840"/>
                  </a:lnTo>
                  <a:cubicBezTo>
                    <a:pt x="4309" y="3843"/>
                    <a:pt x="4326" y="3844"/>
                    <a:pt x="4343" y="3844"/>
                  </a:cubicBezTo>
                  <a:cubicBezTo>
                    <a:pt x="4457" y="3844"/>
                    <a:pt x="4549" y="3777"/>
                    <a:pt x="4589" y="3657"/>
                  </a:cubicBezTo>
                  <a:lnTo>
                    <a:pt x="4908" y="2402"/>
                  </a:lnTo>
                  <a:cubicBezTo>
                    <a:pt x="4954" y="2265"/>
                    <a:pt x="4862" y="2151"/>
                    <a:pt x="4748" y="2105"/>
                  </a:cubicBezTo>
                  <a:lnTo>
                    <a:pt x="3561" y="1809"/>
                  </a:lnTo>
                  <a:lnTo>
                    <a:pt x="3858" y="622"/>
                  </a:lnTo>
                  <a:cubicBezTo>
                    <a:pt x="3904" y="485"/>
                    <a:pt x="3812" y="371"/>
                    <a:pt x="3698" y="325"/>
                  </a:cubicBezTo>
                  <a:lnTo>
                    <a:pt x="2420" y="5"/>
                  </a:lnTo>
                  <a:cubicBezTo>
                    <a:pt x="2405" y="2"/>
                    <a:pt x="2390" y="1"/>
                    <a:pt x="2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5"/>
            <p:cNvSpPr/>
            <p:nvPr/>
          </p:nvSpPr>
          <p:spPr>
            <a:xfrm flipH="1">
              <a:off x="291945" y="1423259"/>
              <a:ext cx="490267" cy="449963"/>
            </a:xfrm>
            <a:custGeom>
              <a:avLst/>
              <a:gdLst/>
              <a:ahLst/>
              <a:cxnLst/>
              <a:rect l="l" t="t" r="r" b="b"/>
              <a:pathLst>
                <a:path w="12326" h="11312" extrusionOk="0">
                  <a:moveTo>
                    <a:pt x="8828" y="1"/>
                  </a:moveTo>
                  <a:cubicBezTo>
                    <a:pt x="8722" y="1"/>
                    <a:pt x="8616" y="21"/>
                    <a:pt x="8514" y="64"/>
                  </a:cubicBezTo>
                  <a:lnTo>
                    <a:pt x="685" y="3031"/>
                  </a:lnTo>
                  <a:cubicBezTo>
                    <a:pt x="228" y="3214"/>
                    <a:pt x="0" y="3716"/>
                    <a:pt x="183" y="4172"/>
                  </a:cubicBezTo>
                  <a:lnTo>
                    <a:pt x="2694" y="10746"/>
                  </a:lnTo>
                  <a:cubicBezTo>
                    <a:pt x="2816" y="11096"/>
                    <a:pt x="3152" y="11311"/>
                    <a:pt x="3498" y="11311"/>
                  </a:cubicBezTo>
                  <a:cubicBezTo>
                    <a:pt x="3604" y="11311"/>
                    <a:pt x="3710" y="11291"/>
                    <a:pt x="3812" y="11248"/>
                  </a:cubicBezTo>
                  <a:lnTo>
                    <a:pt x="11641" y="8281"/>
                  </a:lnTo>
                  <a:cubicBezTo>
                    <a:pt x="12098" y="8098"/>
                    <a:pt x="12326" y="7596"/>
                    <a:pt x="12143" y="7140"/>
                  </a:cubicBezTo>
                  <a:lnTo>
                    <a:pt x="9632" y="566"/>
                  </a:lnTo>
                  <a:cubicBezTo>
                    <a:pt x="9510" y="217"/>
                    <a:pt x="9174" y="1"/>
                    <a:pt x="8828" y="1"/>
                  </a:cubicBezTo>
                  <a:close/>
                </a:path>
              </a:pathLst>
            </a:custGeom>
            <a:solidFill>
              <a:srgbClr val="EAE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flipH="1">
              <a:off x="299184" y="1499672"/>
              <a:ext cx="475789" cy="321641"/>
            </a:xfrm>
            <a:custGeom>
              <a:avLst/>
              <a:gdLst/>
              <a:ahLst/>
              <a:cxnLst/>
              <a:rect l="l" t="t" r="r" b="b"/>
              <a:pathLst>
                <a:path w="11962" h="8086" extrusionOk="0">
                  <a:moveTo>
                    <a:pt x="9795" y="0"/>
                  </a:moveTo>
                  <a:cubicBezTo>
                    <a:pt x="9689" y="0"/>
                    <a:pt x="9580" y="20"/>
                    <a:pt x="9473" y="60"/>
                  </a:cubicBezTo>
                  <a:lnTo>
                    <a:pt x="731" y="3393"/>
                  </a:lnTo>
                  <a:cubicBezTo>
                    <a:pt x="252" y="3575"/>
                    <a:pt x="1" y="4123"/>
                    <a:pt x="183" y="4602"/>
                  </a:cubicBezTo>
                  <a:lnTo>
                    <a:pt x="1302" y="7478"/>
                  </a:lnTo>
                  <a:cubicBezTo>
                    <a:pt x="1444" y="7851"/>
                    <a:pt x="1793" y="8086"/>
                    <a:pt x="2167" y="8086"/>
                  </a:cubicBezTo>
                  <a:cubicBezTo>
                    <a:pt x="2273" y="8086"/>
                    <a:pt x="2382" y="8067"/>
                    <a:pt x="2489" y="8026"/>
                  </a:cubicBezTo>
                  <a:lnTo>
                    <a:pt x="11231" y="4671"/>
                  </a:lnTo>
                  <a:cubicBezTo>
                    <a:pt x="11710" y="4488"/>
                    <a:pt x="11961" y="3963"/>
                    <a:pt x="11779" y="3484"/>
                  </a:cubicBezTo>
                  <a:lnTo>
                    <a:pt x="10660" y="608"/>
                  </a:lnTo>
                  <a:cubicBezTo>
                    <a:pt x="10518" y="235"/>
                    <a:pt x="10169" y="0"/>
                    <a:pt x="9795" y="0"/>
                  </a:cubicBezTo>
                  <a:close/>
                </a:path>
              </a:pathLst>
            </a:custGeom>
            <a:solidFill>
              <a:srgbClr val="61D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flipH="1">
              <a:off x="254715" y="1408740"/>
              <a:ext cx="490267" cy="450361"/>
            </a:xfrm>
            <a:custGeom>
              <a:avLst/>
              <a:gdLst/>
              <a:ahLst/>
              <a:cxnLst/>
              <a:rect l="l" t="t" r="r" b="b"/>
              <a:pathLst>
                <a:path w="12326" h="11322" extrusionOk="0">
                  <a:moveTo>
                    <a:pt x="8837" y="1"/>
                  </a:moveTo>
                  <a:cubicBezTo>
                    <a:pt x="8730" y="1"/>
                    <a:pt x="8621" y="21"/>
                    <a:pt x="8514" y="64"/>
                  </a:cubicBezTo>
                  <a:lnTo>
                    <a:pt x="685" y="3054"/>
                  </a:lnTo>
                  <a:cubicBezTo>
                    <a:pt x="228" y="3214"/>
                    <a:pt x="0" y="3716"/>
                    <a:pt x="183" y="4172"/>
                  </a:cubicBezTo>
                  <a:lnTo>
                    <a:pt x="2693" y="10769"/>
                  </a:lnTo>
                  <a:cubicBezTo>
                    <a:pt x="2836" y="11108"/>
                    <a:pt x="3175" y="11322"/>
                    <a:pt x="3524" y="11322"/>
                  </a:cubicBezTo>
                  <a:cubicBezTo>
                    <a:pt x="3620" y="11322"/>
                    <a:pt x="3718" y="11306"/>
                    <a:pt x="3812" y="11271"/>
                  </a:cubicBezTo>
                  <a:lnTo>
                    <a:pt x="11641" y="8281"/>
                  </a:lnTo>
                  <a:cubicBezTo>
                    <a:pt x="12097" y="8098"/>
                    <a:pt x="12326" y="7596"/>
                    <a:pt x="12143" y="7162"/>
                  </a:cubicBezTo>
                  <a:lnTo>
                    <a:pt x="9632" y="566"/>
                  </a:lnTo>
                  <a:cubicBezTo>
                    <a:pt x="9510" y="216"/>
                    <a:pt x="9187" y="1"/>
                    <a:pt x="8837" y="1"/>
                  </a:cubicBezTo>
                  <a:close/>
                </a:path>
              </a:pathLst>
            </a:custGeom>
            <a:solidFill>
              <a:srgbClr val="C4C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flipH="1">
              <a:off x="261079" y="1485153"/>
              <a:ext cx="475749" cy="321641"/>
            </a:xfrm>
            <a:custGeom>
              <a:avLst/>
              <a:gdLst/>
              <a:ahLst/>
              <a:cxnLst/>
              <a:rect l="l" t="t" r="r" b="b"/>
              <a:pathLst>
                <a:path w="11961" h="8086" extrusionOk="0">
                  <a:moveTo>
                    <a:pt x="9797" y="0"/>
                  </a:moveTo>
                  <a:cubicBezTo>
                    <a:pt x="9690" y="0"/>
                    <a:pt x="9580" y="19"/>
                    <a:pt x="9473" y="60"/>
                  </a:cubicBezTo>
                  <a:lnTo>
                    <a:pt x="731" y="3392"/>
                  </a:lnTo>
                  <a:cubicBezTo>
                    <a:pt x="252" y="3575"/>
                    <a:pt x="0" y="4123"/>
                    <a:pt x="183" y="4579"/>
                  </a:cubicBezTo>
                  <a:lnTo>
                    <a:pt x="1301" y="7478"/>
                  </a:lnTo>
                  <a:cubicBezTo>
                    <a:pt x="1443" y="7851"/>
                    <a:pt x="1793" y="8086"/>
                    <a:pt x="2166" y="8086"/>
                  </a:cubicBezTo>
                  <a:cubicBezTo>
                    <a:pt x="2273" y="8086"/>
                    <a:pt x="2382" y="8067"/>
                    <a:pt x="2488" y="8026"/>
                  </a:cubicBezTo>
                  <a:lnTo>
                    <a:pt x="11230" y="4671"/>
                  </a:lnTo>
                  <a:cubicBezTo>
                    <a:pt x="11710" y="4488"/>
                    <a:pt x="11961" y="3963"/>
                    <a:pt x="11778" y="3484"/>
                  </a:cubicBezTo>
                  <a:lnTo>
                    <a:pt x="10660" y="585"/>
                  </a:lnTo>
                  <a:cubicBezTo>
                    <a:pt x="10518" y="231"/>
                    <a:pt x="10170" y="0"/>
                    <a:pt x="9797"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flipH="1">
              <a:off x="592445" y="1670595"/>
              <a:ext cx="43593" cy="38823"/>
            </a:xfrm>
            <a:custGeom>
              <a:avLst/>
              <a:gdLst/>
              <a:ahLst/>
              <a:cxnLst/>
              <a:rect l="l" t="t" r="r" b="b"/>
              <a:pathLst>
                <a:path w="1096" h="976" extrusionOk="0">
                  <a:moveTo>
                    <a:pt x="541" y="0"/>
                  </a:moveTo>
                  <a:cubicBezTo>
                    <a:pt x="483" y="0"/>
                    <a:pt x="423" y="10"/>
                    <a:pt x="365" y="32"/>
                  </a:cubicBezTo>
                  <a:cubicBezTo>
                    <a:pt x="114" y="123"/>
                    <a:pt x="0" y="420"/>
                    <a:pt x="91" y="671"/>
                  </a:cubicBezTo>
                  <a:cubicBezTo>
                    <a:pt x="162" y="864"/>
                    <a:pt x="340" y="976"/>
                    <a:pt x="532" y="976"/>
                  </a:cubicBezTo>
                  <a:cubicBezTo>
                    <a:pt x="590" y="976"/>
                    <a:pt x="650" y="966"/>
                    <a:pt x="708" y="945"/>
                  </a:cubicBezTo>
                  <a:cubicBezTo>
                    <a:pt x="959" y="853"/>
                    <a:pt x="1096" y="557"/>
                    <a:pt x="1004" y="305"/>
                  </a:cubicBezTo>
                  <a:cubicBezTo>
                    <a:pt x="917" y="112"/>
                    <a:pt x="734"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flipH="1">
              <a:off x="477137" y="1626204"/>
              <a:ext cx="43633" cy="39101"/>
            </a:xfrm>
            <a:custGeom>
              <a:avLst/>
              <a:gdLst/>
              <a:ahLst/>
              <a:cxnLst/>
              <a:rect l="l" t="t" r="r" b="b"/>
              <a:pathLst>
                <a:path w="1097" h="983" extrusionOk="0">
                  <a:moveTo>
                    <a:pt x="529" y="1"/>
                  </a:moveTo>
                  <a:cubicBezTo>
                    <a:pt x="474" y="1"/>
                    <a:pt x="419" y="10"/>
                    <a:pt x="366" y="29"/>
                  </a:cubicBezTo>
                  <a:cubicBezTo>
                    <a:pt x="115" y="143"/>
                    <a:pt x="1" y="417"/>
                    <a:pt x="92" y="668"/>
                  </a:cubicBezTo>
                  <a:cubicBezTo>
                    <a:pt x="161" y="858"/>
                    <a:pt x="348" y="983"/>
                    <a:pt x="543" y="983"/>
                  </a:cubicBezTo>
                  <a:cubicBezTo>
                    <a:pt x="606" y="983"/>
                    <a:pt x="670" y="970"/>
                    <a:pt x="731" y="942"/>
                  </a:cubicBezTo>
                  <a:cubicBezTo>
                    <a:pt x="982" y="851"/>
                    <a:pt x="1096" y="577"/>
                    <a:pt x="1005" y="326"/>
                  </a:cubicBezTo>
                  <a:cubicBezTo>
                    <a:pt x="933" y="128"/>
                    <a:pt x="73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flipH="1">
              <a:off x="360914" y="1582528"/>
              <a:ext cx="44548" cy="38704"/>
            </a:xfrm>
            <a:custGeom>
              <a:avLst/>
              <a:gdLst/>
              <a:ahLst/>
              <a:cxnLst/>
              <a:rect l="l" t="t" r="r" b="b"/>
              <a:pathLst>
                <a:path w="1120" h="973" extrusionOk="0">
                  <a:moveTo>
                    <a:pt x="564" y="0"/>
                  </a:moveTo>
                  <a:cubicBezTo>
                    <a:pt x="506" y="0"/>
                    <a:pt x="447" y="10"/>
                    <a:pt x="389" y="31"/>
                  </a:cubicBezTo>
                  <a:cubicBezTo>
                    <a:pt x="138" y="123"/>
                    <a:pt x="1" y="397"/>
                    <a:pt x="92" y="648"/>
                  </a:cubicBezTo>
                  <a:cubicBezTo>
                    <a:pt x="182" y="846"/>
                    <a:pt x="371" y="973"/>
                    <a:pt x="571" y="973"/>
                  </a:cubicBezTo>
                  <a:cubicBezTo>
                    <a:pt x="624" y="973"/>
                    <a:pt x="678" y="964"/>
                    <a:pt x="731" y="944"/>
                  </a:cubicBezTo>
                  <a:cubicBezTo>
                    <a:pt x="982" y="853"/>
                    <a:pt x="1119" y="556"/>
                    <a:pt x="1005" y="305"/>
                  </a:cubicBezTo>
                  <a:cubicBezTo>
                    <a:pt x="935" y="112"/>
                    <a:pt x="757" y="0"/>
                    <a:pt x="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5"/>
            <p:cNvSpPr/>
            <p:nvPr/>
          </p:nvSpPr>
          <p:spPr>
            <a:xfrm flipH="1">
              <a:off x="542487" y="1336703"/>
              <a:ext cx="124615" cy="140017"/>
            </a:xfrm>
            <a:custGeom>
              <a:avLst/>
              <a:gdLst/>
              <a:ahLst/>
              <a:cxnLst/>
              <a:rect l="l" t="t" r="r" b="b"/>
              <a:pathLst>
                <a:path w="3133" h="3520" extrusionOk="0">
                  <a:moveTo>
                    <a:pt x="1001" y="0"/>
                  </a:moveTo>
                  <a:cubicBezTo>
                    <a:pt x="936" y="0"/>
                    <a:pt x="872" y="45"/>
                    <a:pt x="872" y="117"/>
                  </a:cubicBezTo>
                  <a:cubicBezTo>
                    <a:pt x="872" y="414"/>
                    <a:pt x="964" y="688"/>
                    <a:pt x="1078" y="985"/>
                  </a:cubicBezTo>
                  <a:cubicBezTo>
                    <a:pt x="781" y="1076"/>
                    <a:pt x="507" y="1167"/>
                    <a:pt x="210" y="1281"/>
                  </a:cubicBezTo>
                  <a:cubicBezTo>
                    <a:pt x="1" y="1344"/>
                    <a:pt x="137" y="1561"/>
                    <a:pt x="302" y="1561"/>
                  </a:cubicBezTo>
                  <a:cubicBezTo>
                    <a:pt x="317" y="1561"/>
                    <a:pt x="332" y="1559"/>
                    <a:pt x="347" y="1555"/>
                  </a:cubicBezTo>
                  <a:cubicBezTo>
                    <a:pt x="644" y="1509"/>
                    <a:pt x="941" y="1441"/>
                    <a:pt x="1238" y="1373"/>
                  </a:cubicBezTo>
                  <a:cubicBezTo>
                    <a:pt x="1306" y="1532"/>
                    <a:pt x="1397" y="1692"/>
                    <a:pt x="1466" y="1852"/>
                  </a:cubicBezTo>
                  <a:cubicBezTo>
                    <a:pt x="1466" y="1875"/>
                    <a:pt x="1489" y="1920"/>
                    <a:pt x="1489" y="1943"/>
                  </a:cubicBezTo>
                  <a:cubicBezTo>
                    <a:pt x="1329" y="1966"/>
                    <a:pt x="1146" y="1989"/>
                    <a:pt x="964" y="2012"/>
                  </a:cubicBezTo>
                  <a:cubicBezTo>
                    <a:pt x="667" y="2034"/>
                    <a:pt x="758" y="2400"/>
                    <a:pt x="1032" y="2400"/>
                  </a:cubicBezTo>
                  <a:cubicBezTo>
                    <a:pt x="1238" y="2400"/>
                    <a:pt x="1466" y="2377"/>
                    <a:pt x="1694" y="2354"/>
                  </a:cubicBezTo>
                  <a:cubicBezTo>
                    <a:pt x="1877" y="2765"/>
                    <a:pt x="2082" y="3153"/>
                    <a:pt x="2379" y="3450"/>
                  </a:cubicBezTo>
                  <a:cubicBezTo>
                    <a:pt x="2416" y="3496"/>
                    <a:pt x="2486" y="3519"/>
                    <a:pt x="2553" y="3519"/>
                  </a:cubicBezTo>
                  <a:cubicBezTo>
                    <a:pt x="2654" y="3519"/>
                    <a:pt x="2748" y="3467"/>
                    <a:pt x="2721" y="3358"/>
                  </a:cubicBezTo>
                  <a:cubicBezTo>
                    <a:pt x="2653" y="2970"/>
                    <a:pt x="2470" y="2628"/>
                    <a:pt x="2265" y="2286"/>
                  </a:cubicBezTo>
                  <a:cubicBezTo>
                    <a:pt x="2539" y="2240"/>
                    <a:pt x="2835" y="2171"/>
                    <a:pt x="3018" y="1989"/>
                  </a:cubicBezTo>
                  <a:cubicBezTo>
                    <a:pt x="3132" y="1852"/>
                    <a:pt x="3018" y="1692"/>
                    <a:pt x="2881" y="1669"/>
                  </a:cubicBezTo>
                  <a:cubicBezTo>
                    <a:pt x="2855" y="1667"/>
                    <a:pt x="2829" y="1666"/>
                    <a:pt x="2803" y="1666"/>
                  </a:cubicBezTo>
                  <a:cubicBezTo>
                    <a:pt x="2536" y="1666"/>
                    <a:pt x="2286" y="1767"/>
                    <a:pt x="2036" y="1829"/>
                  </a:cubicBezTo>
                  <a:cubicBezTo>
                    <a:pt x="2014" y="1783"/>
                    <a:pt x="1991" y="1738"/>
                    <a:pt x="1968" y="1692"/>
                  </a:cubicBezTo>
                  <a:cubicBezTo>
                    <a:pt x="1899" y="1555"/>
                    <a:pt x="1831" y="1418"/>
                    <a:pt x="1763" y="1258"/>
                  </a:cubicBezTo>
                  <a:cubicBezTo>
                    <a:pt x="2082" y="1190"/>
                    <a:pt x="2402" y="1121"/>
                    <a:pt x="2653" y="939"/>
                  </a:cubicBezTo>
                  <a:cubicBezTo>
                    <a:pt x="2767" y="825"/>
                    <a:pt x="2630" y="665"/>
                    <a:pt x="2516" y="665"/>
                  </a:cubicBezTo>
                  <a:cubicBezTo>
                    <a:pt x="2466" y="658"/>
                    <a:pt x="2415" y="655"/>
                    <a:pt x="2365" y="655"/>
                  </a:cubicBezTo>
                  <a:cubicBezTo>
                    <a:pt x="2096" y="655"/>
                    <a:pt x="1830" y="748"/>
                    <a:pt x="1580" y="825"/>
                  </a:cubicBezTo>
                  <a:cubicBezTo>
                    <a:pt x="1443" y="551"/>
                    <a:pt x="1306" y="277"/>
                    <a:pt x="1101" y="49"/>
                  </a:cubicBezTo>
                  <a:cubicBezTo>
                    <a:pt x="1075" y="15"/>
                    <a:pt x="1038" y="0"/>
                    <a:pt x="1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5"/>
            <p:cNvSpPr/>
            <p:nvPr/>
          </p:nvSpPr>
          <p:spPr>
            <a:xfrm flipH="1">
              <a:off x="550681" y="1848520"/>
              <a:ext cx="77323" cy="131624"/>
            </a:xfrm>
            <a:custGeom>
              <a:avLst/>
              <a:gdLst/>
              <a:ahLst/>
              <a:cxnLst/>
              <a:rect l="l" t="t" r="r" b="b"/>
              <a:pathLst>
                <a:path w="1944" h="3309" extrusionOk="0">
                  <a:moveTo>
                    <a:pt x="1430" y="1"/>
                  </a:moveTo>
                  <a:cubicBezTo>
                    <a:pt x="1339" y="1"/>
                    <a:pt x="1247" y="47"/>
                    <a:pt x="1236" y="146"/>
                  </a:cubicBezTo>
                  <a:cubicBezTo>
                    <a:pt x="1122" y="786"/>
                    <a:pt x="1259" y="1402"/>
                    <a:pt x="1213" y="2041"/>
                  </a:cubicBezTo>
                  <a:cubicBezTo>
                    <a:pt x="1168" y="2520"/>
                    <a:pt x="1031" y="2475"/>
                    <a:pt x="665" y="2612"/>
                  </a:cubicBezTo>
                  <a:cubicBezTo>
                    <a:pt x="460" y="2680"/>
                    <a:pt x="300" y="2794"/>
                    <a:pt x="140" y="2954"/>
                  </a:cubicBezTo>
                  <a:cubicBezTo>
                    <a:pt x="1" y="3114"/>
                    <a:pt x="193" y="3309"/>
                    <a:pt x="366" y="3309"/>
                  </a:cubicBezTo>
                  <a:cubicBezTo>
                    <a:pt x="390" y="3309"/>
                    <a:pt x="414" y="3305"/>
                    <a:pt x="437" y="3296"/>
                  </a:cubicBezTo>
                  <a:cubicBezTo>
                    <a:pt x="757" y="3159"/>
                    <a:pt x="1031" y="3091"/>
                    <a:pt x="1350" y="3000"/>
                  </a:cubicBezTo>
                  <a:cubicBezTo>
                    <a:pt x="1556" y="2931"/>
                    <a:pt x="1761" y="2863"/>
                    <a:pt x="1829" y="2634"/>
                  </a:cubicBezTo>
                  <a:cubicBezTo>
                    <a:pt x="1944" y="2360"/>
                    <a:pt x="1761" y="1858"/>
                    <a:pt x="1738" y="1562"/>
                  </a:cubicBezTo>
                  <a:cubicBezTo>
                    <a:pt x="1693" y="1105"/>
                    <a:pt x="1647" y="626"/>
                    <a:pt x="1624" y="146"/>
                  </a:cubicBezTo>
                  <a:cubicBezTo>
                    <a:pt x="1624" y="52"/>
                    <a:pt x="1527" y="1"/>
                    <a:pt x="1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5"/>
            <p:cNvSpPr/>
            <p:nvPr/>
          </p:nvSpPr>
          <p:spPr>
            <a:xfrm flipH="1">
              <a:off x="284666" y="1783961"/>
              <a:ext cx="136349" cy="116190"/>
            </a:xfrm>
            <a:custGeom>
              <a:avLst/>
              <a:gdLst/>
              <a:ahLst/>
              <a:cxnLst/>
              <a:rect l="l" t="t" r="r" b="b"/>
              <a:pathLst>
                <a:path w="3428" h="2921" extrusionOk="0">
                  <a:moveTo>
                    <a:pt x="273" y="0"/>
                  </a:moveTo>
                  <a:cubicBezTo>
                    <a:pt x="135" y="0"/>
                    <a:pt x="0" y="121"/>
                    <a:pt x="95" y="263"/>
                  </a:cubicBezTo>
                  <a:cubicBezTo>
                    <a:pt x="551" y="948"/>
                    <a:pt x="894" y="1655"/>
                    <a:pt x="1328" y="2340"/>
                  </a:cubicBezTo>
                  <a:cubicBezTo>
                    <a:pt x="1122" y="2409"/>
                    <a:pt x="917" y="2500"/>
                    <a:pt x="734" y="2591"/>
                  </a:cubicBezTo>
                  <a:cubicBezTo>
                    <a:pt x="509" y="2673"/>
                    <a:pt x="633" y="2921"/>
                    <a:pt x="826" y="2921"/>
                  </a:cubicBezTo>
                  <a:cubicBezTo>
                    <a:pt x="848" y="2921"/>
                    <a:pt x="871" y="2918"/>
                    <a:pt x="894" y="2911"/>
                  </a:cubicBezTo>
                  <a:cubicBezTo>
                    <a:pt x="1601" y="2682"/>
                    <a:pt x="2377" y="2660"/>
                    <a:pt x="3085" y="2409"/>
                  </a:cubicBezTo>
                  <a:cubicBezTo>
                    <a:pt x="3427" y="2317"/>
                    <a:pt x="3222" y="1929"/>
                    <a:pt x="2925" y="1929"/>
                  </a:cubicBezTo>
                  <a:cubicBezTo>
                    <a:pt x="2583" y="1929"/>
                    <a:pt x="2218" y="2020"/>
                    <a:pt x="1852" y="2135"/>
                  </a:cubicBezTo>
                  <a:cubicBezTo>
                    <a:pt x="1487" y="1404"/>
                    <a:pt x="939" y="719"/>
                    <a:pt x="437" y="80"/>
                  </a:cubicBezTo>
                  <a:cubicBezTo>
                    <a:pt x="395" y="24"/>
                    <a:pt x="334" y="0"/>
                    <a:pt x="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5"/>
            <p:cNvSpPr/>
            <p:nvPr/>
          </p:nvSpPr>
          <p:spPr>
            <a:xfrm flipH="1">
              <a:off x="87660" y="1730858"/>
              <a:ext cx="201580" cy="68696"/>
            </a:xfrm>
            <a:custGeom>
              <a:avLst/>
              <a:gdLst/>
              <a:ahLst/>
              <a:cxnLst/>
              <a:rect l="l" t="t" r="r" b="b"/>
              <a:pathLst>
                <a:path w="5068" h="1727" extrusionOk="0">
                  <a:moveTo>
                    <a:pt x="320" y="0"/>
                  </a:moveTo>
                  <a:cubicBezTo>
                    <a:pt x="0" y="23"/>
                    <a:pt x="23" y="457"/>
                    <a:pt x="320" y="480"/>
                  </a:cubicBezTo>
                  <a:cubicBezTo>
                    <a:pt x="845" y="548"/>
                    <a:pt x="1438" y="890"/>
                    <a:pt x="1918" y="1073"/>
                  </a:cubicBezTo>
                  <a:cubicBezTo>
                    <a:pt x="2420" y="1278"/>
                    <a:pt x="2899" y="1507"/>
                    <a:pt x="3424" y="1712"/>
                  </a:cubicBezTo>
                  <a:cubicBezTo>
                    <a:pt x="3453" y="1722"/>
                    <a:pt x="3484" y="1726"/>
                    <a:pt x="3514" y="1726"/>
                  </a:cubicBezTo>
                  <a:cubicBezTo>
                    <a:pt x="3626" y="1726"/>
                    <a:pt x="3740" y="1665"/>
                    <a:pt x="3812" y="1575"/>
                  </a:cubicBezTo>
                  <a:cubicBezTo>
                    <a:pt x="3995" y="1529"/>
                    <a:pt x="4177" y="1484"/>
                    <a:pt x="4360" y="1438"/>
                  </a:cubicBezTo>
                  <a:cubicBezTo>
                    <a:pt x="4611" y="1370"/>
                    <a:pt x="4885" y="1393"/>
                    <a:pt x="5022" y="1141"/>
                  </a:cubicBezTo>
                  <a:cubicBezTo>
                    <a:pt x="5068" y="1073"/>
                    <a:pt x="5022" y="982"/>
                    <a:pt x="4953" y="936"/>
                  </a:cubicBezTo>
                  <a:cubicBezTo>
                    <a:pt x="4862" y="878"/>
                    <a:pt x="4768" y="856"/>
                    <a:pt x="4671" y="856"/>
                  </a:cubicBezTo>
                  <a:cubicBezTo>
                    <a:pt x="4500" y="856"/>
                    <a:pt x="4321" y="924"/>
                    <a:pt x="4132" y="982"/>
                  </a:cubicBezTo>
                  <a:cubicBezTo>
                    <a:pt x="3949" y="1027"/>
                    <a:pt x="3766" y="1119"/>
                    <a:pt x="3607" y="1210"/>
                  </a:cubicBezTo>
                  <a:cubicBezTo>
                    <a:pt x="3059" y="913"/>
                    <a:pt x="2488" y="685"/>
                    <a:pt x="1940" y="480"/>
                  </a:cubicBezTo>
                  <a:cubicBezTo>
                    <a:pt x="1438" y="297"/>
                    <a:pt x="868"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5"/>
            <p:cNvSpPr/>
            <p:nvPr/>
          </p:nvSpPr>
          <p:spPr>
            <a:xfrm flipH="1">
              <a:off x="1791741" y="427946"/>
              <a:ext cx="290556" cy="365038"/>
            </a:xfrm>
            <a:custGeom>
              <a:avLst/>
              <a:gdLst/>
              <a:ahLst/>
              <a:cxnLst/>
              <a:rect l="l" t="t" r="r" b="b"/>
              <a:pathLst>
                <a:path w="7305" h="9177" extrusionOk="0">
                  <a:moveTo>
                    <a:pt x="7304" y="1"/>
                  </a:moveTo>
                  <a:lnTo>
                    <a:pt x="7304" y="1"/>
                  </a:lnTo>
                  <a:cubicBezTo>
                    <a:pt x="7304" y="1"/>
                    <a:pt x="5387" y="138"/>
                    <a:pt x="2694" y="2078"/>
                  </a:cubicBezTo>
                  <a:cubicBezTo>
                    <a:pt x="0" y="4041"/>
                    <a:pt x="1324" y="8287"/>
                    <a:pt x="1324" y="8287"/>
                  </a:cubicBezTo>
                  <a:lnTo>
                    <a:pt x="1324" y="9177"/>
                  </a:lnTo>
                  <a:lnTo>
                    <a:pt x="3196" y="6712"/>
                  </a:lnTo>
                  <a:lnTo>
                    <a:pt x="3242" y="5639"/>
                  </a:lnTo>
                  <a:cubicBezTo>
                    <a:pt x="2548" y="3720"/>
                    <a:pt x="3305" y="3128"/>
                    <a:pt x="4118" y="3128"/>
                  </a:cubicBezTo>
                  <a:cubicBezTo>
                    <a:pt x="4562" y="3128"/>
                    <a:pt x="5023" y="3305"/>
                    <a:pt x="5273" y="3539"/>
                  </a:cubicBezTo>
                  <a:lnTo>
                    <a:pt x="7008" y="1439"/>
                  </a:lnTo>
                  <a:lnTo>
                    <a:pt x="7304" y="1"/>
                  </a:ln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5"/>
            <p:cNvSpPr/>
            <p:nvPr/>
          </p:nvSpPr>
          <p:spPr>
            <a:xfrm flipH="1">
              <a:off x="1791741" y="213705"/>
              <a:ext cx="535690" cy="543878"/>
            </a:xfrm>
            <a:custGeom>
              <a:avLst/>
              <a:gdLst/>
              <a:ahLst/>
              <a:cxnLst/>
              <a:rect l="l" t="t" r="r" b="b"/>
              <a:pathLst>
                <a:path w="13468" h="13673" extrusionOk="0">
                  <a:moveTo>
                    <a:pt x="5981" y="0"/>
                  </a:moveTo>
                  <a:lnTo>
                    <a:pt x="4063" y="2648"/>
                  </a:lnTo>
                  <a:cubicBezTo>
                    <a:pt x="4885" y="3241"/>
                    <a:pt x="5068" y="4383"/>
                    <a:pt x="4474" y="5204"/>
                  </a:cubicBezTo>
                  <a:cubicBezTo>
                    <a:pt x="4116" y="5700"/>
                    <a:pt x="3558" y="5964"/>
                    <a:pt x="2991" y="5964"/>
                  </a:cubicBezTo>
                  <a:cubicBezTo>
                    <a:pt x="2619" y="5964"/>
                    <a:pt x="2243" y="5850"/>
                    <a:pt x="1918" y="5615"/>
                  </a:cubicBezTo>
                  <a:lnTo>
                    <a:pt x="0" y="8263"/>
                  </a:lnTo>
                  <a:cubicBezTo>
                    <a:pt x="0" y="8263"/>
                    <a:pt x="0" y="8286"/>
                    <a:pt x="0" y="8286"/>
                  </a:cubicBezTo>
                  <a:lnTo>
                    <a:pt x="7487" y="13673"/>
                  </a:lnTo>
                  <a:lnTo>
                    <a:pt x="9405" y="11025"/>
                  </a:lnTo>
                  <a:cubicBezTo>
                    <a:pt x="8583" y="10431"/>
                    <a:pt x="8400" y="9290"/>
                    <a:pt x="8994" y="8468"/>
                  </a:cubicBezTo>
                  <a:cubicBezTo>
                    <a:pt x="9356" y="7966"/>
                    <a:pt x="9924" y="7694"/>
                    <a:pt x="10498" y="7694"/>
                  </a:cubicBezTo>
                  <a:cubicBezTo>
                    <a:pt x="10863" y="7694"/>
                    <a:pt x="11231" y="7804"/>
                    <a:pt x="11550" y="8035"/>
                  </a:cubicBezTo>
                  <a:lnTo>
                    <a:pt x="13467" y="5387"/>
                  </a:lnTo>
                  <a:lnTo>
                    <a:pt x="5981" y="0"/>
                  </a:ln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5"/>
            <p:cNvSpPr/>
            <p:nvPr/>
          </p:nvSpPr>
          <p:spPr>
            <a:xfrm flipH="1">
              <a:off x="1899769" y="303562"/>
              <a:ext cx="314183" cy="380472"/>
            </a:xfrm>
            <a:custGeom>
              <a:avLst/>
              <a:gdLst/>
              <a:ahLst/>
              <a:cxnLst/>
              <a:rect l="l" t="t" r="r" b="b"/>
              <a:pathLst>
                <a:path w="7899" h="9565" extrusionOk="0">
                  <a:moveTo>
                    <a:pt x="5798" y="1"/>
                  </a:moveTo>
                  <a:lnTo>
                    <a:pt x="1" y="8058"/>
                  </a:lnTo>
                  <a:lnTo>
                    <a:pt x="2101" y="9565"/>
                  </a:lnTo>
                  <a:lnTo>
                    <a:pt x="7898" y="1507"/>
                  </a:lnTo>
                  <a:lnTo>
                    <a:pt x="57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5"/>
            <p:cNvSpPr/>
            <p:nvPr/>
          </p:nvSpPr>
          <p:spPr>
            <a:xfrm flipH="1">
              <a:off x="2029595" y="542346"/>
              <a:ext cx="297835" cy="250638"/>
            </a:xfrm>
            <a:custGeom>
              <a:avLst/>
              <a:gdLst/>
              <a:ahLst/>
              <a:cxnLst/>
              <a:rect l="l" t="t" r="r" b="b"/>
              <a:pathLst>
                <a:path w="7488" h="6301" extrusionOk="0">
                  <a:moveTo>
                    <a:pt x="0" y="1"/>
                  </a:moveTo>
                  <a:lnTo>
                    <a:pt x="525" y="1165"/>
                  </a:lnTo>
                  <a:lnTo>
                    <a:pt x="7487" y="6301"/>
                  </a:lnTo>
                  <a:lnTo>
                    <a:pt x="7487" y="541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5"/>
            <p:cNvSpPr/>
            <p:nvPr/>
          </p:nvSpPr>
          <p:spPr>
            <a:xfrm flipH="1">
              <a:off x="2129470" y="624089"/>
              <a:ext cx="84482" cy="95347"/>
            </a:xfrm>
            <a:custGeom>
              <a:avLst/>
              <a:gdLst/>
              <a:ahLst/>
              <a:cxnLst/>
              <a:rect l="l" t="t" r="r" b="b"/>
              <a:pathLst>
                <a:path w="2124" h="2397" extrusionOk="0">
                  <a:moveTo>
                    <a:pt x="1" y="0"/>
                  </a:moveTo>
                  <a:lnTo>
                    <a:pt x="275" y="1027"/>
                  </a:lnTo>
                  <a:lnTo>
                    <a:pt x="2123" y="2397"/>
                  </a:lnTo>
                  <a:lnTo>
                    <a:pt x="2101" y="1507"/>
                  </a:lnTo>
                  <a:lnTo>
                    <a:pt x="1"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5"/>
            <p:cNvSpPr/>
            <p:nvPr/>
          </p:nvSpPr>
          <p:spPr>
            <a:xfrm flipH="1">
              <a:off x="2143073" y="656428"/>
              <a:ext cx="52702" cy="36118"/>
            </a:xfrm>
            <a:custGeom>
              <a:avLst/>
              <a:gdLst/>
              <a:ahLst/>
              <a:cxnLst/>
              <a:rect l="l" t="t" r="r" b="b"/>
              <a:pathLst>
                <a:path w="1325" h="908" extrusionOk="0">
                  <a:moveTo>
                    <a:pt x="150" y="0"/>
                  </a:moveTo>
                  <a:cubicBezTo>
                    <a:pt x="112" y="0"/>
                    <a:pt x="84" y="11"/>
                    <a:pt x="69" y="32"/>
                  </a:cubicBezTo>
                  <a:cubicBezTo>
                    <a:pt x="0" y="123"/>
                    <a:pt x="228" y="374"/>
                    <a:pt x="548" y="602"/>
                  </a:cubicBezTo>
                  <a:cubicBezTo>
                    <a:pt x="794" y="795"/>
                    <a:pt x="1039" y="907"/>
                    <a:pt x="1171" y="907"/>
                  </a:cubicBezTo>
                  <a:cubicBezTo>
                    <a:pt x="1210" y="907"/>
                    <a:pt x="1240" y="897"/>
                    <a:pt x="1256" y="876"/>
                  </a:cubicBezTo>
                  <a:cubicBezTo>
                    <a:pt x="1324" y="808"/>
                    <a:pt x="1096" y="534"/>
                    <a:pt x="776" y="306"/>
                  </a:cubicBezTo>
                  <a:cubicBezTo>
                    <a:pt x="513" y="113"/>
                    <a:pt x="277" y="0"/>
                    <a:pt x="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5"/>
            <p:cNvSpPr/>
            <p:nvPr/>
          </p:nvSpPr>
          <p:spPr>
            <a:xfrm flipH="1">
              <a:off x="2027805" y="469196"/>
              <a:ext cx="49957" cy="43755"/>
            </a:xfrm>
            <a:custGeom>
              <a:avLst/>
              <a:gdLst/>
              <a:ahLst/>
              <a:cxnLst/>
              <a:rect l="l" t="t" r="r" b="b"/>
              <a:pathLst>
                <a:path w="1256" h="1100" extrusionOk="0">
                  <a:moveTo>
                    <a:pt x="632" y="1"/>
                  </a:moveTo>
                  <a:cubicBezTo>
                    <a:pt x="464" y="1"/>
                    <a:pt x="294" y="80"/>
                    <a:pt x="183" y="219"/>
                  </a:cubicBezTo>
                  <a:cubicBezTo>
                    <a:pt x="0" y="470"/>
                    <a:pt x="69" y="813"/>
                    <a:pt x="297" y="995"/>
                  </a:cubicBezTo>
                  <a:cubicBezTo>
                    <a:pt x="395" y="1067"/>
                    <a:pt x="508" y="1100"/>
                    <a:pt x="619" y="1100"/>
                  </a:cubicBezTo>
                  <a:cubicBezTo>
                    <a:pt x="792" y="1100"/>
                    <a:pt x="962" y="1020"/>
                    <a:pt x="1073" y="881"/>
                  </a:cubicBezTo>
                  <a:cubicBezTo>
                    <a:pt x="1256" y="630"/>
                    <a:pt x="1187" y="288"/>
                    <a:pt x="936" y="105"/>
                  </a:cubicBezTo>
                  <a:cubicBezTo>
                    <a:pt x="847" y="34"/>
                    <a:pt x="740" y="1"/>
                    <a:pt x="632" y="1"/>
                  </a:cubicBezTo>
                  <a:close/>
                </a:path>
              </a:pathLst>
            </a:custGeom>
            <a:solidFill>
              <a:srgbClr val="A2A4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5"/>
            <p:cNvSpPr/>
            <p:nvPr/>
          </p:nvSpPr>
          <p:spPr>
            <a:xfrm flipH="1">
              <a:off x="2029595" y="468281"/>
              <a:ext cx="48168" cy="42880"/>
            </a:xfrm>
            <a:custGeom>
              <a:avLst/>
              <a:gdLst/>
              <a:ahLst/>
              <a:cxnLst/>
              <a:rect l="l" t="t" r="r" b="b"/>
              <a:pathLst>
                <a:path w="1211" h="1078" extrusionOk="0">
                  <a:moveTo>
                    <a:pt x="609" y="1"/>
                  </a:moveTo>
                  <a:cubicBezTo>
                    <a:pt x="442" y="1"/>
                    <a:pt x="271" y="81"/>
                    <a:pt x="160" y="219"/>
                  </a:cubicBezTo>
                  <a:cubicBezTo>
                    <a:pt x="0" y="471"/>
                    <a:pt x="46" y="790"/>
                    <a:pt x="297" y="973"/>
                  </a:cubicBezTo>
                  <a:cubicBezTo>
                    <a:pt x="387" y="1044"/>
                    <a:pt x="493" y="1077"/>
                    <a:pt x="600" y="1077"/>
                  </a:cubicBezTo>
                  <a:cubicBezTo>
                    <a:pt x="766" y="1077"/>
                    <a:pt x="930" y="997"/>
                    <a:pt x="1028" y="859"/>
                  </a:cubicBezTo>
                  <a:cubicBezTo>
                    <a:pt x="1210" y="608"/>
                    <a:pt x="1165" y="288"/>
                    <a:pt x="913" y="105"/>
                  </a:cubicBezTo>
                  <a:cubicBezTo>
                    <a:pt x="824" y="34"/>
                    <a:pt x="717"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flipH="1">
              <a:off x="2054136" y="468838"/>
              <a:ext cx="2744" cy="41806"/>
            </a:xfrm>
            <a:custGeom>
              <a:avLst/>
              <a:gdLst/>
              <a:ahLst/>
              <a:cxnLst/>
              <a:rect l="l" t="t" r="r" b="b"/>
              <a:pathLst>
                <a:path w="69" h="1051" extrusionOk="0">
                  <a:moveTo>
                    <a:pt x="0" y="0"/>
                  </a:moveTo>
                  <a:lnTo>
                    <a:pt x="0" y="1050"/>
                  </a:lnTo>
                  <a:lnTo>
                    <a:pt x="69" y="1050"/>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flipH="1">
              <a:off x="1983297" y="303562"/>
              <a:ext cx="230655" cy="325102"/>
            </a:xfrm>
            <a:custGeom>
              <a:avLst/>
              <a:gdLst/>
              <a:ahLst/>
              <a:cxnLst/>
              <a:rect l="l" t="t" r="r" b="b"/>
              <a:pathLst>
                <a:path w="5799" h="8173" extrusionOk="0">
                  <a:moveTo>
                    <a:pt x="5798" y="1"/>
                  </a:moveTo>
                  <a:lnTo>
                    <a:pt x="1" y="8058"/>
                  </a:lnTo>
                  <a:lnTo>
                    <a:pt x="69" y="8172"/>
                  </a:lnTo>
                  <a:lnTo>
                    <a:pt x="5798" y="389"/>
                  </a:lnTo>
                  <a:lnTo>
                    <a:pt x="57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flipH="1">
              <a:off x="-929148" y="126672"/>
              <a:ext cx="2756726" cy="1730799"/>
            </a:xfrm>
            <a:custGeom>
              <a:avLst/>
              <a:gdLst/>
              <a:ahLst/>
              <a:cxnLst/>
              <a:rect l="l" t="t" r="r" b="b"/>
              <a:pathLst>
                <a:path w="69308" h="43512" extrusionOk="0">
                  <a:moveTo>
                    <a:pt x="15581" y="0"/>
                  </a:moveTo>
                  <a:cubicBezTo>
                    <a:pt x="10161" y="0"/>
                    <a:pt x="4786" y="1525"/>
                    <a:pt x="79" y="4265"/>
                  </a:cubicBezTo>
                  <a:cubicBezTo>
                    <a:pt x="0" y="4305"/>
                    <a:pt x="40" y="4411"/>
                    <a:pt x="111" y="4411"/>
                  </a:cubicBezTo>
                  <a:cubicBezTo>
                    <a:pt x="122" y="4411"/>
                    <a:pt x="134" y="4409"/>
                    <a:pt x="147" y="4402"/>
                  </a:cubicBezTo>
                  <a:cubicBezTo>
                    <a:pt x="3548" y="3284"/>
                    <a:pt x="6789" y="1732"/>
                    <a:pt x="10327" y="1093"/>
                  </a:cubicBezTo>
                  <a:cubicBezTo>
                    <a:pt x="12024" y="779"/>
                    <a:pt x="13751" y="619"/>
                    <a:pt x="15477" y="619"/>
                  </a:cubicBezTo>
                  <a:cubicBezTo>
                    <a:pt x="17141" y="619"/>
                    <a:pt x="18803" y="767"/>
                    <a:pt x="20439" y="1070"/>
                  </a:cubicBezTo>
                  <a:cubicBezTo>
                    <a:pt x="27378" y="2348"/>
                    <a:pt x="32970" y="6365"/>
                    <a:pt x="36599" y="12368"/>
                  </a:cubicBezTo>
                  <a:cubicBezTo>
                    <a:pt x="40480" y="18805"/>
                    <a:pt x="42077" y="26269"/>
                    <a:pt x="45341" y="33002"/>
                  </a:cubicBezTo>
                  <a:cubicBezTo>
                    <a:pt x="47601" y="37636"/>
                    <a:pt x="51139" y="42452"/>
                    <a:pt x="56571" y="43365"/>
                  </a:cubicBezTo>
                  <a:cubicBezTo>
                    <a:pt x="57175" y="43463"/>
                    <a:pt x="57793" y="43511"/>
                    <a:pt x="58417" y="43511"/>
                  </a:cubicBezTo>
                  <a:cubicBezTo>
                    <a:pt x="62867" y="43511"/>
                    <a:pt x="67601" y="41061"/>
                    <a:pt x="69262" y="36837"/>
                  </a:cubicBezTo>
                  <a:cubicBezTo>
                    <a:pt x="69308" y="36715"/>
                    <a:pt x="69181" y="36634"/>
                    <a:pt x="69064" y="36634"/>
                  </a:cubicBezTo>
                  <a:cubicBezTo>
                    <a:pt x="69006" y="36634"/>
                    <a:pt x="68950" y="36654"/>
                    <a:pt x="68920" y="36700"/>
                  </a:cubicBezTo>
                  <a:cubicBezTo>
                    <a:pt x="66588" y="40402"/>
                    <a:pt x="62602" y="42927"/>
                    <a:pt x="58434" y="42927"/>
                  </a:cubicBezTo>
                  <a:cubicBezTo>
                    <a:pt x="56769" y="42927"/>
                    <a:pt x="55074" y="42523"/>
                    <a:pt x="53444" y="41630"/>
                  </a:cubicBezTo>
                  <a:cubicBezTo>
                    <a:pt x="47418" y="38343"/>
                    <a:pt x="44930" y="30720"/>
                    <a:pt x="42739" y="24694"/>
                  </a:cubicBezTo>
                  <a:cubicBezTo>
                    <a:pt x="40548" y="18668"/>
                    <a:pt x="38357" y="12414"/>
                    <a:pt x="33974" y="7621"/>
                  </a:cubicBezTo>
                  <a:cubicBezTo>
                    <a:pt x="30208" y="3489"/>
                    <a:pt x="24981" y="1024"/>
                    <a:pt x="19503" y="271"/>
                  </a:cubicBezTo>
                  <a:cubicBezTo>
                    <a:pt x="18199" y="89"/>
                    <a:pt x="16888" y="0"/>
                    <a:pt x="155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flipH="1">
              <a:off x="-1079537" y="-275240"/>
              <a:ext cx="2988375" cy="1876265"/>
            </a:xfrm>
            <a:custGeom>
              <a:avLst/>
              <a:gdLst/>
              <a:ahLst/>
              <a:cxnLst/>
              <a:rect l="l" t="t" r="r" b="b"/>
              <a:pathLst>
                <a:path w="75132" h="47169" extrusionOk="0">
                  <a:moveTo>
                    <a:pt x="36685" y="0"/>
                  </a:moveTo>
                  <a:cubicBezTo>
                    <a:pt x="31099" y="0"/>
                    <a:pt x="25409" y="1019"/>
                    <a:pt x="20108" y="2340"/>
                  </a:cubicBezTo>
                  <a:cubicBezTo>
                    <a:pt x="12667" y="4189"/>
                    <a:pt x="5454" y="7271"/>
                    <a:pt x="136" y="12977"/>
                  </a:cubicBezTo>
                  <a:cubicBezTo>
                    <a:pt x="0" y="13130"/>
                    <a:pt x="142" y="13295"/>
                    <a:pt x="298" y="13295"/>
                  </a:cubicBezTo>
                  <a:cubicBezTo>
                    <a:pt x="353" y="13295"/>
                    <a:pt x="409" y="13275"/>
                    <a:pt x="455" y="13228"/>
                  </a:cubicBezTo>
                  <a:cubicBezTo>
                    <a:pt x="5660" y="7933"/>
                    <a:pt x="12599" y="4920"/>
                    <a:pt x="19697" y="3094"/>
                  </a:cubicBezTo>
                  <a:cubicBezTo>
                    <a:pt x="25034" y="1728"/>
                    <a:pt x="30901" y="572"/>
                    <a:pt x="36622" y="572"/>
                  </a:cubicBezTo>
                  <a:cubicBezTo>
                    <a:pt x="39123" y="572"/>
                    <a:pt x="41595" y="793"/>
                    <a:pt x="43983" y="1313"/>
                  </a:cubicBezTo>
                  <a:cubicBezTo>
                    <a:pt x="61719" y="5216"/>
                    <a:pt x="55396" y="28681"/>
                    <a:pt x="58728" y="41463"/>
                  </a:cubicBezTo>
                  <a:cubicBezTo>
                    <a:pt x="59413" y="44019"/>
                    <a:pt x="60851" y="46599"/>
                    <a:pt x="63682" y="47078"/>
                  </a:cubicBezTo>
                  <a:cubicBezTo>
                    <a:pt x="64038" y="47141"/>
                    <a:pt x="64399" y="47168"/>
                    <a:pt x="64763" y="47168"/>
                  </a:cubicBezTo>
                  <a:cubicBezTo>
                    <a:pt x="66243" y="47168"/>
                    <a:pt x="67767" y="46714"/>
                    <a:pt x="69160" y="46347"/>
                  </a:cubicBezTo>
                  <a:cubicBezTo>
                    <a:pt x="71145" y="45845"/>
                    <a:pt x="73108" y="45252"/>
                    <a:pt x="74980" y="44476"/>
                  </a:cubicBezTo>
                  <a:cubicBezTo>
                    <a:pt x="75132" y="44411"/>
                    <a:pt x="75016" y="44223"/>
                    <a:pt x="74887" y="44223"/>
                  </a:cubicBezTo>
                  <a:cubicBezTo>
                    <a:pt x="74880" y="44223"/>
                    <a:pt x="74873" y="44224"/>
                    <a:pt x="74866" y="44225"/>
                  </a:cubicBezTo>
                  <a:cubicBezTo>
                    <a:pt x="73040" y="44795"/>
                    <a:pt x="71214" y="45389"/>
                    <a:pt x="69365" y="45822"/>
                  </a:cubicBezTo>
                  <a:cubicBezTo>
                    <a:pt x="68009" y="46145"/>
                    <a:pt x="66440" y="46577"/>
                    <a:pt x="64951" y="46577"/>
                  </a:cubicBezTo>
                  <a:cubicBezTo>
                    <a:pt x="63907" y="46577"/>
                    <a:pt x="62903" y="46365"/>
                    <a:pt x="62038" y="45754"/>
                  </a:cubicBezTo>
                  <a:cubicBezTo>
                    <a:pt x="58957" y="43563"/>
                    <a:pt x="58911" y="38633"/>
                    <a:pt x="58660" y="35254"/>
                  </a:cubicBezTo>
                  <a:cubicBezTo>
                    <a:pt x="58067" y="27334"/>
                    <a:pt x="58409" y="19094"/>
                    <a:pt x="55852" y="11448"/>
                  </a:cubicBezTo>
                  <a:cubicBezTo>
                    <a:pt x="54894" y="8572"/>
                    <a:pt x="53410" y="5764"/>
                    <a:pt x="51014" y="3824"/>
                  </a:cubicBezTo>
                  <a:cubicBezTo>
                    <a:pt x="48594" y="1838"/>
                    <a:pt x="45513" y="857"/>
                    <a:pt x="42454" y="400"/>
                  </a:cubicBezTo>
                  <a:cubicBezTo>
                    <a:pt x="40557" y="123"/>
                    <a:pt x="38627" y="0"/>
                    <a:pt x="36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flipH="1">
              <a:off x="3106344" y="68437"/>
              <a:ext cx="753577" cy="753625"/>
            </a:xfrm>
            <a:custGeom>
              <a:avLst/>
              <a:gdLst/>
              <a:ahLst/>
              <a:cxnLst/>
              <a:rect l="l" t="t" r="r" b="b"/>
              <a:pathLst>
                <a:path w="18946" h="18946" extrusionOk="0">
                  <a:moveTo>
                    <a:pt x="9473" y="0"/>
                  </a:moveTo>
                  <a:cubicBezTo>
                    <a:pt x="4246" y="0"/>
                    <a:pt x="0" y="4246"/>
                    <a:pt x="0" y="9473"/>
                  </a:cubicBezTo>
                  <a:cubicBezTo>
                    <a:pt x="0" y="14700"/>
                    <a:pt x="4246" y="18945"/>
                    <a:pt x="9473" y="18945"/>
                  </a:cubicBezTo>
                  <a:cubicBezTo>
                    <a:pt x="14700" y="18945"/>
                    <a:pt x="18945" y="14700"/>
                    <a:pt x="18945" y="9473"/>
                  </a:cubicBezTo>
                  <a:cubicBezTo>
                    <a:pt x="18945" y="4246"/>
                    <a:pt x="14700" y="0"/>
                    <a:pt x="94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5"/>
            <p:cNvSpPr/>
            <p:nvPr/>
          </p:nvSpPr>
          <p:spPr>
            <a:xfrm flipH="1">
              <a:off x="3147193" y="543580"/>
              <a:ext cx="550208" cy="241251"/>
            </a:xfrm>
            <a:custGeom>
              <a:avLst/>
              <a:gdLst/>
              <a:ahLst/>
              <a:cxnLst/>
              <a:rect l="l" t="t" r="r" b="b"/>
              <a:pathLst>
                <a:path w="13833" h="6065" extrusionOk="0">
                  <a:moveTo>
                    <a:pt x="8582" y="0"/>
                  </a:moveTo>
                  <a:cubicBezTo>
                    <a:pt x="4908" y="0"/>
                    <a:pt x="980" y="1970"/>
                    <a:pt x="0" y="5311"/>
                  </a:cubicBezTo>
                  <a:cubicBezTo>
                    <a:pt x="411" y="5608"/>
                    <a:pt x="845" y="5859"/>
                    <a:pt x="1278" y="6064"/>
                  </a:cubicBezTo>
                  <a:cubicBezTo>
                    <a:pt x="1392" y="6064"/>
                    <a:pt x="1484" y="6041"/>
                    <a:pt x="1552" y="5950"/>
                  </a:cubicBezTo>
                  <a:cubicBezTo>
                    <a:pt x="3083" y="4042"/>
                    <a:pt x="6068" y="2525"/>
                    <a:pt x="8733" y="2525"/>
                  </a:cubicBezTo>
                  <a:cubicBezTo>
                    <a:pt x="9288" y="2525"/>
                    <a:pt x="9829" y="2590"/>
                    <a:pt x="10340" y="2732"/>
                  </a:cubicBezTo>
                  <a:cubicBezTo>
                    <a:pt x="11052" y="2930"/>
                    <a:pt x="11867" y="3333"/>
                    <a:pt x="12577" y="3333"/>
                  </a:cubicBezTo>
                  <a:cubicBezTo>
                    <a:pt x="12686" y="3333"/>
                    <a:pt x="12793" y="3324"/>
                    <a:pt x="12896" y="3302"/>
                  </a:cubicBezTo>
                  <a:cubicBezTo>
                    <a:pt x="13239" y="2846"/>
                    <a:pt x="13558" y="2344"/>
                    <a:pt x="13832" y="1819"/>
                  </a:cubicBezTo>
                  <a:cubicBezTo>
                    <a:pt x="13809" y="1819"/>
                    <a:pt x="13809" y="1796"/>
                    <a:pt x="13787" y="1796"/>
                  </a:cubicBezTo>
                  <a:cubicBezTo>
                    <a:pt x="12455" y="568"/>
                    <a:pt x="10555" y="0"/>
                    <a:pt x="8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5"/>
            <p:cNvSpPr/>
            <p:nvPr/>
          </p:nvSpPr>
          <p:spPr>
            <a:xfrm flipH="1">
              <a:off x="3123606" y="92025"/>
              <a:ext cx="731780" cy="519375"/>
            </a:xfrm>
            <a:custGeom>
              <a:avLst/>
              <a:gdLst/>
              <a:ahLst/>
              <a:cxnLst/>
              <a:rect l="l" t="t" r="r" b="b"/>
              <a:pathLst>
                <a:path w="18398" h="13057" extrusionOk="0">
                  <a:moveTo>
                    <a:pt x="12669" y="1"/>
                  </a:moveTo>
                  <a:lnTo>
                    <a:pt x="12669" y="1"/>
                  </a:lnTo>
                  <a:cubicBezTo>
                    <a:pt x="12714" y="1028"/>
                    <a:pt x="12532" y="2123"/>
                    <a:pt x="12326" y="3059"/>
                  </a:cubicBezTo>
                  <a:cubicBezTo>
                    <a:pt x="12098" y="4132"/>
                    <a:pt x="11596" y="4840"/>
                    <a:pt x="10911" y="5387"/>
                  </a:cubicBezTo>
                  <a:cubicBezTo>
                    <a:pt x="10226" y="5707"/>
                    <a:pt x="9473" y="5912"/>
                    <a:pt x="8834" y="6141"/>
                  </a:cubicBezTo>
                  <a:cubicBezTo>
                    <a:pt x="7076" y="6711"/>
                    <a:pt x="5296" y="7236"/>
                    <a:pt x="3561" y="7852"/>
                  </a:cubicBezTo>
                  <a:cubicBezTo>
                    <a:pt x="2146" y="8377"/>
                    <a:pt x="822" y="9131"/>
                    <a:pt x="1" y="10249"/>
                  </a:cubicBezTo>
                  <a:cubicBezTo>
                    <a:pt x="137" y="11253"/>
                    <a:pt x="434" y="12189"/>
                    <a:pt x="868" y="13057"/>
                  </a:cubicBezTo>
                  <a:cubicBezTo>
                    <a:pt x="1050" y="13057"/>
                    <a:pt x="1233" y="12988"/>
                    <a:pt x="1302" y="12806"/>
                  </a:cubicBezTo>
                  <a:cubicBezTo>
                    <a:pt x="2603" y="10135"/>
                    <a:pt x="6209" y="9290"/>
                    <a:pt x="8857" y="9108"/>
                  </a:cubicBezTo>
                  <a:cubicBezTo>
                    <a:pt x="11002" y="8948"/>
                    <a:pt x="13171" y="9039"/>
                    <a:pt x="15225" y="8286"/>
                  </a:cubicBezTo>
                  <a:cubicBezTo>
                    <a:pt x="16047" y="7989"/>
                    <a:pt x="18010" y="7099"/>
                    <a:pt x="18398" y="6026"/>
                  </a:cubicBezTo>
                  <a:cubicBezTo>
                    <a:pt x="18010" y="4817"/>
                    <a:pt x="17393" y="3698"/>
                    <a:pt x="16595" y="2762"/>
                  </a:cubicBezTo>
                  <a:cubicBezTo>
                    <a:pt x="16593" y="2763"/>
                    <a:pt x="16592" y="2763"/>
                    <a:pt x="16590" y="2763"/>
                  </a:cubicBezTo>
                  <a:cubicBezTo>
                    <a:pt x="16528" y="2763"/>
                    <a:pt x="16115" y="2327"/>
                    <a:pt x="16115" y="2260"/>
                  </a:cubicBezTo>
                  <a:cubicBezTo>
                    <a:pt x="15157" y="1279"/>
                    <a:pt x="13970" y="503"/>
                    <a:pt x="12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5"/>
            <p:cNvSpPr/>
            <p:nvPr/>
          </p:nvSpPr>
          <p:spPr>
            <a:xfrm flipH="1">
              <a:off x="903843" y="457024"/>
              <a:ext cx="167095" cy="183852"/>
            </a:xfrm>
            <a:custGeom>
              <a:avLst/>
              <a:gdLst/>
              <a:ahLst/>
              <a:cxnLst/>
              <a:rect l="l" t="t" r="r" b="b"/>
              <a:pathLst>
                <a:path w="4201" h="4622" extrusionOk="0">
                  <a:moveTo>
                    <a:pt x="891" y="0"/>
                  </a:moveTo>
                  <a:cubicBezTo>
                    <a:pt x="389" y="0"/>
                    <a:pt x="1" y="457"/>
                    <a:pt x="92" y="959"/>
                  </a:cubicBezTo>
                  <a:lnTo>
                    <a:pt x="685" y="3972"/>
                  </a:lnTo>
                  <a:cubicBezTo>
                    <a:pt x="743" y="4352"/>
                    <a:pt x="1085" y="4622"/>
                    <a:pt x="1462" y="4622"/>
                  </a:cubicBezTo>
                  <a:cubicBezTo>
                    <a:pt x="1537" y="4622"/>
                    <a:pt x="1614" y="4611"/>
                    <a:pt x="1690" y="4588"/>
                  </a:cubicBezTo>
                  <a:lnTo>
                    <a:pt x="4201" y="3881"/>
                  </a:lnTo>
                  <a:lnTo>
                    <a:pt x="29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5"/>
            <p:cNvSpPr/>
            <p:nvPr/>
          </p:nvSpPr>
          <p:spPr>
            <a:xfrm flipH="1">
              <a:off x="903843" y="457024"/>
              <a:ext cx="148918" cy="183852"/>
            </a:xfrm>
            <a:custGeom>
              <a:avLst/>
              <a:gdLst/>
              <a:ahLst/>
              <a:cxnLst/>
              <a:rect l="l" t="t" r="r" b="b"/>
              <a:pathLst>
                <a:path w="3744" h="4622" extrusionOk="0">
                  <a:moveTo>
                    <a:pt x="2306" y="0"/>
                  </a:moveTo>
                  <a:cubicBezTo>
                    <a:pt x="2260" y="251"/>
                    <a:pt x="2237" y="617"/>
                    <a:pt x="2306" y="1119"/>
                  </a:cubicBezTo>
                  <a:cubicBezTo>
                    <a:pt x="2410" y="1932"/>
                    <a:pt x="1313" y="2880"/>
                    <a:pt x="287" y="2880"/>
                  </a:cubicBezTo>
                  <a:cubicBezTo>
                    <a:pt x="190" y="2880"/>
                    <a:pt x="94" y="2871"/>
                    <a:pt x="0" y="2853"/>
                  </a:cubicBezTo>
                  <a:lnTo>
                    <a:pt x="0" y="2853"/>
                  </a:lnTo>
                  <a:lnTo>
                    <a:pt x="228" y="3972"/>
                  </a:lnTo>
                  <a:cubicBezTo>
                    <a:pt x="286" y="4352"/>
                    <a:pt x="628" y="4622"/>
                    <a:pt x="1005" y="4622"/>
                  </a:cubicBezTo>
                  <a:cubicBezTo>
                    <a:pt x="1080" y="4622"/>
                    <a:pt x="1157" y="4611"/>
                    <a:pt x="1233" y="4588"/>
                  </a:cubicBezTo>
                  <a:lnTo>
                    <a:pt x="3744" y="3881"/>
                  </a:lnTo>
                  <a:lnTo>
                    <a:pt x="2465" y="0"/>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flipH="1">
              <a:off x="524350" y="720311"/>
              <a:ext cx="243304" cy="120884"/>
            </a:xfrm>
            <a:custGeom>
              <a:avLst/>
              <a:gdLst/>
              <a:ahLst/>
              <a:cxnLst/>
              <a:rect l="l" t="t" r="r" b="b"/>
              <a:pathLst>
                <a:path w="6117" h="3039" extrusionOk="0">
                  <a:moveTo>
                    <a:pt x="5112" y="1"/>
                  </a:moveTo>
                  <a:lnTo>
                    <a:pt x="433" y="92"/>
                  </a:lnTo>
                  <a:lnTo>
                    <a:pt x="22" y="2626"/>
                  </a:lnTo>
                  <a:cubicBezTo>
                    <a:pt x="1" y="2842"/>
                    <a:pt x="164" y="3038"/>
                    <a:pt x="376" y="3038"/>
                  </a:cubicBezTo>
                  <a:cubicBezTo>
                    <a:pt x="387" y="3038"/>
                    <a:pt x="399" y="3038"/>
                    <a:pt x="410" y="3036"/>
                  </a:cubicBezTo>
                  <a:lnTo>
                    <a:pt x="5729" y="2603"/>
                  </a:lnTo>
                  <a:cubicBezTo>
                    <a:pt x="5957" y="2580"/>
                    <a:pt x="6117" y="2329"/>
                    <a:pt x="6025" y="2101"/>
                  </a:cubicBezTo>
                  <a:lnTo>
                    <a:pt x="5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flipH="1">
              <a:off x="524350" y="720311"/>
              <a:ext cx="226996" cy="108990"/>
            </a:xfrm>
            <a:custGeom>
              <a:avLst/>
              <a:gdLst/>
              <a:ahLst/>
              <a:cxnLst/>
              <a:rect l="l" t="t" r="r" b="b"/>
              <a:pathLst>
                <a:path w="5707" h="2740" extrusionOk="0">
                  <a:moveTo>
                    <a:pt x="4702" y="1"/>
                  </a:moveTo>
                  <a:lnTo>
                    <a:pt x="23" y="92"/>
                  </a:lnTo>
                  <a:lnTo>
                    <a:pt x="0" y="229"/>
                  </a:lnTo>
                  <a:cubicBezTo>
                    <a:pt x="662" y="434"/>
                    <a:pt x="1689" y="708"/>
                    <a:pt x="2625" y="708"/>
                  </a:cubicBezTo>
                  <a:cubicBezTo>
                    <a:pt x="3698" y="708"/>
                    <a:pt x="4109" y="1872"/>
                    <a:pt x="3584" y="2740"/>
                  </a:cubicBezTo>
                  <a:lnTo>
                    <a:pt x="5319" y="2603"/>
                  </a:lnTo>
                  <a:cubicBezTo>
                    <a:pt x="5547" y="2580"/>
                    <a:pt x="5707" y="2329"/>
                    <a:pt x="5615" y="2101"/>
                  </a:cubicBezTo>
                  <a:lnTo>
                    <a:pt x="4702"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5"/>
            <p:cNvSpPr/>
            <p:nvPr/>
          </p:nvSpPr>
          <p:spPr>
            <a:xfrm flipH="1">
              <a:off x="250181" y="445210"/>
              <a:ext cx="177078" cy="226931"/>
            </a:xfrm>
            <a:custGeom>
              <a:avLst/>
              <a:gdLst/>
              <a:ahLst/>
              <a:cxnLst/>
              <a:rect l="l" t="t" r="r" b="b"/>
              <a:pathLst>
                <a:path w="4452" h="5705" extrusionOk="0">
                  <a:moveTo>
                    <a:pt x="1416" y="1"/>
                  </a:moveTo>
                  <a:lnTo>
                    <a:pt x="1" y="4178"/>
                  </a:lnTo>
                  <a:lnTo>
                    <a:pt x="982" y="5502"/>
                  </a:lnTo>
                  <a:cubicBezTo>
                    <a:pt x="1083" y="5636"/>
                    <a:pt x="1238" y="5704"/>
                    <a:pt x="1392" y="5704"/>
                  </a:cubicBezTo>
                  <a:cubicBezTo>
                    <a:pt x="1552" y="5704"/>
                    <a:pt x="1711" y="5630"/>
                    <a:pt x="1804" y="5479"/>
                  </a:cubicBezTo>
                  <a:lnTo>
                    <a:pt x="4292" y="1507"/>
                  </a:lnTo>
                  <a:cubicBezTo>
                    <a:pt x="4452" y="1233"/>
                    <a:pt x="4315" y="845"/>
                    <a:pt x="3995" y="754"/>
                  </a:cubicBezTo>
                  <a:lnTo>
                    <a:pt x="1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5"/>
            <p:cNvSpPr/>
            <p:nvPr/>
          </p:nvSpPr>
          <p:spPr>
            <a:xfrm flipH="1">
              <a:off x="250181" y="445210"/>
              <a:ext cx="169799" cy="225220"/>
            </a:xfrm>
            <a:custGeom>
              <a:avLst/>
              <a:gdLst/>
              <a:ahLst/>
              <a:cxnLst/>
              <a:rect l="l" t="t" r="r" b="b"/>
              <a:pathLst>
                <a:path w="4269" h="5662" extrusionOk="0">
                  <a:moveTo>
                    <a:pt x="1233" y="1"/>
                  </a:moveTo>
                  <a:lnTo>
                    <a:pt x="0" y="3653"/>
                  </a:lnTo>
                  <a:cubicBezTo>
                    <a:pt x="425" y="3250"/>
                    <a:pt x="928" y="2847"/>
                    <a:pt x="1345" y="2847"/>
                  </a:cubicBezTo>
                  <a:cubicBezTo>
                    <a:pt x="1377" y="2847"/>
                    <a:pt x="1408" y="2849"/>
                    <a:pt x="1438" y="2854"/>
                  </a:cubicBezTo>
                  <a:cubicBezTo>
                    <a:pt x="2055" y="2968"/>
                    <a:pt x="1621" y="4794"/>
                    <a:pt x="1370" y="5661"/>
                  </a:cubicBezTo>
                  <a:cubicBezTo>
                    <a:pt x="1484" y="5638"/>
                    <a:pt x="1575" y="5570"/>
                    <a:pt x="1621" y="5479"/>
                  </a:cubicBezTo>
                  <a:lnTo>
                    <a:pt x="4109" y="1507"/>
                  </a:lnTo>
                  <a:cubicBezTo>
                    <a:pt x="4269" y="1233"/>
                    <a:pt x="4132" y="845"/>
                    <a:pt x="3812" y="754"/>
                  </a:cubicBezTo>
                  <a:lnTo>
                    <a:pt x="1233"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5"/>
            <p:cNvSpPr/>
            <p:nvPr/>
          </p:nvSpPr>
          <p:spPr>
            <a:xfrm flipH="1">
              <a:off x="581546" y="-20585"/>
              <a:ext cx="202495" cy="199802"/>
            </a:xfrm>
            <a:custGeom>
              <a:avLst/>
              <a:gdLst/>
              <a:ahLst/>
              <a:cxnLst/>
              <a:rect l="l" t="t" r="r" b="b"/>
              <a:pathLst>
                <a:path w="5091" h="5023" extrusionOk="0">
                  <a:moveTo>
                    <a:pt x="2117" y="1"/>
                  </a:moveTo>
                  <a:cubicBezTo>
                    <a:pt x="2024" y="1"/>
                    <a:pt x="1930" y="64"/>
                    <a:pt x="1918" y="184"/>
                  </a:cubicBezTo>
                  <a:cubicBezTo>
                    <a:pt x="1370" y="3927"/>
                    <a:pt x="1" y="5023"/>
                    <a:pt x="1" y="5023"/>
                  </a:cubicBezTo>
                  <a:lnTo>
                    <a:pt x="5091" y="4658"/>
                  </a:lnTo>
                  <a:cubicBezTo>
                    <a:pt x="3447" y="3813"/>
                    <a:pt x="2671" y="1599"/>
                    <a:pt x="2306" y="161"/>
                  </a:cubicBezTo>
                  <a:cubicBezTo>
                    <a:pt x="2284" y="53"/>
                    <a:pt x="2201" y="1"/>
                    <a:pt x="2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5"/>
            <p:cNvSpPr/>
            <p:nvPr/>
          </p:nvSpPr>
          <p:spPr>
            <a:xfrm flipH="1">
              <a:off x="581546" y="-11476"/>
              <a:ext cx="109898" cy="180709"/>
            </a:xfrm>
            <a:custGeom>
              <a:avLst/>
              <a:gdLst/>
              <a:ahLst/>
              <a:cxnLst/>
              <a:rect l="l" t="t" r="r" b="b"/>
              <a:pathLst>
                <a:path w="2763" h="4543" extrusionOk="0">
                  <a:moveTo>
                    <a:pt x="1" y="1"/>
                  </a:moveTo>
                  <a:cubicBezTo>
                    <a:pt x="1" y="685"/>
                    <a:pt x="69" y="1575"/>
                    <a:pt x="229" y="2283"/>
                  </a:cubicBezTo>
                  <a:cubicBezTo>
                    <a:pt x="434" y="3173"/>
                    <a:pt x="959" y="4041"/>
                    <a:pt x="1325" y="4543"/>
                  </a:cubicBezTo>
                  <a:lnTo>
                    <a:pt x="2763" y="4429"/>
                  </a:lnTo>
                  <a:cubicBezTo>
                    <a:pt x="1142" y="3584"/>
                    <a:pt x="366" y="1438"/>
                    <a:pt x="1" y="1"/>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flipH="1">
              <a:off x="370898" y="152845"/>
              <a:ext cx="583817" cy="584769"/>
            </a:xfrm>
            <a:custGeom>
              <a:avLst/>
              <a:gdLst/>
              <a:ahLst/>
              <a:cxnLst/>
              <a:rect l="l" t="t" r="r" b="b"/>
              <a:pathLst>
                <a:path w="14678" h="14701" extrusionOk="0">
                  <a:moveTo>
                    <a:pt x="7327" y="1"/>
                  </a:moveTo>
                  <a:cubicBezTo>
                    <a:pt x="3287" y="1"/>
                    <a:pt x="0" y="3311"/>
                    <a:pt x="0" y="7351"/>
                  </a:cubicBezTo>
                  <a:cubicBezTo>
                    <a:pt x="0" y="11414"/>
                    <a:pt x="3287" y="14700"/>
                    <a:pt x="7327" y="14700"/>
                  </a:cubicBezTo>
                  <a:cubicBezTo>
                    <a:pt x="11390" y="14700"/>
                    <a:pt x="14677" y="11414"/>
                    <a:pt x="14677" y="7351"/>
                  </a:cubicBezTo>
                  <a:cubicBezTo>
                    <a:pt x="14677" y="3311"/>
                    <a:pt x="11390" y="1"/>
                    <a:pt x="7327"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5"/>
            <p:cNvSpPr/>
            <p:nvPr/>
          </p:nvSpPr>
          <p:spPr>
            <a:xfrm flipH="1">
              <a:off x="626015" y="152845"/>
              <a:ext cx="328701" cy="395905"/>
            </a:xfrm>
            <a:custGeom>
              <a:avLst/>
              <a:gdLst/>
              <a:ahLst/>
              <a:cxnLst/>
              <a:rect l="l" t="t" r="r" b="b"/>
              <a:pathLst>
                <a:path w="8264" h="9953" extrusionOk="0">
                  <a:moveTo>
                    <a:pt x="7327" y="1"/>
                  </a:moveTo>
                  <a:cubicBezTo>
                    <a:pt x="3287" y="1"/>
                    <a:pt x="0" y="3311"/>
                    <a:pt x="0" y="7351"/>
                  </a:cubicBezTo>
                  <a:cubicBezTo>
                    <a:pt x="0" y="8264"/>
                    <a:pt x="160" y="9131"/>
                    <a:pt x="457" y="9930"/>
                  </a:cubicBezTo>
                  <a:cubicBezTo>
                    <a:pt x="617" y="9953"/>
                    <a:pt x="776" y="9953"/>
                    <a:pt x="913" y="9953"/>
                  </a:cubicBezTo>
                  <a:cubicBezTo>
                    <a:pt x="4976" y="9953"/>
                    <a:pt x="8263" y="6666"/>
                    <a:pt x="8263" y="2626"/>
                  </a:cubicBezTo>
                  <a:cubicBezTo>
                    <a:pt x="8263" y="1713"/>
                    <a:pt x="8103" y="845"/>
                    <a:pt x="7784" y="24"/>
                  </a:cubicBezTo>
                  <a:cubicBezTo>
                    <a:pt x="7647" y="24"/>
                    <a:pt x="7487" y="1"/>
                    <a:pt x="73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5"/>
            <p:cNvSpPr/>
            <p:nvPr/>
          </p:nvSpPr>
          <p:spPr>
            <a:xfrm flipH="1">
              <a:off x="370898" y="160124"/>
              <a:ext cx="457611" cy="577490"/>
            </a:xfrm>
            <a:custGeom>
              <a:avLst/>
              <a:gdLst/>
              <a:ahLst/>
              <a:cxnLst/>
              <a:rect l="l" t="t" r="r" b="b"/>
              <a:pathLst>
                <a:path w="11505" h="14518" extrusionOk="0">
                  <a:moveTo>
                    <a:pt x="5706" y="0"/>
                  </a:moveTo>
                  <a:lnTo>
                    <a:pt x="5706" y="0"/>
                  </a:lnTo>
                  <a:cubicBezTo>
                    <a:pt x="7624" y="1324"/>
                    <a:pt x="8902" y="3538"/>
                    <a:pt x="8902" y="6049"/>
                  </a:cubicBezTo>
                  <a:cubicBezTo>
                    <a:pt x="8902" y="10112"/>
                    <a:pt x="5615" y="13399"/>
                    <a:pt x="1552" y="13399"/>
                  </a:cubicBezTo>
                  <a:cubicBezTo>
                    <a:pt x="1027" y="13399"/>
                    <a:pt x="502" y="13330"/>
                    <a:pt x="0" y="13239"/>
                  </a:cubicBezTo>
                  <a:lnTo>
                    <a:pt x="0" y="13239"/>
                  </a:lnTo>
                  <a:cubicBezTo>
                    <a:pt x="1187" y="14038"/>
                    <a:pt x="2625" y="14517"/>
                    <a:pt x="4154" y="14517"/>
                  </a:cubicBezTo>
                  <a:cubicBezTo>
                    <a:pt x="8217" y="14517"/>
                    <a:pt x="11504" y="11231"/>
                    <a:pt x="11504" y="7168"/>
                  </a:cubicBezTo>
                  <a:cubicBezTo>
                    <a:pt x="11504" y="3653"/>
                    <a:pt x="9016" y="708"/>
                    <a:pt x="5706" y="0"/>
                  </a:cubicBezTo>
                  <a:close/>
                </a:path>
              </a:pathLst>
            </a:custGeom>
            <a:solidFill>
              <a:srgbClr val="0C0044">
                <a:alpha val="1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5"/>
            <p:cNvSpPr/>
            <p:nvPr/>
          </p:nvSpPr>
          <p:spPr>
            <a:xfrm flipH="1">
              <a:off x="537953" y="311915"/>
              <a:ext cx="247003" cy="233971"/>
            </a:xfrm>
            <a:custGeom>
              <a:avLst/>
              <a:gdLst/>
              <a:ahLst/>
              <a:cxnLst/>
              <a:rect l="l" t="t" r="r" b="b"/>
              <a:pathLst>
                <a:path w="6210" h="5882" extrusionOk="0">
                  <a:moveTo>
                    <a:pt x="3120" y="0"/>
                  </a:moveTo>
                  <a:cubicBezTo>
                    <a:pt x="3009" y="0"/>
                    <a:pt x="2898" y="6"/>
                    <a:pt x="2785" y="19"/>
                  </a:cubicBezTo>
                  <a:cubicBezTo>
                    <a:pt x="1165" y="202"/>
                    <a:pt x="1" y="1640"/>
                    <a:pt x="183" y="3260"/>
                  </a:cubicBezTo>
                  <a:cubicBezTo>
                    <a:pt x="353" y="4768"/>
                    <a:pt x="1610" y="5881"/>
                    <a:pt x="3090" y="5881"/>
                  </a:cubicBezTo>
                  <a:cubicBezTo>
                    <a:pt x="3200" y="5881"/>
                    <a:pt x="3312" y="5875"/>
                    <a:pt x="3424" y="5862"/>
                  </a:cubicBezTo>
                  <a:cubicBezTo>
                    <a:pt x="5045" y="5680"/>
                    <a:pt x="6209" y="4242"/>
                    <a:pt x="6027" y="2621"/>
                  </a:cubicBezTo>
                  <a:cubicBezTo>
                    <a:pt x="5857" y="1113"/>
                    <a:pt x="4599" y="0"/>
                    <a:pt x="3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5"/>
            <p:cNvSpPr/>
            <p:nvPr/>
          </p:nvSpPr>
          <p:spPr>
            <a:xfrm flipH="1">
              <a:off x="546147" y="314779"/>
              <a:ext cx="241514" cy="229278"/>
            </a:xfrm>
            <a:custGeom>
              <a:avLst/>
              <a:gdLst/>
              <a:ahLst/>
              <a:cxnLst/>
              <a:rect l="l" t="t" r="r" b="b"/>
              <a:pathLst>
                <a:path w="6072" h="5764" extrusionOk="0">
                  <a:moveTo>
                    <a:pt x="3033" y="1"/>
                  </a:moveTo>
                  <a:cubicBezTo>
                    <a:pt x="2936" y="1"/>
                    <a:pt x="2838" y="6"/>
                    <a:pt x="2739" y="16"/>
                  </a:cubicBezTo>
                  <a:cubicBezTo>
                    <a:pt x="1141" y="198"/>
                    <a:pt x="0" y="1613"/>
                    <a:pt x="183" y="3188"/>
                  </a:cubicBezTo>
                  <a:cubicBezTo>
                    <a:pt x="331" y="4673"/>
                    <a:pt x="1584" y="5764"/>
                    <a:pt x="3024" y="5764"/>
                  </a:cubicBezTo>
                  <a:cubicBezTo>
                    <a:pt x="3134" y="5764"/>
                    <a:pt x="3244" y="5758"/>
                    <a:pt x="3356" y="5745"/>
                  </a:cubicBezTo>
                  <a:cubicBezTo>
                    <a:pt x="4930" y="5562"/>
                    <a:pt x="6072" y="4147"/>
                    <a:pt x="5889" y="2572"/>
                  </a:cubicBezTo>
                  <a:cubicBezTo>
                    <a:pt x="5739" y="1096"/>
                    <a:pt x="4487" y="1"/>
                    <a:pt x="3033" y="1"/>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5"/>
            <p:cNvSpPr/>
            <p:nvPr/>
          </p:nvSpPr>
          <p:spPr>
            <a:xfrm flipH="1">
              <a:off x="567943" y="335742"/>
              <a:ext cx="197920" cy="188108"/>
            </a:xfrm>
            <a:custGeom>
              <a:avLst/>
              <a:gdLst/>
              <a:ahLst/>
              <a:cxnLst/>
              <a:rect l="l" t="t" r="r" b="b"/>
              <a:pathLst>
                <a:path w="4976" h="4729" extrusionOk="0">
                  <a:moveTo>
                    <a:pt x="2490" y="0"/>
                  </a:moveTo>
                  <a:cubicBezTo>
                    <a:pt x="2406" y="0"/>
                    <a:pt x="2322" y="5"/>
                    <a:pt x="2237" y="14"/>
                  </a:cubicBezTo>
                  <a:cubicBezTo>
                    <a:pt x="936" y="151"/>
                    <a:pt x="0" y="1315"/>
                    <a:pt x="137" y="2616"/>
                  </a:cubicBezTo>
                  <a:cubicBezTo>
                    <a:pt x="265" y="3832"/>
                    <a:pt x="1310" y="4729"/>
                    <a:pt x="2490" y="4729"/>
                  </a:cubicBezTo>
                  <a:cubicBezTo>
                    <a:pt x="2573" y="4729"/>
                    <a:pt x="2656" y="4725"/>
                    <a:pt x="2739" y="4716"/>
                  </a:cubicBezTo>
                  <a:cubicBezTo>
                    <a:pt x="4040" y="4556"/>
                    <a:pt x="4976" y="3392"/>
                    <a:pt x="4839" y="2091"/>
                  </a:cubicBezTo>
                  <a:cubicBezTo>
                    <a:pt x="4711" y="896"/>
                    <a:pt x="3686" y="0"/>
                    <a:pt x="2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5"/>
            <p:cNvSpPr/>
            <p:nvPr/>
          </p:nvSpPr>
          <p:spPr>
            <a:xfrm flipH="1">
              <a:off x="703218" y="480453"/>
              <a:ext cx="23626" cy="20645"/>
            </a:xfrm>
            <a:custGeom>
              <a:avLst/>
              <a:gdLst/>
              <a:ahLst/>
              <a:cxnLst/>
              <a:rect l="l" t="t" r="r" b="b"/>
              <a:pathLst>
                <a:path w="594" h="519" extrusionOk="0">
                  <a:moveTo>
                    <a:pt x="314" y="0"/>
                  </a:moveTo>
                  <a:cubicBezTo>
                    <a:pt x="195" y="0"/>
                    <a:pt x="86" y="68"/>
                    <a:pt x="46" y="187"/>
                  </a:cubicBezTo>
                  <a:cubicBezTo>
                    <a:pt x="1" y="324"/>
                    <a:pt x="92" y="461"/>
                    <a:pt x="206" y="507"/>
                  </a:cubicBezTo>
                  <a:lnTo>
                    <a:pt x="229" y="507"/>
                  </a:lnTo>
                  <a:cubicBezTo>
                    <a:pt x="253" y="515"/>
                    <a:pt x="278" y="519"/>
                    <a:pt x="302" y="519"/>
                  </a:cubicBezTo>
                  <a:cubicBezTo>
                    <a:pt x="412" y="519"/>
                    <a:pt x="511" y="441"/>
                    <a:pt x="548" y="347"/>
                  </a:cubicBezTo>
                  <a:cubicBezTo>
                    <a:pt x="594" y="210"/>
                    <a:pt x="503" y="50"/>
                    <a:pt x="389" y="28"/>
                  </a:cubicBezTo>
                  <a:cubicBezTo>
                    <a:pt x="366" y="28"/>
                    <a:pt x="366" y="28"/>
                    <a:pt x="366" y="5"/>
                  </a:cubicBezTo>
                  <a:cubicBezTo>
                    <a:pt x="348" y="2"/>
                    <a:pt x="331" y="0"/>
                    <a:pt x="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5"/>
            <p:cNvSpPr/>
            <p:nvPr/>
          </p:nvSpPr>
          <p:spPr>
            <a:xfrm flipH="1">
              <a:off x="702542" y="360285"/>
              <a:ext cx="56083" cy="117741"/>
            </a:xfrm>
            <a:custGeom>
              <a:avLst/>
              <a:gdLst/>
              <a:ahLst/>
              <a:cxnLst/>
              <a:rect l="l" t="t" r="r" b="b"/>
              <a:pathLst>
                <a:path w="1410" h="2960" extrusionOk="0">
                  <a:moveTo>
                    <a:pt x="1047" y="0"/>
                  </a:moveTo>
                  <a:cubicBezTo>
                    <a:pt x="993" y="0"/>
                    <a:pt x="938" y="24"/>
                    <a:pt x="891" y="81"/>
                  </a:cubicBezTo>
                  <a:cubicBezTo>
                    <a:pt x="229" y="835"/>
                    <a:pt x="1" y="1907"/>
                    <a:pt x="434" y="2820"/>
                  </a:cubicBezTo>
                  <a:cubicBezTo>
                    <a:pt x="487" y="2918"/>
                    <a:pt x="572" y="2959"/>
                    <a:pt x="657" y="2959"/>
                  </a:cubicBezTo>
                  <a:cubicBezTo>
                    <a:pt x="828" y="2959"/>
                    <a:pt x="998" y="2791"/>
                    <a:pt x="891" y="2592"/>
                  </a:cubicBezTo>
                  <a:cubicBezTo>
                    <a:pt x="548" y="1885"/>
                    <a:pt x="754" y="1040"/>
                    <a:pt x="1233" y="469"/>
                  </a:cubicBezTo>
                  <a:cubicBezTo>
                    <a:pt x="1409" y="276"/>
                    <a:pt x="1232" y="0"/>
                    <a:pt x="1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5"/>
            <p:cNvSpPr/>
            <p:nvPr/>
          </p:nvSpPr>
          <p:spPr>
            <a:xfrm flipH="1">
              <a:off x="912912" y="1185310"/>
              <a:ext cx="220672" cy="116827"/>
            </a:xfrm>
            <a:custGeom>
              <a:avLst/>
              <a:gdLst/>
              <a:ahLst/>
              <a:cxnLst/>
              <a:rect l="l" t="t" r="r" b="b"/>
              <a:pathLst>
                <a:path w="5548" h="2937" extrusionOk="0">
                  <a:moveTo>
                    <a:pt x="4871" y="0"/>
                  </a:moveTo>
                  <a:cubicBezTo>
                    <a:pt x="4830" y="0"/>
                    <a:pt x="4789" y="7"/>
                    <a:pt x="4748" y="20"/>
                  </a:cubicBezTo>
                  <a:lnTo>
                    <a:pt x="320" y="1275"/>
                  </a:lnTo>
                  <a:cubicBezTo>
                    <a:pt x="115" y="1321"/>
                    <a:pt x="1" y="1549"/>
                    <a:pt x="69" y="1755"/>
                  </a:cubicBezTo>
                  <a:lnTo>
                    <a:pt x="320" y="2645"/>
                  </a:lnTo>
                  <a:cubicBezTo>
                    <a:pt x="377" y="2814"/>
                    <a:pt x="526" y="2937"/>
                    <a:pt x="691" y="2937"/>
                  </a:cubicBezTo>
                  <a:cubicBezTo>
                    <a:pt x="727" y="2937"/>
                    <a:pt x="763" y="2931"/>
                    <a:pt x="800" y="2919"/>
                  </a:cubicBezTo>
                  <a:lnTo>
                    <a:pt x="5228" y="1663"/>
                  </a:lnTo>
                  <a:cubicBezTo>
                    <a:pt x="5433" y="1595"/>
                    <a:pt x="5547" y="1390"/>
                    <a:pt x="5479" y="1184"/>
                  </a:cubicBezTo>
                  <a:lnTo>
                    <a:pt x="5228" y="271"/>
                  </a:lnTo>
                  <a:cubicBezTo>
                    <a:pt x="5191" y="106"/>
                    <a:pt x="5037" y="0"/>
                    <a:pt x="4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5"/>
            <p:cNvSpPr/>
            <p:nvPr/>
          </p:nvSpPr>
          <p:spPr>
            <a:xfrm flipH="1">
              <a:off x="1010042" y="1109415"/>
              <a:ext cx="81777" cy="73588"/>
            </a:xfrm>
            <a:custGeom>
              <a:avLst/>
              <a:gdLst/>
              <a:ahLst/>
              <a:cxnLst/>
              <a:rect l="l" t="t" r="r" b="b"/>
              <a:pathLst>
                <a:path w="2056" h="1850" extrusionOk="0">
                  <a:moveTo>
                    <a:pt x="1017" y="0"/>
                  </a:moveTo>
                  <a:cubicBezTo>
                    <a:pt x="937" y="0"/>
                    <a:pt x="856" y="11"/>
                    <a:pt x="777" y="34"/>
                  </a:cubicBezTo>
                  <a:cubicBezTo>
                    <a:pt x="297" y="193"/>
                    <a:pt x="1" y="695"/>
                    <a:pt x="138" y="1175"/>
                  </a:cubicBezTo>
                  <a:cubicBezTo>
                    <a:pt x="251" y="1590"/>
                    <a:pt x="629" y="1849"/>
                    <a:pt x="1028" y="1849"/>
                  </a:cubicBezTo>
                  <a:cubicBezTo>
                    <a:pt x="1111" y="1849"/>
                    <a:pt x="1196" y="1838"/>
                    <a:pt x="1279" y="1814"/>
                  </a:cubicBezTo>
                  <a:cubicBezTo>
                    <a:pt x="1758" y="1677"/>
                    <a:pt x="2055" y="1152"/>
                    <a:pt x="1918" y="673"/>
                  </a:cubicBezTo>
                  <a:cubicBezTo>
                    <a:pt x="1804" y="273"/>
                    <a:pt x="142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5"/>
            <p:cNvSpPr/>
            <p:nvPr/>
          </p:nvSpPr>
          <p:spPr>
            <a:xfrm flipH="1">
              <a:off x="957420" y="1295454"/>
              <a:ext cx="81738" cy="72753"/>
            </a:xfrm>
            <a:custGeom>
              <a:avLst/>
              <a:gdLst/>
              <a:ahLst/>
              <a:cxnLst/>
              <a:rect l="l" t="t" r="r" b="b"/>
              <a:pathLst>
                <a:path w="2055" h="1829" extrusionOk="0">
                  <a:moveTo>
                    <a:pt x="1036" y="1"/>
                  </a:moveTo>
                  <a:cubicBezTo>
                    <a:pt x="951" y="1"/>
                    <a:pt x="864" y="12"/>
                    <a:pt x="777" y="36"/>
                  </a:cubicBezTo>
                  <a:cubicBezTo>
                    <a:pt x="297" y="173"/>
                    <a:pt x="1" y="675"/>
                    <a:pt x="160" y="1177"/>
                  </a:cubicBezTo>
                  <a:cubicBezTo>
                    <a:pt x="273" y="1573"/>
                    <a:pt x="636" y="1829"/>
                    <a:pt x="1028" y="1829"/>
                  </a:cubicBezTo>
                  <a:cubicBezTo>
                    <a:pt x="1111" y="1829"/>
                    <a:pt x="1195" y="1817"/>
                    <a:pt x="1279" y="1793"/>
                  </a:cubicBezTo>
                  <a:cubicBezTo>
                    <a:pt x="1781" y="1656"/>
                    <a:pt x="2055" y="1154"/>
                    <a:pt x="1918" y="675"/>
                  </a:cubicBezTo>
                  <a:cubicBezTo>
                    <a:pt x="1805" y="260"/>
                    <a:pt x="1442" y="1"/>
                    <a:pt x="1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5"/>
            <p:cNvSpPr/>
            <p:nvPr/>
          </p:nvSpPr>
          <p:spPr>
            <a:xfrm flipH="1">
              <a:off x="4218533" y="634034"/>
              <a:ext cx="102580" cy="301553"/>
            </a:xfrm>
            <a:custGeom>
              <a:avLst/>
              <a:gdLst/>
              <a:ahLst/>
              <a:cxnLst/>
              <a:rect l="l" t="t" r="r" b="b"/>
              <a:pathLst>
                <a:path w="2579" h="7581" extrusionOk="0">
                  <a:moveTo>
                    <a:pt x="1334" y="259"/>
                  </a:moveTo>
                  <a:cubicBezTo>
                    <a:pt x="1374" y="259"/>
                    <a:pt x="1417" y="265"/>
                    <a:pt x="1461" y="275"/>
                  </a:cubicBezTo>
                  <a:cubicBezTo>
                    <a:pt x="2237" y="458"/>
                    <a:pt x="2214" y="3311"/>
                    <a:pt x="2237" y="3836"/>
                  </a:cubicBezTo>
                  <a:cubicBezTo>
                    <a:pt x="2218" y="4240"/>
                    <a:pt x="2020" y="7241"/>
                    <a:pt x="1288" y="7241"/>
                  </a:cubicBezTo>
                  <a:cubicBezTo>
                    <a:pt x="1152" y="7241"/>
                    <a:pt x="997" y="7138"/>
                    <a:pt x="822" y="6894"/>
                  </a:cubicBezTo>
                  <a:cubicBezTo>
                    <a:pt x="274" y="6118"/>
                    <a:pt x="320" y="4635"/>
                    <a:pt x="320" y="3767"/>
                  </a:cubicBezTo>
                  <a:cubicBezTo>
                    <a:pt x="320" y="3416"/>
                    <a:pt x="320" y="259"/>
                    <a:pt x="1334" y="259"/>
                  </a:cubicBezTo>
                  <a:close/>
                  <a:moveTo>
                    <a:pt x="1298" y="0"/>
                  </a:moveTo>
                  <a:cubicBezTo>
                    <a:pt x="1284" y="0"/>
                    <a:pt x="1270" y="1"/>
                    <a:pt x="1256" y="1"/>
                  </a:cubicBezTo>
                  <a:cubicBezTo>
                    <a:pt x="0" y="70"/>
                    <a:pt x="46" y="3060"/>
                    <a:pt x="46" y="3836"/>
                  </a:cubicBezTo>
                  <a:cubicBezTo>
                    <a:pt x="46" y="4513"/>
                    <a:pt x="23" y="7580"/>
                    <a:pt x="1238" y="7580"/>
                  </a:cubicBezTo>
                  <a:cubicBezTo>
                    <a:pt x="1251" y="7580"/>
                    <a:pt x="1265" y="7580"/>
                    <a:pt x="1278" y="7579"/>
                  </a:cubicBezTo>
                  <a:cubicBezTo>
                    <a:pt x="2578" y="7511"/>
                    <a:pt x="2488" y="4595"/>
                    <a:pt x="2511" y="3770"/>
                  </a:cubicBezTo>
                  <a:lnTo>
                    <a:pt x="2511" y="3770"/>
                  </a:lnTo>
                  <a:cubicBezTo>
                    <a:pt x="2511" y="3769"/>
                    <a:pt x="2511" y="3768"/>
                    <a:pt x="2511" y="3767"/>
                  </a:cubicBezTo>
                  <a:lnTo>
                    <a:pt x="2511" y="3767"/>
                  </a:lnTo>
                  <a:cubicBezTo>
                    <a:pt x="2511" y="3767"/>
                    <a:pt x="2511" y="3767"/>
                    <a:pt x="2511" y="3767"/>
                  </a:cubicBezTo>
                  <a:cubicBezTo>
                    <a:pt x="2511" y="3767"/>
                    <a:pt x="2511" y="3766"/>
                    <a:pt x="2511" y="3765"/>
                  </a:cubicBezTo>
                  <a:lnTo>
                    <a:pt x="2511" y="3765"/>
                  </a:lnTo>
                  <a:cubicBezTo>
                    <a:pt x="2488" y="3015"/>
                    <a:pt x="2554" y="0"/>
                    <a:pt x="1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5"/>
            <p:cNvSpPr/>
            <p:nvPr/>
          </p:nvSpPr>
          <p:spPr>
            <a:xfrm flipH="1">
              <a:off x="4122277" y="669197"/>
              <a:ext cx="291471" cy="231425"/>
            </a:xfrm>
            <a:custGeom>
              <a:avLst/>
              <a:gdLst/>
              <a:ahLst/>
              <a:cxnLst/>
              <a:rect l="l" t="t" r="r" b="b"/>
              <a:pathLst>
                <a:path w="7328" h="5818" extrusionOk="0">
                  <a:moveTo>
                    <a:pt x="5803" y="339"/>
                  </a:moveTo>
                  <a:cubicBezTo>
                    <a:pt x="6017" y="339"/>
                    <a:pt x="6167" y="447"/>
                    <a:pt x="6209" y="715"/>
                  </a:cubicBezTo>
                  <a:cubicBezTo>
                    <a:pt x="6346" y="1651"/>
                    <a:pt x="4840" y="3043"/>
                    <a:pt x="4246" y="3637"/>
                  </a:cubicBezTo>
                  <a:cubicBezTo>
                    <a:pt x="4233" y="3653"/>
                    <a:pt x="4225" y="3667"/>
                    <a:pt x="4221" y="3681"/>
                  </a:cubicBezTo>
                  <a:lnTo>
                    <a:pt x="4221" y="3681"/>
                  </a:lnTo>
                  <a:cubicBezTo>
                    <a:pt x="3811" y="4069"/>
                    <a:pt x="3397" y="4454"/>
                    <a:pt x="2923" y="4778"/>
                  </a:cubicBezTo>
                  <a:cubicBezTo>
                    <a:pt x="2649" y="4983"/>
                    <a:pt x="2329" y="5234"/>
                    <a:pt x="1987" y="5349"/>
                  </a:cubicBezTo>
                  <a:cubicBezTo>
                    <a:pt x="1868" y="5392"/>
                    <a:pt x="1672" y="5440"/>
                    <a:pt x="1481" y="5440"/>
                  </a:cubicBezTo>
                  <a:cubicBezTo>
                    <a:pt x="1270" y="5440"/>
                    <a:pt x="1066" y="5381"/>
                    <a:pt x="982" y="5189"/>
                  </a:cubicBezTo>
                  <a:cubicBezTo>
                    <a:pt x="868" y="4846"/>
                    <a:pt x="1439" y="4048"/>
                    <a:pt x="1599" y="3796"/>
                  </a:cubicBezTo>
                  <a:cubicBezTo>
                    <a:pt x="1987" y="3203"/>
                    <a:pt x="2443" y="2678"/>
                    <a:pt x="2945" y="2199"/>
                  </a:cubicBezTo>
                  <a:cubicBezTo>
                    <a:pt x="3199" y="1945"/>
                    <a:pt x="4978" y="339"/>
                    <a:pt x="5803" y="339"/>
                  </a:cubicBezTo>
                  <a:close/>
                  <a:moveTo>
                    <a:pt x="5819" y="1"/>
                  </a:moveTo>
                  <a:cubicBezTo>
                    <a:pt x="4761" y="1"/>
                    <a:pt x="3153" y="1628"/>
                    <a:pt x="2717" y="2085"/>
                  </a:cubicBezTo>
                  <a:cubicBezTo>
                    <a:pt x="2283" y="2518"/>
                    <a:pt x="1" y="4801"/>
                    <a:pt x="868" y="5622"/>
                  </a:cubicBezTo>
                  <a:cubicBezTo>
                    <a:pt x="1008" y="5759"/>
                    <a:pt x="1181" y="5817"/>
                    <a:pt x="1376" y="5817"/>
                  </a:cubicBezTo>
                  <a:cubicBezTo>
                    <a:pt x="2418" y="5817"/>
                    <a:pt x="4071" y="4136"/>
                    <a:pt x="4475" y="3751"/>
                  </a:cubicBezTo>
                  <a:cubicBezTo>
                    <a:pt x="4479" y="3746"/>
                    <a:pt x="4484" y="3741"/>
                    <a:pt x="4488" y="3737"/>
                  </a:cubicBezTo>
                  <a:lnTo>
                    <a:pt x="4488" y="3737"/>
                  </a:lnTo>
                  <a:cubicBezTo>
                    <a:pt x="4491" y="3734"/>
                    <a:pt x="4494" y="3731"/>
                    <a:pt x="4498" y="3728"/>
                  </a:cubicBezTo>
                  <a:cubicBezTo>
                    <a:pt x="4908" y="3294"/>
                    <a:pt x="7328" y="852"/>
                    <a:pt x="6255" y="122"/>
                  </a:cubicBezTo>
                  <a:cubicBezTo>
                    <a:pt x="6126" y="38"/>
                    <a:pt x="5979" y="1"/>
                    <a:pt x="5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5"/>
            <p:cNvSpPr/>
            <p:nvPr/>
          </p:nvSpPr>
          <p:spPr>
            <a:xfrm flipH="1">
              <a:off x="4073235" y="739364"/>
              <a:ext cx="389517" cy="93557"/>
            </a:xfrm>
            <a:custGeom>
              <a:avLst/>
              <a:gdLst/>
              <a:ahLst/>
              <a:cxnLst/>
              <a:rect l="l" t="t" r="r" b="b"/>
              <a:pathLst>
                <a:path w="9793" h="2352" extrusionOk="0">
                  <a:moveTo>
                    <a:pt x="4748" y="115"/>
                  </a:moveTo>
                  <a:cubicBezTo>
                    <a:pt x="5684" y="115"/>
                    <a:pt x="6962" y="138"/>
                    <a:pt x="7829" y="594"/>
                  </a:cubicBezTo>
                  <a:cubicBezTo>
                    <a:pt x="9792" y="1644"/>
                    <a:pt x="5547" y="2169"/>
                    <a:pt x="4931" y="2192"/>
                  </a:cubicBezTo>
                  <a:cubicBezTo>
                    <a:pt x="4018" y="2169"/>
                    <a:pt x="2488" y="2215"/>
                    <a:pt x="1712" y="1622"/>
                  </a:cubicBezTo>
                  <a:cubicBezTo>
                    <a:pt x="0" y="389"/>
                    <a:pt x="4018" y="115"/>
                    <a:pt x="4748" y="115"/>
                  </a:cubicBezTo>
                  <a:close/>
                  <a:moveTo>
                    <a:pt x="4643" y="1"/>
                  </a:moveTo>
                  <a:cubicBezTo>
                    <a:pt x="3611" y="1"/>
                    <a:pt x="1701" y="38"/>
                    <a:pt x="1142" y="846"/>
                  </a:cubicBezTo>
                  <a:cubicBezTo>
                    <a:pt x="259" y="2113"/>
                    <a:pt x="4091" y="2281"/>
                    <a:pt x="4733" y="2306"/>
                  </a:cubicBezTo>
                  <a:lnTo>
                    <a:pt x="4733" y="2306"/>
                  </a:lnTo>
                  <a:cubicBezTo>
                    <a:pt x="4737" y="2306"/>
                    <a:pt x="4742" y="2306"/>
                    <a:pt x="4748" y="2306"/>
                  </a:cubicBezTo>
                  <a:cubicBezTo>
                    <a:pt x="4749" y="2306"/>
                    <a:pt x="4749" y="2306"/>
                    <a:pt x="4750" y="2306"/>
                  </a:cubicBezTo>
                  <a:lnTo>
                    <a:pt x="4750" y="2306"/>
                  </a:lnTo>
                  <a:cubicBezTo>
                    <a:pt x="5641" y="2284"/>
                    <a:pt x="7921" y="2351"/>
                    <a:pt x="8537" y="1439"/>
                  </a:cubicBezTo>
                  <a:cubicBezTo>
                    <a:pt x="9404" y="161"/>
                    <a:pt x="5501" y="1"/>
                    <a:pt x="4931" y="1"/>
                  </a:cubicBezTo>
                  <a:cubicBezTo>
                    <a:pt x="4846" y="1"/>
                    <a:pt x="4749" y="1"/>
                    <a:pt x="4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5"/>
            <p:cNvSpPr/>
            <p:nvPr/>
          </p:nvSpPr>
          <p:spPr>
            <a:xfrm flipH="1">
              <a:off x="4122277" y="671385"/>
              <a:ext cx="296881" cy="226851"/>
            </a:xfrm>
            <a:custGeom>
              <a:avLst/>
              <a:gdLst/>
              <a:ahLst/>
              <a:cxnLst/>
              <a:rect l="l" t="t" r="r" b="b"/>
              <a:pathLst>
                <a:path w="7464" h="5703" extrusionOk="0">
                  <a:moveTo>
                    <a:pt x="1506" y="222"/>
                  </a:moveTo>
                  <a:cubicBezTo>
                    <a:pt x="2319" y="222"/>
                    <a:pt x="4068" y="1807"/>
                    <a:pt x="4382" y="2121"/>
                  </a:cubicBezTo>
                  <a:cubicBezTo>
                    <a:pt x="4976" y="2714"/>
                    <a:pt x="6505" y="4175"/>
                    <a:pt x="6345" y="5179"/>
                  </a:cubicBezTo>
                  <a:cubicBezTo>
                    <a:pt x="6311" y="5393"/>
                    <a:pt x="6187" y="5481"/>
                    <a:pt x="6004" y="5481"/>
                  </a:cubicBezTo>
                  <a:cubicBezTo>
                    <a:pt x="5214" y="5481"/>
                    <a:pt x="3341" y="3823"/>
                    <a:pt x="3081" y="3582"/>
                  </a:cubicBezTo>
                  <a:cubicBezTo>
                    <a:pt x="2534" y="3011"/>
                    <a:pt x="2009" y="2418"/>
                    <a:pt x="1598" y="1733"/>
                  </a:cubicBezTo>
                  <a:cubicBezTo>
                    <a:pt x="1438" y="1459"/>
                    <a:pt x="1027" y="888"/>
                    <a:pt x="1118" y="523"/>
                  </a:cubicBezTo>
                  <a:cubicBezTo>
                    <a:pt x="1175" y="310"/>
                    <a:pt x="1315" y="222"/>
                    <a:pt x="1506" y="222"/>
                  </a:cubicBezTo>
                  <a:close/>
                  <a:moveTo>
                    <a:pt x="1608" y="0"/>
                  </a:moveTo>
                  <a:cubicBezTo>
                    <a:pt x="1432" y="0"/>
                    <a:pt x="1267" y="42"/>
                    <a:pt x="1118" y="135"/>
                  </a:cubicBezTo>
                  <a:cubicBezTo>
                    <a:pt x="1" y="819"/>
                    <a:pt x="2371" y="3191"/>
                    <a:pt x="2829" y="3672"/>
                  </a:cubicBezTo>
                  <a:lnTo>
                    <a:pt x="2829" y="3672"/>
                  </a:lnTo>
                  <a:cubicBezTo>
                    <a:pt x="2830" y="3672"/>
                    <a:pt x="2830" y="3673"/>
                    <a:pt x="2830" y="3673"/>
                  </a:cubicBezTo>
                  <a:cubicBezTo>
                    <a:pt x="3340" y="4183"/>
                    <a:pt x="4792" y="5702"/>
                    <a:pt x="5872" y="5702"/>
                  </a:cubicBezTo>
                  <a:cubicBezTo>
                    <a:pt x="6049" y="5702"/>
                    <a:pt x="6217" y="5661"/>
                    <a:pt x="6368" y="5567"/>
                  </a:cubicBezTo>
                  <a:cubicBezTo>
                    <a:pt x="7464" y="4906"/>
                    <a:pt x="5113" y="2509"/>
                    <a:pt x="4634" y="2030"/>
                  </a:cubicBezTo>
                  <a:cubicBezTo>
                    <a:pt x="4144" y="1520"/>
                    <a:pt x="2677" y="0"/>
                    <a:pt x="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5"/>
            <p:cNvSpPr/>
            <p:nvPr/>
          </p:nvSpPr>
          <p:spPr>
            <a:xfrm flipH="1">
              <a:off x="4247568" y="762077"/>
              <a:ext cx="46338" cy="46341"/>
            </a:xfrm>
            <a:custGeom>
              <a:avLst/>
              <a:gdLst/>
              <a:ahLst/>
              <a:cxnLst/>
              <a:rect l="l" t="t" r="r" b="b"/>
              <a:pathLst>
                <a:path w="1165" h="1165" extrusionOk="0">
                  <a:moveTo>
                    <a:pt x="594" y="1"/>
                  </a:moveTo>
                  <a:cubicBezTo>
                    <a:pt x="252" y="1"/>
                    <a:pt x="1" y="252"/>
                    <a:pt x="1" y="571"/>
                  </a:cubicBezTo>
                  <a:cubicBezTo>
                    <a:pt x="1" y="891"/>
                    <a:pt x="252" y="1165"/>
                    <a:pt x="594" y="1165"/>
                  </a:cubicBezTo>
                  <a:cubicBezTo>
                    <a:pt x="914" y="1165"/>
                    <a:pt x="1165" y="891"/>
                    <a:pt x="1165" y="571"/>
                  </a:cubicBezTo>
                  <a:cubicBezTo>
                    <a:pt x="1165" y="252"/>
                    <a:pt x="914" y="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9" name="Google Shape;1879;p25"/>
            <p:cNvGrpSpPr/>
            <p:nvPr/>
          </p:nvGrpSpPr>
          <p:grpSpPr>
            <a:xfrm>
              <a:off x="2560957" y="2874144"/>
              <a:ext cx="325081" cy="325102"/>
              <a:chOff x="2252932" y="2731382"/>
              <a:chExt cx="325081" cy="325102"/>
            </a:xfrm>
          </p:grpSpPr>
          <p:sp>
            <p:nvSpPr>
              <p:cNvPr id="1880" name="Google Shape;1880;p25"/>
              <p:cNvSpPr/>
              <p:nvPr/>
            </p:nvSpPr>
            <p:spPr>
              <a:xfrm flipH="1">
                <a:off x="2472649" y="2985600"/>
                <a:ext cx="77203" cy="60860"/>
              </a:xfrm>
              <a:custGeom>
                <a:avLst/>
                <a:gdLst/>
                <a:ahLst/>
                <a:cxnLst/>
                <a:rect l="l" t="t" r="r" b="b"/>
                <a:pathLst>
                  <a:path w="1941" h="1530" extrusionOk="0">
                    <a:moveTo>
                      <a:pt x="0" y="1"/>
                    </a:moveTo>
                    <a:lnTo>
                      <a:pt x="0" y="1"/>
                    </a:lnTo>
                    <a:cubicBezTo>
                      <a:pt x="480" y="685"/>
                      <a:pt x="1142" y="1233"/>
                      <a:pt x="1918" y="1530"/>
                    </a:cubicBezTo>
                    <a:cubicBezTo>
                      <a:pt x="1918" y="1302"/>
                      <a:pt x="1918" y="1096"/>
                      <a:pt x="1940" y="868"/>
                    </a:cubicBezTo>
                    <a:cubicBezTo>
                      <a:pt x="1210" y="777"/>
                      <a:pt x="548" y="457"/>
                      <a:pt x="0"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5"/>
              <p:cNvSpPr/>
              <p:nvPr/>
            </p:nvSpPr>
            <p:spPr>
              <a:xfrm flipH="1">
                <a:off x="2262915" y="2779513"/>
                <a:ext cx="49997" cy="58155"/>
              </a:xfrm>
              <a:custGeom>
                <a:avLst/>
                <a:gdLst/>
                <a:ahLst/>
                <a:cxnLst/>
                <a:rect l="l" t="t" r="r" b="b"/>
                <a:pathLst>
                  <a:path w="1257" h="1462" extrusionOk="0">
                    <a:moveTo>
                      <a:pt x="297" y="0"/>
                    </a:moveTo>
                    <a:lnTo>
                      <a:pt x="297" y="0"/>
                    </a:lnTo>
                    <a:cubicBezTo>
                      <a:pt x="320" y="69"/>
                      <a:pt x="343" y="160"/>
                      <a:pt x="343" y="229"/>
                    </a:cubicBezTo>
                    <a:cubicBezTo>
                      <a:pt x="343" y="411"/>
                      <a:pt x="206" y="571"/>
                      <a:pt x="1" y="639"/>
                    </a:cubicBezTo>
                    <a:cubicBezTo>
                      <a:pt x="92" y="845"/>
                      <a:pt x="160" y="1050"/>
                      <a:pt x="229" y="1279"/>
                    </a:cubicBezTo>
                    <a:cubicBezTo>
                      <a:pt x="526" y="1301"/>
                      <a:pt x="891" y="1393"/>
                      <a:pt x="1256" y="1461"/>
                    </a:cubicBezTo>
                    <a:cubicBezTo>
                      <a:pt x="1051" y="913"/>
                      <a:pt x="708" y="411"/>
                      <a:pt x="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5"/>
              <p:cNvSpPr/>
              <p:nvPr/>
            </p:nvSpPr>
            <p:spPr>
              <a:xfrm flipH="1">
                <a:off x="2256591" y="2920763"/>
                <a:ext cx="94426" cy="85760"/>
              </a:xfrm>
              <a:custGeom>
                <a:avLst/>
                <a:gdLst/>
                <a:ahLst/>
                <a:cxnLst/>
                <a:rect l="l" t="t" r="r" b="b"/>
                <a:pathLst>
                  <a:path w="2374" h="2156" extrusionOk="0">
                    <a:moveTo>
                      <a:pt x="1587" y="1"/>
                    </a:moveTo>
                    <a:cubicBezTo>
                      <a:pt x="1423" y="1"/>
                      <a:pt x="1251" y="15"/>
                      <a:pt x="1073" y="56"/>
                    </a:cubicBezTo>
                    <a:cubicBezTo>
                      <a:pt x="845" y="649"/>
                      <a:pt x="479" y="1174"/>
                      <a:pt x="0" y="1608"/>
                    </a:cubicBezTo>
                    <a:cubicBezTo>
                      <a:pt x="525" y="1745"/>
                      <a:pt x="1027" y="1950"/>
                      <a:pt x="1324" y="2156"/>
                    </a:cubicBezTo>
                    <a:cubicBezTo>
                      <a:pt x="1849" y="1585"/>
                      <a:pt x="2237" y="877"/>
                      <a:pt x="2374" y="79"/>
                    </a:cubicBezTo>
                    <a:cubicBezTo>
                      <a:pt x="2153" y="49"/>
                      <a:pt x="1884" y="1"/>
                      <a:pt x="1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5"/>
              <p:cNvSpPr/>
              <p:nvPr/>
            </p:nvSpPr>
            <p:spPr>
              <a:xfrm flipH="1">
                <a:off x="2317407" y="3007398"/>
                <a:ext cx="109898" cy="49085"/>
              </a:xfrm>
              <a:custGeom>
                <a:avLst/>
                <a:gdLst/>
                <a:ahLst/>
                <a:cxnLst/>
                <a:rect l="l" t="t" r="r" b="b"/>
                <a:pathLst>
                  <a:path w="2763" h="1234" extrusionOk="0">
                    <a:moveTo>
                      <a:pt x="1051" y="0"/>
                    </a:moveTo>
                    <a:cubicBezTo>
                      <a:pt x="868" y="69"/>
                      <a:pt x="663" y="160"/>
                      <a:pt x="480" y="206"/>
                    </a:cubicBezTo>
                    <a:cubicBezTo>
                      <a:pt x="297" y="457"/>
                      <a:pt x="160" y="845"/>
                      <a:pt x="1" y="1233"/>
                    </a:cubicBezTo>
                    <a:lnTo>
                      <a:pt x="297" y="1233"/>
                    </a:lnTo>
                    <a:cubicBezTo>
                      <a:pt x="1233" y="1233"/>
                      <a:pt x="2078" y="914"/>
                      <a:pt x="2763" y="389"/>
                    </a:cubicBezTo>
                    <a:cubicBezTo>
                      <a:pt x="2238" y="252"/>
                      <a:pt x="1530" y="23"/>
                      <a:pt x="1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5"/>
              <p:cNvSpPr/>
              <p:nvPr/>
            </p:nvSpPr>
            <p:spPr>
              <a:xfrm flipH="1">
                <a:off x="2303804" y="2735002"/>
                <a:ext cx="274209" cy="285165"/>
              </a:xfrm>
              <a:custGeom>
                <a:avLst/>
                <a:gdLst/>
                <a:ahLst/>
                <a:cxnLst/>
                <a:rect l="l" t="t" r="r" b="b"/>
                <a:pathLst>
                  <a:path w="6894" h="7169" extrusionOk="0">
                    <a:moveTo>
                      <a:pt x="4269" y="1"/>
                    </a:moveTo>
                    <a:lnTo>
                      <a:pt x="4269" y="1"/>
                    </a:lnTo>
                    <a:cubicBezTo>
                      <a:pt x="4589" y="457"/>
                      <a:pt x="4794" y="1028"/>
                      <a:pt x="4794" y="1644"/>
                    </a:cubicBezTo>
                    <a:cubicBezTo>
                      <a:pt x="4794" y="2786"/>
                      <a:pt x="4109" y="3790"/>
                      <a:pt x="3128" y="4224"/>
                    </a:cubicBezTo>
                    <a:cubicBezTo>
                      <a:pt x="3105" y="4246"/>
                      <a:pt x="3082" y="4246"/>
                      <a:pt x="3082" y="4246"/>
                    </a:cubicBezTo>
                    <a:cubicBezTo>
                      <a:pt x="2989" y="4677"/>
                      <a:pt x="2818" y="5031"/>
                      <a:pt x="2294" y="5031"/>
                    </a:cubicBezTo>
                    <a:cubicBezTo>
                      <a:pt x="2179" y="5031"/>
                      <a:pt x="2047" y="5014"/>
                      <a:pt x="1895" y="4977"/>
                    </a:cubicBezTo>
                    <a:cubicBezTo>
                      <a:pt x="1119" y="4771"/>
                      <a:pt x="434" y="4338"/>
                      <a:pt x="1" y="3813"/>
                    </a:cubicBezTo>
                    <a:cubicBezTo>
                      <a:pt x="1" y="3881"/>
                      <a:pt x="1" y="3927"/>
                      <a:pt x="1" y="3995"/>
                    </a:cubicBezTo>
                    <a:cubicBezTo>
                      <a:pt x="1" y="4863"/>
                      <a:pt x="252" y="5662"/>
                      <a:pt x="708" y="6301"/>
                    </a:cubicBezTo>
                    <a:cubicBezTo>
                      <a:pt x="1256" y="6757"/>
                      <a:pt x="1918" y="7077"/>
                      <a:pt x="2648" y="7168"/>
                    </a:cubicBezTo>
                    <a:cubicBezTo>
                      <a:pt x="2717" y="6734"/>
                      <a:pt x="2900" y="6346"/>
                      <a:pt x="3356" y="6164"/>
                    </a:cubicBezTo>
                    <a:cubicBezTo>
                      <a:pt x="3591" y="6077"/>
                      <a:pt x="3870" y="6039"/>
                      <a:pt x="4170" y="6039"/>
                    </a:cubicBezTo>
                    <a:cubicBezTo>
                      <a:pt x="4656" y="6039"/>
                      <a:pt x="5199" y="6137"/>
                      <a:pt x="5707" y="6278"/>
                    </a:cubicBezTo>
                    <a:cubicBezTo>
                      <a:pt x="6186" y="5844"/>
                      <a:pt x="6552" y="5319"/>
                      <a:pt x="6780" y="4726"/>
                    </a:cubicBezTo>
                    <a:lnTo>
                      <a:pt x="6780" y="4726"/>
                    </a:lnTo>
                    <a:cubicBezTo>
                      <a:pt x="6483" y="4771"/>
                      <a:pt x="6164" y="4931"/>
                      <a:pt x="5844" y="5205"/>
                    </a:cubicBezTo>
                    <a:cubicBezTo>
                      <a:pt x="5692" y="5343"/>
                      <a:pt x="5577" y="5403"/>
                      <a:pt x="5494" y="5403"/>
                    </a:cubicBezTo>
                    <a:cubicBezTo>
                      <a:pt x="5035" y="5403"/>
                      <a:pt x="5493" y="3607"/>
                      <a:pt x="5821" y="2854"/>
                    </a:cubicBezTo>
                    <a:cubicBezTo>
                      <a:pt x="5976" y="2505"/>
                      <a:pt x="6279" y="2387"/>
                      <a:pt x="6674" y="2387"/>
                    </a:cubicBezTo>
                    <a:cubicBezTo>
                      <a:pt x="6745" y="2387"/>
                      <a:pt x="6818" y="2391"/>
                      <a:pt x="6894" y="2398"/>
                    </a:cubicBezTo>
                    <a:cubicBezTo>
                      <a:pt x="6825" y="2169"/>
                      <a:pt x="6757" y="1964"/>
                      <a:pt x="6666" y="1758"/>
                    </a:cubicBezTo>
                    <a:cubicBezTo>
                      <a:pt x="6548" y="1811"/>
                      <a:pt x="6412" y="1840"/>
                      <a:pt x="6275" y="1840"/>
                    </a:cubicBezTo>
                    <a:cubicBezTo>
                      <a:pt x="5931" y="1840"/>
                      <a:pt x="5577" y="1654"/>
                      <a:pt x="5479" y="1165"/>
                    </a:cubicBezTo>
                    <a:cubicBezTo>
                      <a:pt x="5319" y="412"/>
                      <a:pt x="4794" y="115"/>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5"/>
              <p:cNvSpPr/>
              <p:nvPr/>
            </p:nvSpPr>
            <p:spPr>
              <a:xfrm flipH="1">
                <a:off x="2385502" y="3007080"/>
                <a:ext cx="22712" cy="8512"/>
              </a:xfrm>
              <a:custGeom>
                <a:avLst/>
                <a:gdLst/>
                <a:ahLst/>
                <a:cxnLst/>
                <a:rect l="l" t="t" r="r" b="b"/>
                <a:pathLst>
                  <a:path w="571" h="214" extrusionOk="0">
                    <a:moveTo>
                      <a:pt x="427" y="1"/>
                    </a:moveTo>
                    <a:cubicBezTo>
                      <a:pt x="273" y="1"/>
                      <a:pt x="157" y="34"/>
                      <a:pt x="69" y="123"/>
                    </a:cubicBezTo>
                    <a:cubicBezTo>
                      <a:pt x="46" y="145"/>
                      <a:pt x="23" y="191"/>
                      <a:pt x="0" y="214"/>
                    </a:cubicBezTo>
                    <a:cubicBezTo>
                      <a:pt x="183" y="168"/>
                      <a:pt x="388" y="100"/>
                      <a:pt x="571" y="8"/>
                    </a:cubicBezTo>
                    <a:cubicBezTo>
                      <a:pt x="519" y="3"/>
                      <a:pt x="472" y="1"/>
                      <a:pt x="427" y="1"/>
                    </a:cubicBezTo>
                    <a:close/>
                  </a:path>
                </a:pathLst>
              </a:custGeom>
              <a:solidFill>
                <a:srgbClr val="7A8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5"/>
              <p:cNvSpPr/>
              <p:nvPr/>
            </p:nvSpPr>
            <p:spPr>
              <a:xfrm flipH="1">
                <a:off x="2375518" y="2732297"/>
                <a:ext cx="187977" cy="171640"/>
              </a:xfrm>
              <a:custGeom>
                <a:avLst/>
                <a:gdLst/>
                <a:ahLst/>
                <a:cxnLst/>
                <a:rect l="l" t="t" r="r" b="b"/>
                <a:pathLst>
                  <a:path w="4726" h="4315" extrusionOk="0">
                    <a:moveTo>
                      <a:pt x="3379" y="0"/>
                    </a:moveTo>
                    <a:cubicBezTo>
                      <a:pt x="1873" y="115"/>
                      <a:pt x="594" y="1050"/>
                      <a:pt x="1" y="2374"/>
                    </a:cubicBezTo>
                    <a:cubicBezTo>
                      <a:pt x="226" y="2806"/>
                      <a:pt x="516" y="3369"/>
                      <a:pt x="951" y="3369"/>
                    </a:cubicBezTo>
                    <a:cubicBezTo>
                      <a:pt x="1090" y="3369"/>
                      <a:pt x="1244" y="3312"/>
                      <a:pt x="1416" y="3173"/>
                    </a:cubicBezTo>
                    <a:cubicBezTo>
                      <a:pt x="2409" y="2409"/>
                      <a:pt x="3083" y="1406"/>
                      <a:pt x="3677" y="1406"/>
                    </a:cubicBezTo>
                    <a:cubicBezTo>
                      <a:pt x="3793" y="1406"/>
                      <a:pt x="3906" y="1444"/>
                      <a:pt x="4018" y="1530"/>
                    </a:cubicBezTo>
                    <a:cubicBezTo>
                      <a:pt x="4726" y="2032"/>
                      <a:pt x="3973" y="2443"/>
                      <a:pt x="3196" y="2876"/>
                    </a:cubicBezTo>
                    <a:cubicBezTo>
                      <a:pt x="2808" y="3105"/>
                      <a:pt x="2808" y="3767"/>
                      <a:pt x="2717" y="4314"/>
                    </a:cubicBezTo>
                    <a:cubicBezTo>
                      <a:pt x="2717" y="4314"/>
                      <a:pt x="2740" y="4314"/>
                      <a:pt x="2763" y="4292"/>
                    </a:cubicBezTo>
                    <a:cubicBezTo>
                      <a:pt x="3744" y="3858"/>
                      <a:pt x="4429" y="2854"/>
                      <a:pt x="4429" y="1712"/>
                    </a:cubicBezTo>
                    <a:cubicBezTo>
                      <a:pt x="4429" y="1096"/>
                      <a:pt x="4224" y="525"/>
                      <a:pt x="3904" y="69"/>
                    </a:cubicBezTo>
                    <a:cubicBezTo>
                      <a:pt x="3721" y="23"/>
                      <a:pt x="3539" y="0"/>
                      <a:pt x="3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5"/>
              <p:cNvSpPr/>
              <p:nvPr/>
            </p:nvSpPr>
            <p:spPr>
              <a:xfrm flipH="1">
                <a:off x="2252932" y="2830348"/>
                <a:ext cx="55446" cy="93557"/>
              </a:xfrm>
              <a:custGeom>
                <a:avLst/>
                <a:gdLst/>
                <a:ahLst/>
                <a:cxnLst/>
                <a:rect l="l" t="t" r="r" b="b"/>
                <a:pathLst>
                  <a:path w="1394" h="2352" extrusionOk="0">
                    <a:moveTo>
                      <a:pt x="115" y="1"/>
                    </a:moveTo>
                    <a:lnTo>
                      <a:pt x="115" y="1"/>
                    </a:lnTo>
                    <a:cubicBezTo>
                      <a:pt x="206" y="320"/>
                      <a:pt x="229" y="640"/>
                      <a:pt x="229" y="982"/>
                    </a:cubicBezTo>
                    <a:cubicBezTo>
                      <a:pt x="229" y="1461"/>
                      <a:pt x="161" y="1895"/>
                      <a:pt x="1" y="2329"/>
                    </a:cubicBezTo>
                    <a:cubicBezTo>
                      <a:pt x="179" y="2288"/>
                      <a:pt x="351" y="2274"/>
                      <a:pt x="515" y="2274"/>
                    </a:cubicBezTo>
                    <a:cubicBezTo>
                      <a:pt x="812" y="2274"/>
                      <a:pt x="1081" y="2322"/>
                      <a:pt x="1302" y="2352"/>
                    </a:cubicBezTo>
                    <a:cubicBezTo>
                      <a:pt x="1370" y="2123"/>
                      <a:pt x="1393" y="1849"/>
                      <a:pt x="1393" y="1598"/>
                    </a:cubicBezTo>
                    <a:cubicBezTo>
                      <a:pt x="1393" y="1096"/>
                      <a:pt x="1302" y="640"/>
                      <a:pt x="1142" y="183"/>
                    </a:cubicBezTo>
                    <a:cubicBezTo>
                      <a:pt x="777" y="115"/>
                      <a:pt x="412" y="23"/>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5"/>
              <p:cNvSpPr/>
              <p:nvPr/>
            </p:nvSpPr>
            <p:spPr>
              <a:xfrm flipH="1">
                <a:off x="2299230" y="2829911"/>
                <a:ext cx="78556" cy="120009"/>
              </a:xfrm>
              <a:custGeom>
                <a:avLst/>
                <a:gdLst/>
                <a:ahLst/>
                <a:cxnLst/>
                <a:rect l="l" t="t" r="r" b="b"/>
                <a:pathLst>
                  <a:path w="1975" h="3017" extrusionOk="0">
                    <a:moveTo>
                      <a:pt x="1640" y="1"/>
                    </a:moveTo>
                    <a:cubicBezTo>
                      <a:pt x="1245" y="1"/>
                      <a:pt x="942" y="119"/>
                      <a:pt x="787" y="468"/>
                    </a:cubicBezTo>
                    <a:cubicBezTo>
                      <a:pt x="459" y="1221"/>
                      <a:pt x="1" y="3017"/>
                      <a:pt x="460" y="3017"/>
                    </a:cubicBezTo>
                    <a:cubicBezTo>
                      <a:pt x="543" y="3017"/>
                      <a:pt x="658" y="2957"/>
                      <a:pt x="810" y="2819"/>
                    </a:cubicBezTo>
                    <a:cubicBezTo>
                      <a:pt x="1130" y="2545"/>
                      <a:pt x="1449" y="2385"/>
                      <a:pt x="1746" y="2340"/>
                    </a:cubicBezTo>
                    <a:cubicBezTo>
                      <a:pt x="1906" y="1906"/>
                      <a:pt x="1974" y="1472"/>
                      <a:pt x="1974" y="993"/>
                    </a:cubicBezTo>
                    <a:cubicBezTo>
                      <a:pt x="1974" y="651"/>
                      <a:pt x="1951" y="331"/>
                      <a:pt x="1860" y="12"/>
                    </a:cubicBezTo>
                    <a:cubicBezTo>
                      <a:pt x="1784" y="5"/>
                      <a:pt x="1711" y="1"/>
                      <a:pt x="1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5"/>
              <p:cNvSpPr/>
              <p:nvPr/>
            </p:nvSpPr>
            <p:spPr>
              <a:xfrm flipH="1">
                <a:off x="2408173" y="3015552"/>
                <a:ext cx="65430" cy="40931"/>
              </a:xfrm>
              <a:custGeom>
                <a:avLst/>
                <a:gdLst/>
                <a:ahLst/>
                <a:cxnLst/>
                <a:rect l="l" t="t" r="r" b="b"/>
                <a:pathLst>
                  <a:path w="1645" h="1029" extrusionOk="0">
                    <a:moveTo>
                      <a:pt x="1644" y="1"/>
                    </a:moveTo>
                    <a:cubicBezTo>
                      <a:pt x="1302" y="115"/>
                      <a:pt x="936" y="161"/>
                      <a:pt x="548" y="161"/>
                    </a:cubicBezTo>
                    <a:cubicBezTo>
                      <a:pt x="366" y="161"/>
                      <a:pt x="206" y="138"/>
                      <a:pt x="23" y="115"/>
                    </a:cubicBezTo>
                    <a:cubicBezTo>
                      <a:pt x="1" y="343"/>
                      <a:pt x="1" y="549"/>
                      <a:pt x="1" y="777"/>
                    </a:cubicBezTo>
                    <a:cubicBezTo>
                      <a:pt x="366" y="914"/>
                      <a:pt x="754" y="982"/>
                      <a:pt x="1165" y="1028"/>
                    </a:cubicBezTo>
                    <a:cubicBezTo>
                      <a:pt x="1324" y="640"/>
                      <a:pt x="1461" y="252"/>
                      <a:pt x="1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5"/>
              <p:cNvSpPr/>
              <p:nvPr/>
            </p:nvSpPr>
            <p:spPr>
              <a:xfrm flipH="1">
                <a:off x="2298355" y="2984685"/>
                <a:ext cx="87187" cy="38186"/>
              </a:xfrm>
              <a:custGeom>
                <a:avLst/>
                <a:gdLst/>
                <a:ahLst/>
                <a:cxnLst/>
                <a:rect l="l" t="t" r="r" b="b"/>
                <a:pathLst>
                  <a:path w="2192" h="960" extrusionOk="0">
                    <a:moveTo>
                      <a:pt x="868" y="1"/>
                    </a:moveTo>
                    <a:cubicBezTo>
                      <a:pt x="617" y="229"/>
                      <a:pt x="320" y="412"/>
                      <a:pt x="1" y="571"/>
                    </a:cubicBezTo>
                    <a:cubicBezTo>
                      <a:pt x="480" y="594"/>
                      <a:pt x="1188" y="823"/>
                      <a:pt x="1713" y="960"/>
                    </a:cubicBezTo>
                    <a:cubicBezTo>
                      <a:pt x="1895" y="845"/>
                      <a:pt x="2055" y="686"/>
                      <a:pt x="2192" y="549"/>
                    </a:cubicBezTo>
                    <a:cubicBezTo>
                      <a:pt x="1895" y="343"/>
                      <a:pt x="1393" y="138"/>
                      <a:pt x="8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5"/>
              <p:cNvSpPr/>
              <p:nvPr/>
            </p:nvSpPr>
            <p:spPr>
              <a:xfrm flipH="1">
                <a:off x="2350977" y="2975218"/>
                <a:ext cx="121712" cy="46739"/>
              </a:xfrm>
              <a:custGeom>
                <a:avLst/>
                <a:gdLst/>
                <a:ahLst/>
                <a:cxnLst/>
                <a:rect l="l" t="t" r="r" b="b"/>
                <a:pathLst>
                  <a:path w="3060" h="1175" extrusionOk="0">
                    <a:moveTo>
                      <a:pt x="1522" y="0"/>
                    </a:moveTo>
                    <a:cubicBezTo>
                      <a:pt x="1222" y="0"/>
                      <a:pt x="943" y="38"/>
                      <a:pt x="708" y="125"/>
                    </a:cubicBezTo>
                    <a:cubicBezTo>
                      <a:pt x="252" y="307"/>
                      <a:pt x="69" y="695"/>
                      <a:pt x="0" y="1129"/>
                    </a:cubicBezTo>
                    <a:cubicBezTo>
                      <a:pt x="183" y="1152"/>
                      <a:pt x="343" y="1175"/>
                      <a:pt x="525" y="1175"/>
                    </a:cubicBezTo>
                    <a:cubicBezTo>
                      <a:pt x="913" y="1175"/>
                      <a:pt x="1279" y="1129"/>
                      <a:pt x="1621" y="1015"/>
                    </a:cubicBezTo>
                    <a:cubicBezTo>
                      <a:pt x="1644" y="992"/>
                      <a:pt x="1667" y="946"/>
                      <a:pt x="1690" y="924"/>
                    </a:cubicBezTo>
                    <a:cubicBezTo>
                      <a:pt x="1778" y="835"/>
                      <a:pt x="1894" y="802"/>
                      <a:pt x="2048" y="802"/>
                    </a:cubicBezTo>
                    <a:cubicBezTo>
                      <a:pt x="2093" y="802"/>
                      <a:pt x="2140" y="804"/>
                      <a:pt x="2192" y="809"/>
                    </a:cubicBezTo>
                    <a:cubicBezTo>
                      <a:pt x="2511" y="650"/>
                      <a:pt x="2808" y="467"/>
                      <a:pt x="3059" y="239"/>
                    </a:cubicBezTo>
                    <a:cubicBezTo>
                      <a:pt x="2551" y="98"/>
                      <a:pt x="2008" y="0"/>
                      <a:pt x="1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5"/>
              <p:cNvSpPr/>
              <p:nvPr/>
            </p:nvSpPr>
            <p:spPr>
              <a:xfrm flipH="1">
                <a:off x="2455386" y="2883929"/>
                <a:ext cx="122626" cy="51194"/>
              </a:xfrm>
              <a:custGeom>
                <a:avLst/>
                <a:gdLst/>
                <a:ahLst/>
                <a:cxnLst/>
                <a:rect l="l" t="t" r="r" b="b"/>
                <a:pathLst>
                  <a:path w="3083" h="1287" extrusionOk="0">
                    <a:moveTo>
                      <a:pt x="1" y="0"/>
                    </a:moveTo>
                    <a:cubicBezTo>
                      <a:pt x="1" y="23"/>
                      <a:pt x="1" y="46"/>
                      <a:pt x="1" y="69"/>
                    </a:cubicBezTo>
                    <a:cubicBezTo>
                      <a:pt x="434" y="594"/>
                      <a:pt x="1119" y="1027"/>
                      <a:pt x="1895" y="1233"/>
                    </a:cubicBezTo>
                    <a:cubicBezTo>
                      <a:pt x="2047" y="1270"/>
                      <a:pt x="2179" y="1287"/>
                      <a:pt x="2294" y="1287"/>
                    </a:cubicBezTo>
                    <a:cubicBezTo>
                      <a:pt x="2818" y="1287"/>
                      <a:pt x="2989" y="933"/>
                      <a:pt x="3082" y="502"/>
                    </a:cubicBezTo>
                    <a:lnTo>
                      <a:pt x="3082" y="502"/>
                    </a:lnTo>
                    <a:cubicBezTo>
                      <a:pt x="2717" y="662"/>
                      <a:pt x="2329" y="753"/>
                      <a:pt x="1941" y="753"/>
                    </a:cubicBezTo>
                    <a:cubicBezTo>
                      <a:pt x="1188" y="753"/>
                      <a:pt x="503" y="45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5"/>
              <p:cNvSpPr/>
              <p:nvPr/>
            </p:nvSpPr>
            <p:spPr>
              <a:xfrm flipH="1">
                <a:off x="2375518" y="2788184"/>
                <a:ext cx="202495" cy="125737"/>
              </a:xfrm>
              <a:custGeom>
                <a:avLst/>
                <a:gdLst/>
                <a:ahLst/>
                <a:cxnLst/>
                <a:rect l="l" t="t" r="r" b="b"/>
                <a:pathLst>
                  <a:path w="5091" h="3161" extrusionOk="0">
                    <a:moveTo>
                      <a:pt x="4042" y="1"/>
                    </a:moveTo>
                    <a:cubicBezTo>
                      <a:pt x="3448" y="1"/>
                      <a:pt x="2774" y="1004"/>
                      <a:pt x="1781" y="1768"/>
                    </a:cubicBezTo>
                    <a:cubicBezTo>
                      <a:pt x="1609" y="1907"/>
                      <a:pt x="1455" y="1964"/>
                      <a:pt x="1316" y="1964"/>
                    </a:cubicBezTo>
                    <a:cubicBezTo>
                      <a:pt x="881" y="1964"/>
                      <a:pt x="591" y="1401"/>
                      <a:pt x="366" y="969"/>
                    </a:cubicBezTo>
                    <a:cubicBezTo>
                      <a:pt x="160" y="1426"/>
                      <a:pt x="24" y="1905"/>
                      <a:pt x="1" y="2407"/>
                    </a:cubicBezTo>
                    <a:cubicBezTo>
                      <a:pt x="503" y="2864"/>
                      <a:pt x="1188" y="3160"/>
                      <a:pt x="1941" y="3160"/>
                    </a:cubicBezTo>
                    <a:cubicBezTo>
                      <a:pt x="2329" y="3160"/>
                      <a:pt x="2717" y="3069"/>
                      <a:pt x="3082" y="2909"/>
                    </a:cubicBezTo>
                    <a:cubicBezTo>
                      <a:pt x="3173" y="2362"/>
                      <a:pt x="3173" y="1700"/>
                      <a:pt x="3561" y="1471"/>
                    </a:cubicBezTo>
                    <a:cubicBezTo>
                      <a:pt x="4338" y="1038"/>
                      <a:pt x="5091" y="627"/>
                      <a:pt x="4383" y="125"/>
                    </a:cubicBezTo>
                    <a:cubicBezTo>
                      <a:pt x="4271" y="39"/>
                      <a:pt x="4158" y="1"/>
                      <a:pt x="4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5"/>
              <p:cNvSpPr/>
              <p:nvPr/>
            </p:nvSpPr>
            <p:spPr>
              <a:xfrm flipH="1">
                <a:off x="2299230" y="2735917"/>
                <a:ext cx="78118" cy="69054"/>
              </a:xfrm>
              <a:custGeom>
                <a:avLst/>
                <a:gdLst/>
                <a:ahLst/>
                <a:cxnLst/>
                <a:rect l="l" t="t" r="r" b="b"/>
                <a:pathLst>
                  <a:path w="1964" h="1736" extrusionOk="0">
                    <a:moveTo>
                      <a:pt x="0" y="1"/>
                    </a:moveTo>
                    <a:cubicBezTo>
                      <a:pt x="708" y="389"/>
                      <a:pt x="1278" y="1005"/>
                      <a:pt x="1621" y="1735"/>
                    </a:cubicBezTo>
                    <a:cubicBezTo>
                      <a:pt x="1826" y="1667"/>
                      <a:pt x="1963" y="1507"/>
                      <a:pt x="1963" y="1325"/>
                    </a:cubicBezTo>
                    <a:cubicBezTo>
                      <a:pt x="1963" y="1256"/>
                      <a:pt x="1940" y="1165"/>
                      <a:pt x="1917" y="1096"/>
                    </a:cubicBezTo>
                    <a:cubicBezTo>
                      <a:pt x="1392" y="571"/>
                      <a:pt x="731" y="18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5"/>
              <p:cNvSpPr/>
              <p:nvPr/>
            </p:nvSpPr>
            <p:spPr>
              <a:xfrm flipH="1">
                <a:off x="2312873" y="2731382"/>
                <a:ext cx="97170" cy="76691"/>
              </a:xfrm>
              <a:custGeom>
                <a:avLst/>
                <a:gdLst/>
                <a:ahLst/>
                <a:cxnLst/>
                <a:rect l="l" t="t" r="r" b="b"/>
                <a:pathLst>
                  <a:path w="2443" h="1928" extrusionOk="0">
                    <a:moveTo>
                      <a:pt x="0" y="1"/>
                    </a:moveTo>
                    <a:cubicBezTo>
                      <a:pt x="0" y="23"/>
                      <a:pt x="23" y="46"/>
                      <a:pt x="46" y="92"/>
                    </a:cubicBezTo>
                    <a:cubicBezTo>
                      <a:pt x="571" y="206"/>
                      <a:pt x="1096" y="503"/>
                      <a:pt x="1256" y="1256"/>
                    </a:cubicBezTo>
                    <a:cubicBezTo>
                      <a:pt x="1355" y="1736"/>
                      <a:pt x="1718" y="1928"/>
                      <a:pt x="2066" y="1928"/>
                    </a:cubicBezTo>
                    <a:cubicBezTo>
                      <a:pt x="2199" y="1928"/>
                      <a:pt x="2329" y="1900"/>
                      <a:pt x="2443" y="1849"/>
                    </a:cubicBezTo>
                    <a:cubicBezTo>
                      <a:pt x="2100" y="1119"/>
                      <a:pt x="1530" y="503"/>
                      <a:pt x="822" y="115"/>
                    </a:cubicBezTo>
                    <a:cubicBezTo>
                      <a:pt x="548" y="46"/>
                      <a:pt x="274" y="2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5"/>
              <p:cNvSpPr/>
              <p:nvPr/>
            </p:nvSpPr>
            <p:spPr>
              <a:xfrm flipH="1">
                <a:off x="2408173" y="2731382"/>
                <a:ext cx="20922" cy="3660"/>
              </a:xfrm>
              <a:custGeom>
                <a:avLst/>
                <a:gdLst/>
                <a:ahLst/>
                <a:cxnLst/>
                <a:rect l="l" t="t" r="r" b="b"/>
                <a:pathLst>
                  <a:path w="526" h="92" extrusionOk="0">
                    <a:moveTo>
                      <a:pt x="342" y="1"/>
                    </a:moveTo>
                    <a:cubicBezTo>
                      <a:pt x="228" y="1"/>
                      <a:pt x="114" y="1"/>
                      <a:pt x="0" y="23"/>
                    </a:cubicBezTo>
                    <a:cubicBezTo>
                      <a:pt x="160" y="23"/>
                      <a:pt x="342" y="46"/>
                      <a:pt x="525" y="92"/>
                    </a:cubicBezTo>
                    <a:cubicBezTo>
                      <a:pt x="502" y="46"/>
                      <a:pt x="479" y="23"/>
                      <a:pt x="479" y="1"/>
                    </a:cubicBezTo>
                    <a:close/>
                  </a:path>
                </a:pathLst>
              </a:custGeom>
              <a:solidFill>
                <a:srgbClr val="152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7" name="Google Shape;1897;p25"/>
            <p:cNvSpPr/>
            <p:nvPr/>
          </p:nvSpPr>
          <p:spPr>
            <a:xfrm flipH="1">
              <a:off x="2263830" y="943662"/>
              <a:ext cx="24581" cy="28202"/>
            </a:xfrm>
            <a:custGeom>
              <a:avLst/>
              <a:gdLst/>
              <a:ahLst/>
              <a:cxnLst/>
              <a:rect l="l" t="t" r="r" b="b"/>
              <a:pathLst>
                <a:path w="618" h="709" extrusionOk="0">
                  <a:moveTo>
                    <a:pt x="594" y="1"/>
                  </a:moveTo>
                  <a:cubicBezTo>
                    <a:pt x="412" y="1"/>
                    <a:pt x="252" y="1"/>
                    <a:pt x="69" y="24"/>
                  </a:cubicBezTo>
                  <a:cubicBezTo>
                    <a:pt x="69" y="252"/>
                    <a:pt x="47" y="480"/>
                    <a:pt x="1" y="708"/>
                  </a:cubicBezTo>
                  <a:lnTo>
                    <a:pt x="594" y="708"/>
                  </a:lnTo>
                  <a:cubicBezTo>
                    <a:pt x="617" y="617"/>
                    <a:pt x="617" y="548"/>
                    <a:pt x="617" y="457"/>
                  </a:cubicBezTo>
                  <a:cubicBezTo>
                    <a:pt x="617" y="320"/>
                    <a:pt x="594" y="160"/>
                    <a:pt x="594" y="1"/>
                  </a:cubicBezTo>
                  <a:close/>
                </a:path>
              </a:pathLst>
            </a:custGeom>
            <a:solidFill>
              <a:srgbClr val="6E7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5"/>
            <p:cNvSpPr/>
            <p:nvPr/>
          </p:nvSpPr>
          <p:spPr>
            <a:xfrm flipH="1">
              <a:off x="2267489" y="904640"/>
              <a:ext cx="22712" cy="24543"/>
            </a:xfrm>
            <a:custGeom>
              <a:avLst/>
              <a:gdLst/>
              <a:ahLst/>
              <a:cxnLst/>
              <a:rect l="l" t="t" r="r" b="b"/>
              <a:pathLst>
                <a:path w="571" h="617" extrusionOk="0">
                  <a:moveTo>
                    <a:pt x="0" y="0"/>
                  </a:moveTo>
                  <a:cubicBezTo>
                    <a:pt x="46" y="206"/>
                    <a:pt x="92" y="411"/>
                    <a:pt x="114" y="616"/>
                  </a:cubicBezTo>
                  <a:cubicBezTo>
                    <a:pt x="251" y="594"/>
                    <a:pt x="411" y="594"/>
                    <a:pt x="571" y="594"/>
                  </a:cubicBezTo>
                  <a:cubicBezTo>
                    <a:pt x="525" y="388"/>
                    <a:pt x="457" y="206"/>
                    <a:pt x="388" y="0"/>
                  </a:cubicBezTo>
                  <a:close/>
                </a:path>
              </a:pathLst>
            </a:custGeom>
            <a:solidFill>
              <a:srgbClr val="6E7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5"/>
            <p:cNvSpPr/>
            <p:nvPr/>
          </p:nvSpPr>
          <p:spPr>
            <a:xfrm flipH="1">
              <a:off x="2267489" y="994497"/>
              <a:ext cx="44508" cy="31822"/>
            </a:xfrm>
            <a:custGeom>
              <a:avLst/>
              <a:gdLst/>
              <a:ahLst/>
              <a:cxnLst/>
              <a:rect l="l" t="t" r="r" b="b"/>
              <a:pathLst>
                <a:path w="1119" h="800" extrusionOk="0">
                  <a:moveTo>
                    <a:pt x="411" y="1"/>
                  </a:moveTo>
                  <a:cubicBezTo>
                    <a:pt x="320" y="275"/>
                    <a:pt x="183" y="549"/>
                    <a:pt x="1" y="800"/>
                  </a:cubicBezTo>
                  <a:lnTo>
                    <a:pt x="845" y="800"/>
                  </a:lnTo>
                  <a:cubicBezTo>
                    <a:pt x="959" y="549"/>
                    <a:pt x="1050" y="298"/>
                    <a:pt x="1119" y="24"/>
                  </a:cubicBezTo>
                  <a:cubicBezTo>
                    <a:pt x="891" y="1"/>
                    <a:pt x="662" y="1"/>
                    <a:pt x="411" y="1"/>
                  </a:cubicBezTo>
                  <a:close/>
                </a:path>
              </a:pathLst>
            </a:custGeom>
            <a:solidFill>
              <a:srgbClr val="6E7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5"/>
            <p:cNvSpPr/>
            <p:nvPr/>
          </p:nvSpPr>
          <p:spPr>
            <a:xfrm flipH="1">
              <a:off x="2279263" y="851060"/>
              <a:ext cx="34564" cy="43636"/>
            </a:xfrm>
            <a:custGeom>
              <a:avLst/>
              <a:gdLst/>
              <a:ahLst/>
              <a:cxnLst/>
              <a:rect l="l" t="t" r="r" b="b"/>
              <a:pathLst>
                <a:path w="869" h="1097" extrusionOk="0">
                  <a:moveTo>
                    <a:pt x="1" y="1"/>
                  </a:moveTo>
                  <a:cubicBezTo>
                    <a:pt x="229" y="343"/>
                    <a:pt x="412" y="708"/>
                    <a:pt x="526" y="1096"/>
                  </a:cubicBezTo>
                  <a:lnTo>
                    <a:pt x="868" y="1096"/>
                  </a:lnTo>
                  <a:cubicBezTo>
                    <a:pt x="663" y="685"/>
                    <a:pt x="389" y="320"/>
                    <a:pt x="69" y="1"/>
                  </a:cubicBezTo>
                  <a:close/>
                </a:path>
              </a:pathLst>
            </a:custGeom>
            <a:solidFill>
              <a:srgbClr val="6E7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5"/>
            <p:cNvSpPr/>
            <p:nvPr/>
          </p:nvSpPr>
          <p:spPr>
            <a:xfrm flipH="1">
              <a:off x="2286542" y="1043543"/>
              <a:ext cx="63600" cy="25458"/>
            </a:xfrm>
            <a:custGeom>
              <a:avLst/>
              <a:gdLst/>
              <a:ahLst/>
              <a:cxnLst/>
              <a:rect l="l" t="t" r="r" b="b"/>
              <a:pathLst>
                <a:path w="1599" h="640" extrusionOk="0">
                  <a:moveTo>
                    <a:pt x="640" y="0"/>
                  </a:moveTo>
                  <a:cubicBezTo>
                    <a:pt x="435" y="206"/>
                    <a:pt x="229" y="388"/>
                    <a:pt x="1" y="571"/>
                  </a:cubicBezTo>
                  <a:cubicBezTo>
                    <a:pt x="412" y="571"/>
                    <a:pt x="800" y="594"/>
                    <a:pt x="1096" y="640"/>
                  </a:cubicBezTo>
                  <a:cubicBezTo>
                    <a:pt x="1279" y="457"/>
                    <a:pt x="1439" y="229"/>
                    <a:pt x="1599" y="0"/>
                  </a:cubicBezTo>
                  <a:close/>
                </a:path>
              </a:pathLst>
            </a:custGeom>
            <a:solidFill>
              <a:srgbClr val="6E7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5"/>
            <p:cNvSpPr/>
            <p:nvPr/>
          </p:nvSpPr>
          <p:spPr>
            <a:xfrm flipH="1">
              <a:off x="2527141" y="1048993"/>
              <a:ext cx="20922" cy="18178"/>
            </a:xfrm>
            <a:custGeom>
              <a:avLst/>
              <a:gdLst/>
              <a:ahLst/>
              <a:cxnLst/>
              <a:rect l="l" t="t" r="r" b="b"/>
              <a:pathLst>
                <a:path w="526" h="457" extrusionOk="0">
                  <a:moveTo>
                    <a:pt x="1" y="0"/>
                  </a:moveTo>
                  <a:lnTo>
                    <a:pt x="1" y="0"/>
                  </a:lnTo>
                  <a:cubicBezTo>
                    <a:pt x="115" y="160"/>
                    <a:pt x="229" y="320"/>
                    <a:pt x="343" y="457"/>
                  </a:cubicBezTo>
                  <a:lnTo>
                    <a:pt x="526" y="457"/>
                  </a:lnTo>
                  <a:cubicBezTo>
                    <a:pt x="343" y="320"/>
                    <a:pt x="161" y="160"/>
                    <a:pt x="1" y="0"/>
                  </a:cubicBezTo>
                  <a:close/>
                </a:path>
              </a:pathLst>
            </a:custGeom>
            <a:solidFill>
              <a:srgbClr val="6E7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5"/>
            <p:cNvSpPr/>
            <p:nvPr/>
          </p:nvSpPr>
          <p:spPr>
            <a:xfrm flipH="1">
              <a:off x="2333754" y="1086224"/>
              <a:ext cx="178868" cy="30907"/>
            </a:xfrm>
            <a:custGeom>
              <a:avLst/>
              <a:gdLst/>
              <a:ahLst/>
              <a:cxnLst/>
              <a:rect l="l" t="t" r="r" b="b"/>
              <a:pathLst>
                <a:path w="4497" h="777" extrusionOk="0">
                  <a:moveTo>
                    <a:pt x="0" y="0"/>
                  </a:moveTo>
                  <a:cubicBezTo>
                    <a:pt x="662" y="502"/>
                    <a:pt x="1461" y="776"/>
                    <a:pt x="2351" y="776"/>
                  </a:cubicBezTo>
                  <a:cubicBezTo>
                    <a:pt x="3150" y="776"/>
                    <a:pt x="3880" y="548"/>
                    <a:pt x="4497" y="137"/>
                  </a:cubicBezTo>
                  <a:cubicBezTo>
                    <a:pt x="3995" y="137"/>
                    <a:pt x="3401" y="114"/>
                    <a:pt x="2762" y="92"/>
                  </a:cubicBezTo>
                  <a:cubicBezTo>
                    <a:pt x="2465" y="160"/>
                    <a:pt x="2169" y="206"/>
                    <a:pt x="1849" y="206"/>
                  </a:cubicBezTo>
                  <a:cubicBezTo>
                    <a:pt x="1415" y="206"/>
                    <a:pt x="1004" y="137"/>
                    <a:pt x="616" y="0"/>
                  </a:cubicBezTo>
                  <a:close/>
                </a:path>
              </a:pathLst>
            </a:custGeom>
            <a:solidFill>
              <a:srgbClr val="6E7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5"/>
            <p:cNvSpPr/>
            <p:nvPr/>
          </p:nvSpPr>
          <p:spPr>
            <a:xfrm flipH="1">
              <a:off x="2402764" y="1086224"/>
              <a:ext cx="85357" cy="8194"/>
            </a:xfrm>
            <a:custGeom>
              <a:avLst/>
              <a:gdLst/>
              <a:ahLst/>
              <a:cxnLst/>
              <a:rect l="l" t="t" r="r" b="b"/>
              <a:pathLst>
                <a:path w="2146" h="206" extrusionOk="0">
                  <a:moveTo>
                    <a:pt x="0" y="0"/>
                  </a:moveTo>
                  <a:lnTo>
                    <a:pt x="0" y="0"/>
                  </a:lnTo>
                  <a:cubicBezTo>
                    <a:pt x="388" y="137"/>
                    <a:pt x="799" y="206"/>
                    <a:pt x="1233" y="206"/>
                  </a:cubicBezTo>
                  <a:cubicBezTo>
                    <a:pt x="1553" y="206"/>
                    <a:pt x="1849" y="160"/>
                    <a:pt x="2146" y="92"/>
                  </a:cubicBezTo>
                  <a:cubicBezTo>
                    <a:pt x="1438" y="46"/>
                    <a:pt x="685" y="23"/>
                    <a:pt x="0" y="0"/>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5"/>
            <p:cNvSpPr/>
            <p:nvPr/>
          </p:nvSpPr>
          <p:spPr>
            <a:xfrm flipH="1">
              <a:off x="2328305" y="818363"/>
              <a:ext cx="32735" cy="18218"/>
            </a:xfrm>
            <a:custGeom>
              <a:avLst/>
              <a:gdLst/>
              <a:ahLst/>
              <a:cxnLst/>
              <a:rect l="l" t="t" r="r" b="b"/>
              <a:pathLst>
                <a:path w="823" h="458" extrusionOk="0">
                  <a:moveTo>
                    <a:pt x="1" y="1"/>
                  </a:moveTo>
                  <a:lnTo>
                    <a:pt x="1" y="1"/>
                  </a:lnTo>
                  <a:cubicBezTo>
                    <a:pt x="69" y="161"/>
                    <a:pt x="138" y="298"/>
                    <a:pt x="184" y="457"/>
                  </a:cubicBezTo>
                  <a:lnTo>
                    <a:pt x="823" y="457"/>
                  </a:lnTo>
                  <a:cubicBezTo>
                    <a:pt x="572" y="275"/>
                    <a:pt x="298" y="115"/>
                    <a:pt x="1" y="1"/>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5"/>
            <p:cNvSpPr/>
            <p:nvPr/>
          </p:nvSpPr>
          <p:spPr>
            <a:xfrm flipH="1">
              <a:off x="2285627" y="944577"/>
              <a:ext cx="108069" cy="29077"/>
            </a:xfrm>
            <a:custGeom>
              <a:avLst/>
              <a:gdLst/>
              <a:ahLst/>
              <a:cxnLst/>
              <a:rect l="l" t="t" r="r" b="b"/>
              <a:pathLst>
                <a:path w="2717" h="731" extrusionOk="0">
                  <a:moveTo>
                    <a:pt x="639" y="1"/>
                  </a:moveTo>
                  <a:cubicBezTo>
                    <a:pt x="457" y="274"/>
                    <a:pt x="251" y="525"/>
                    <a:pt x="0" y="731"/>
                  </a:cubicBezTo>
                  <a:cubicBezTo>
                    <a:pt x="913" y="708"/>
                    <a:pt x="1826" y="685"/>
                    <a:pt x="2648" y="685"/>
                  </a:cubicBezTo>
                  <a:cubicBezTo>
                    <a:pt x="2694" y="457"/>
                    <a:pt x="2716" y="229"/>
                    <a:pt x="2716" y="1"/>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5"/>
            <p:cNvSpPr/>
            <p:nvPr/>
          </p:nvSpPr>
          <p:spPr>
            <a:xfrm flipH="1">
              <a:off x="2285627" y="903725"/>
              <a:ext cx="75413" cy="27287"/>
            </a:xfrm>
            <a:custGeom>
              <a:avLst/>
              <a:gdLst/>
              <a:ahLst/>
              <a:cxnLst/>
              <a:rect l="l" t="t" r="r" b="b"/>
              <a:pathLst>
                <a:path w="1896" h="686" extrusionOk="0">
                  <a:moveTo>
                    <a:pt x="252" y="0"/>
                  </a:moveTo>
                  <a:cubicBezTo>
                    <a:pt x="184" y="251"/>
                    <a:pt x="115" y="457"/>
                    <a:pt x="1" y="685"/>
                  </a:cubicBezTo>
                  <a:cubicBezTo>
                    <a:pt x="663" y="662"/>
                    <a:pt x="1302" y="639"/>
                    <a:pt x="1895" y="639"/>
                  </a:cubicBezTo>
                  <a:cubicBezTo>
                    <a:pt x="1873" y="434"/>
                    <a:pt x="1827" y="229"/>
                    <a:pt x="1781" y="23"/>
                  </a:cubicBezTo>
                  <a:cubicBezTo>
                    <a:pt x="1325" y="23"/>
                    <a:pt x="800" y="23"/>
                    <a:pt x="252" y="0"/>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5"/>
            <p:cNvSpPr/>
            <p:nvPr/>
          </p:nvSpPr>
          <p:spPr>
            <a:xfrm flipH="1">
              <a:off x="2292906" y="851060"/>
              <a:ext cx="57236" cy="43636"/>
            </a:xfrm>
            <a:custGeom>
              <a:avLst/>
              <a:gdLst/>
              <a:ahLst/>
              <a:cxnLst/>
              <a:rect l="l" t="t" r="r" b="b"/>
              <a:pathLst>
                <a:path w="1439" h="1097" extrusionOk="0">
                  <a:moveTo>
                    <a:pt x="914" y="1"/>
                  </a:moveTo>
                  <a:cubicBezTo>
                    <a:pt x="663" y="23"/>
                    <a:pt x="366" y="46"/>
                    <a:pt x="1" y="69"/>
                  </a:cubicBezTo>
                  <a:cubicBezTo>
                    <a:pt x="47" y="252"/>
                    <a:pt x="47" y="411"/>
                    <a:pt x="47" y="594"/>
                  </a:cubicBezTo>
                  <a:cubicBezTo>
                    <a:pt x="47" y="754"/>
                    <a:pt x="47" y="936"/>
                    <a:pt x="24" y="1096"/>
                  </a:cubicBezTo>
                  <a:lnTo>
                    <a:pt x="1439" y="1096"/>
                  </a:lnTo>
                  <a:cubicBezTo>
                    <a:pt x="1325" y="708"/>
                    <a:pt x="1142" y="343"/>
                    <a:pt x="914" y="1"/>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5"/>
            <p:cNvSpPr/>
            <p:nvPr/>
          </p:nvSpPr>
          <p:spPr>
            <a:xfrm flipH="1">
              <a:off x="2324686" y="1041912"/>
              <a:ext cx="226081" cy="25259"/>
            </a:xfrm>
            <a:custGeom>
              <a:avLst/>
              <a:gdLst/>
              <a:ahLst/>
              <a:cxnLst/>
              <a:rect l="l" t="t" r="r" b="b"/>
              <a:pathLst>
                <a:path w="5684" h="635" extrusionOk="0">
                  <a:moveTo>
                    <a:pt x="2219" y="0"/>
                  </a:moveTo>
                  <a:cubicBezTo>
                    <a:pt x="1380" y="0"/>
                    <a:pt x="603" y="16"/>
                    <a:pt x="0" y="64"/>
                  </a:cubicBezTo>
                  <a:cubicBezTo>
                    <a:pt x="23" y="110"/>
                    <a:pt x="46" y="156"/>
                    <a:pt x="69" y="178"/>
                  </a:cubicBezTo>
                  <a:cubicBezTo>
                    <a:pt x="229" y="338"/>
                    <a:pt x="411" y="498"/>
                    <a:pt x="594" y="635"/>
                  </a:cubicBezTo>
                  <a:cubicBezTo>
                    <a:pt x="1604" y="635"/>
                    <a:pt x="2858" y="596"/>
                    <a:pt x="3980" y="596"/>
                  </a:cubicBezTo>
                  <a:cubicBezTo>
                    <a:pt x="4354" y="596"/>
                    <a:pt x="4714" y="601"/>
                    <a:pt x="5045" y="612"/>
                  </a:cubicBezTo>
                  <a:cubicBezTo>
                    <a:pt x="5273" y="429"/>
                    <a:pt x="5479" y="247"/>
                    <a:pt x="5684" y="41"/>
                  </a:cubicBezTo>
                  <a:cubicBezTo>
                    <a:pt x="4596" y="28"/>
                    <a:pt x="3350" y="0"/>
                    <a:pt x="2219" y="0"/>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5"/>
            <p:cNvSpPr/>
            <p:nvPr/>
          </p:nvSpPr>
          <p:spPr>
            <a:xfrm flipH="1">
              <a:off x="2558881" y="962755"/>
              <a:ext cx="15472" cy="14559"/>
            </a:xfrm>
            <a:custGeom>
              <a:avLst/>
              <a:gdLst/>
              <a:ahLst/>
              <a:cxnLst/>
              <a:rect l="l" t="t" r="r" b="b"/>
              <a:pathLst>
                <a:path w="389" h="366" extrusionOk="0">
                  <a:moveTo>
                    <a:pt x="0" y="0"/>
                  </a:moveTo>
                  <a:cubicBezTo>
                    <a:pt x="0" y="114"/>
                    <a:pt x="0" y="228"/>
                    <a:pt x="23" y="342"/>
                  </a:cubicBezTo>
                  <a:cubicBezTo>
                    <a:pt x="114" y="342"/>
                    <a:pt x="251" y="342"/>
                    <a:pt x="388" y="365"/>
                  </a:cubicBezTo>
                  <a:cubicBezTo>
                    <a:pt x="251" y="251"/>
                    <a:pt x="114" y="137"/>
                    <a:pt x="0" y="0"/>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5"/>
            <p:cNvSpPr/>
            <p:nvPr/>
          </p:nvSpPr>
          <p:spPr>
            <a:xfrm flipH="1">
              <a:off x="2295610" y="990878"/>
              <a:ext cx="276038" cy="36198"/>
            </a:xfrm>
            <a:custGeom>
              <a:avLst/>
              <a:gdLst/>
              <a:ahLst/>
              <a:cxnLst/>
              <a:rect l="l" t="t" r="r" b="b"/>
              <a:pathLst>
                <a:path w="6940" h="910" extrusionOk="0">
                  <a:moveTo>
                    <a:pt x="891" y="1"/>
                  </a:moveTo>
                  <a:cubicBezTo>
                    <a:pt x="571" y="23"/>
                    <a:pt x="274" y="23"/>
                    <a:pt x="0" y="46"/>
                  </a:cubicBezTo>
                  <a:cubicBezTo>
                    <a:pt x="69" y="343"/>
                    <a:pt x="160" y="617"/>
                    <a:pt x="274" y="868"/>
                  </a:cubicBezTo>
                  <a:cubicBezTo>
                    <a:pt x="856" y="900"/>
                    <a:pt x="1557" y="909"/>
                    <a:pt x="2305" y="909"/>
                  </a:cubicBezTo>
                  <a:cubicBezTo>
                    <a:pt x="3449" y="909"/>
                    <a:pt x="4703" y="887"/>
                    <a:pt x="5814" y="887"/>
                  </a:cubicBezTo>
                  <a:cubicBezTo>
                    <a:pt x="6060" y="887"/>
                    <a:pt x="6299" y="888"/>
                    <a:pt x="6529" y="891"/>
                  </a:cubicBezTo>
                  <a:cubicBezTo>
                    <a:pt x="6711" y="640"/>
                    <a:pt x="6848" y="366"/>
                    <a:pt x="6939" y="92"/>
                  </a:cubicBezTo>
                  <a:cubicBezTo>
                    <a:pt x="5958" y="69"/>
                    <a:pt x="4862" y="46"/>
                    <a:pt x="3789" y="23"/>
                  </a:cubicBezTo>
                  <a:cubicBezTo>
                    <a:pt x="3356" y="229"/>
                    <a:pt x="2876" y="366"/>
                    <a:pt x="2351" y="366"/>
                  </a:cubicBezTo>
                  <a:cubicBezTo>
                    <a:pt x="1827" y="366"/>
                    <a:pt x="1324" y="229"/>
                    <a:pt x="891" y="1"/>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5"/>
            <p:cNvSpPr/>
            <p:nvPr/>
          </p:nvSpPr>
          <p:spPr>
            <a:xfrm flipH="1">
              <a:off x="2348272" y="853765"/>
              <a:ext cx="208859" cy="40971"/>
            </a:xfrm>
            <a:custGeom>
              <a:avLst/>
              <a:gdLst/>
              <a:ahLst/>
              <a:cxnLst/>
              <a:rect l="l" t="t" r="r" b="b"/>
              <a:pathLst>
                <a:path w="5251" h="1030" extrusionOk="0">
                  <a:moveTo>
                    <a:pt x="5205" y="1"/>
                  </a:moveTo>
                  <a:cubicBezTo>
                    <a:pt x="3881" y="69"/>
                    <a:pt x="1895" y="69"/>
                    <a:pt x="526" y="161"/>
                  </a:cubicBezTo>
                  <a:cubicBezTo>
                    <a:pt x="320" y="389"/>
                    <a:pt x="138" y="663"/>
                    <a:pt x="1" y="937"/>
                  </a:cubicBezTo>
                  <a:cubicBezTo>
                    <a:pt x="897" y="1018"/>
                    <a:pt x="2237" y="1030"/>
                    <a:pt x="3603" y="1030"/>
                  </a:cubicBezTo>
                  <a:cubicBezTo>
                    <a:pt x="4149" y="1030"/>
                    <a:pt x="4699" y="1028"/>
                    <a:pt x="5228" y="1028"/>
                  </a:cubicBezTo>
                  <a:cubicBezTo>
                    <a:pt x="5251" y="868"/>
                    <a:pt x="5251" y="686"/>
                    <a:pt x="5251" y="526"/>
                  </a:cubicBezTo>
                  <a:cubicBezTo>
                    <a:pt x="5251" y="343"/>
                    <a:pt x="5251" y="161"/>
                    <a:pt x="5205" y="1"/>
                  </a:cubicBezTo>
                  <a:close/>
                </a:path>
              </a:pathLst>
            </a:custGeom>
            <a:solidFill>
              <a:srgbClr val="A2A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5"/>
            <p:cNvSpPr/>
            <p:nvPr/>
          </p:nvSpPr>
          <p:spPr>
            <a:xfrm flipH="1">
              <a:off x="2350977" y="903089"/>
              <a:ext cx="220672" cy="31225"/>
            </a:xfrm>
            <a:custGeom>
              <a:avLst/>
              <a:gdLst/>
              <a:ahLst/>
              <a:cxnLst/>
              <a:rect l="l" t="t" r="r" b="b"/>
              <a:pathLst>
                <a:path w="5548" h="785" extrusionOk="0">
                  <a:moveTo>
                    <a:pt x="3443" y="0"/>
                  </a:moveTo>
                  <a:cubicBezTo>
                    <a:pt x="2167" y="0"/>
                    <a:pt x="965" y="27"/>
                    <a:pt x="183" y="130"/>
                  </a:cubicBezTo>
                  <a:cubicBezTo>
                    <a:pt x="92" y="313"/>
                    <a:pt x="46" y="519"/>
                    <a:pt x="0" y="724"/>
                  </a:cubicBezTo>
                  <a:cubicBezTo>
                    <a:pt x="425" y="768"/>
                    <a:pt x="1014" y="785"/>
                    <a:pt x="1694" y="785"/>
                  </a:cubicBezTo>
                  <a:cubicBezTo>
                    <a:pt x="2767" y="785"/>
                    <a:pt x="4066" y="743"/>
                    <a:pt x="5296" y="701"/>
                  </a:cubicBezTo>
                  <a:cubicBezTo>
                    <a:pt x="5410" y="473"/>
                    <a:pt x="5479" y="267"/>
                    <a:pt x="5547" y="16"/>
                  </a:cubicBezTo>
                  <a:cubicBezTo>
                    <a:pt x="4861" y="8"/>
                    <a:pt x="4141" y="0"/>
                    <a:pt x="3443" y="0"/>
                  </a:cubicBezTo>
                  <a:close/>
                </a:path>
              </a:pathLst>
            </a:custGeom>
            <a:solidFill>
              <a:srgbClr val="A2A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5"/>
            <p:cNvSpPr/>
            <p:nvPr/>
          </p:nvSpPr>
          <p:spPr>
            <a:xfrm flipH="1">
              <a:off x="2368239" y="944577"/>
              <a:ext cx="206114" cy="32896"/>
            </a:xfrm>
            <a:custGeom>
              <a:avLst/>
              <a:gdLst/>
              <a:ahLst/>
              <a:cxnLst/>
              <a:rect l="l" t="t" r="r" b="b"/>
              <a:pathLst>
                <a:path w="5182" h="827" extrusionOk="0">
                  <a:moveTo>
                    <a:pt x="5181" y="1"/>
                  </a:moveTo>
                  <a:lnTo>
                    <a:pt x="5181" y="1"/>
                  </a:lnTo>
                  <a:cubicBezTo>
                    <a:pt x="3173" y="23"/>
                    <a:pt x="1050" y="69"/>
                    <a:pt x="0" y="297"/>
                  </a:cubicBezTo>
                  <a:cubicBezTo>
                    <a:pt x="0" y="343"/>
                    <a:pt x="0" y="389"/>
                    <a:pt x="0" y="434"/>
                  </a:cubicBezTo>
                  <a:lnTo>
                    <a:pt x="0" y="457"/>
                  </a:lnTo>
                  <a:cubicBezTo>
                    <a:pt x="114" y="594"/>
                    <a:pt x="251" y="708"/>
                    <a:pt x="388" y="822"/>
                  </a:cubicBezTo>
                  <a:cubicBezTo>
                    <a:pt x="522" y="825"/>
                    <a:pt x="667" y="827"/>
                    <a:pt x="822" y="827"/>
                  </a:cubicBezTo>
                  <a:cubicBezTo>
                    <a:pt x="1800" y="827"/>
                    <a:pt x="3163" y="770"/>
                    <a:pt x="4542" y="731"/>
                  </a:cubicBezTo>
                  <a:cubicBezTo>
                    <a:pt x="4793" y="525"/>
                    <a:pt x="4999" y="274"/>
                    <a:pt x="5181" y="1"/>
                  </a:cubicBezTo>
                  <a:close/>
                </a:path>
              </a:pathLst>
            </a:custGeom>
            <a:solidFill>
              <a:srgbClr val="A2A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5"/>
            <p:cNvSpPr/>
            <p:nvPr/>
          </p:nvSpPr>
          <p:spPr>
            <a:xfrm flipH="1">
              <a:off x="2420901" y="990520"/>
              <a:ext cx="115347" cy="14917"/>
            </a:xfrm>
            <a:custGeom>
              <a:avLst/>
              <a:gdLst/>
              <a:ahLst/>
              <a:cxnLst/>
              <a:rect l="l" t="t" r="r" b="b"/>
              <a:pathLst>
                <a:path w="2900" h="375" extrusionOk="0">
                  <a:moveTo>
                    <a:pt x="785" y="0"/>
                  </a:moveTo>
                  <a:cubicBezTo>
                    <a:pt x="511" y="0"/>
                    <a:pt x="248" y="3"/>
                    <a:pt x="1" y="10"/>
                  </a:cubicBezTo>
                  <a:cubicBezTo>
                    <a:pt x="434" y="238"/>
                    <a:pt x="937" y="375"/>
                    <a:pt x="1461" y="375"/>
                  </a:cubicBezTo>
                  <a:cubicBezTo>
                    <a:pt x="1986" y="375"/>
                    <a:pt x="2466" y="238"/>
                    <a:pt x="2899" y="32"/>
                  </a:cubicBezTo>
                  <a:cubicBezTo>
                    <a:pt x="2173" y="16"/>
                    <a:pt x="1447" y="0"/>
                    <a:pt x="785" y="0"/>
                  </a:cubicBezTo>
                  <a:close/>
                </a:path>
              </a:pathLst>
            </a:custGeom>
            <a:solidFill>
              <a:srgbClr val="A2A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5"/>
            <p:cNvSpPr/>
            <p:nvPr/>
          </p:nvSpPr>
          <p:spPr>
            <a:xfrm flipH="1">
              <a:off x="2353722" y="806588"/>
              <a:ext cx="173459" cy="44511"/>
            </a:xfrm>
            <a:custGeom>
              <a:avLst/>
              <a:gdLst/>
              <a:ahLst/>
              <a:cxnLst/>
              <a:rect l="l" t="t" r="r" b="b"/>
              <a:pathLst>
                <a:path w="4361" h="1119" extrusionOk="0">
                  <a:moveTo>
                    <a:pt x="2717" y="0"/>
                  </a:moveTo>
                  <a:cubicBezTo>
                    <a:pt x="1644" y="0"/>
                    <a:pt x="686" y="434"/>
                    <a:pt x="1" y="1119"/>
                  </a:cubicBezTo>
                  <a:cubicBezTo>
                    <a:pt x="960" y="1004"/>
                    <a:pt x="2945" y="799"/>
                    <a:pt x="4361" y="753"/>
                  </a:cubicBezTo>
                  <a:cubicBezTo>
                    <a:pt x="4315" y="594"/>
                    <a:pt x="4246" y="457"/>
                    <a:pt x="4178" y="297"/>
                  </a:cubicBezTo>
                  <a:cubicBezTo>
                    <a:pt x="3721" y="114"/>
                    <a:pt x="3242" y="0"/>
                    <a:pt x="2717" y="0"/>
                  </a:cubicBezTo>
                  <a:close/>
                </a:path>
              </a:pathLst>
            </a:custGeom>
            <a:solidFill>
              <a:srgbClr val="A2A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5"/>
            <p:cNvSpPr/>
            <p:nvPr/>
          </p:nvSpPr>
          <p:spPr>
            <a:xfrm flipH="1">
              <a:off x="2264745" y="971824"/>
              <a:ext cx="30905" cy="23628"/>
            </a:xfrm>
            <a:custGeom>
              <a:avLst/>
              <a:gdLst/>
              <a:ahLst/>
              <a:cxnLst/>
              <a:rect l="l" t="t" r="r" b="b"/>
              <a:pathLst>
                <a:path w="777" h="594" extrusionOk="0">
                  <a:moveTo>
                    <a:pt x="183" y="0"/>
                  </a:moveTo>
                  <a:cubicBezTo>
                    <a:pt x="137" y="183"/>
                    <a:pt x="69" y="388"/>
                    <a:pt x="0" y="571"/>
                  </a:cubicBezTo>
                  <a:cubicBezTo>
                    <a:pt x="251" y="571"/>
                    <a:pt x="480" y="571"/>
                    <a:pt x="708" y="594"/>
                  </a:cubicBezTo>
                  <a:cubicBezTo>
                    <a:pt x="754" y="388"/>
                    <a:pt x="776" y="206"/>
                    <a:pt x="776" y="0"/>
                  </a:cubicBezTo>
                  <a:close/>
                </a:path>
              </a:pathLst>
            </a:custGeom>
            <a:solidFill>
              <a:srgbClr val="152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5"/>
            <p:cNvSpPr/>
            <p:nvPr/>
          </p:nvSpPr>
          <p:spPr>
            <a:xfrm flipH="1">
              <a:off x="2278348" y="1026280"/>
              <a:ext cx="46378" cy="17303"/>
            </a:xfrm>
            <a:custGeom>
              <a:avLst/>
              <a:gdLst/>
              <a:ahLst/>
              <a:cxnLst/>
              <a:rect l="l" t="t" r="r" b="b"/>
              <a:pathLst>
                <a:path w="1166" h="435" extrusionOk="0">
                  <a:moveTo>
                    <a:pt x="321" y="1"/>
                  </a:moveTo>
                  <a:cubicBezTo>
                    <a:pt x="229" y="138"/>
                    <a:pt x="115" y="298"/>
                    <a:pt x="1" y="434"/>
                  </a:cubicBezTo>
                  <a:lnTo>
                    <a:pt x="960" y="434"/>
                  </a:lnTo>
                  <a:cubicBezTo>
                    <a:pt x="1028" y="298"/>
                    <a:pt x="1119" y="161"/>
                    <a:pt x="1165" y="1"/>
                  </a:cubicBezTo>
                  <a:close/>
                </a:path>
              </a:pathLst>
            </a:custGeom>
            <a:solidFill>
              <a:srgbClr val="152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5"/>
            <p:cNvSpPr/>
            <p:nvPr/>
          </p:nvSpPr>
          <p:spPr>
            <a:xfrm flipH="1">
              <a:off x="2488081" y="1067131"/>
              <a:ext cx="46338" cy="19133"/>
            </a:xfrm>
            <a:custGeom>
              <a:avLst/>
              <a:gdLst/>
              <a:ahLst/>
              <a:cxnLst/>
              <a:rect l="l" t="t" r="r" b="b"/>
              <a:pathLst>
                <a:path w="1165" h="481" extrusionOk="0">
                  <a:moveTo>
                    <a:pt x="0" y="1"/>
                  </a:moveTo>
                  <a:cubicBezTo>
                    <a:pt x="183" y="161"/>
                    <a:pt x="366" y="343"/>
                    <a:pt x="548" y="480"/>
                  </a:cubicBezTo>
                  <a:lnTo>
                    <a:pt x="1164" y="480"/>
                  </a:lnTo>
                  <a:cubicBezTo>
                    <a:pt x="822" y="366"/>
                    <a:pt x="502" y="206"/>
                    <a:pt x="183" y="1"/>
                  </a:cubicBezTo>
                  <a:close/>
                </a:path>
              </a:pathLst>
            </a:custGeom>
            <a:solidFill>
              <a:srgbClr val="152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5"/>
            <p:cNvSpPr/>
            <p:nvPr/>
          </p:nvSpPr>
          <p:spPr>
            <a:xfrm flipH="1">
              <a:off x="2306509" y="1066256"/>
              <a:ext cx="96295" cy="25458"/>
            </a:xfrm>
            <a:custGeom>
              <a:avLst/>
              <a:gdLst/>
              <a:ahLst/>
              <a:cxnLst/>
              <a:rect l="l" t="t" r="r" b="b"/>
              <a:pathLst>
                <a:path w="2421" h="640" extrusionOk="0">
                  <a:moveTo>
                    <a:pt x="1325" y="0"/>
                  </a:moveTo>
                  <a:cubicBezTo>
                    <a:pt x="937" y="274"/>
                    <a:pt x="480" y="479"/>
                    <a:pt x="1" y="594"/>
                  </a:cubicBezTo>
                  <a:cubicBezTo>
                    <a:pt x="640" y="616"/>
                    <a:pt x="1234" y="639"/>
                    <a:pt x="1736" y="639"/>
                  </a:cubicBezTo>
                  <a:cubicBezTo>
                    <a:pt x="1987" y="479"/>
                    <a:pt x="2215" y="297"/>
                    <a:pt x="2420" y="69"/>
                  </a:cubicBezTo>
                  <a:cubicBezTo>
                    <a:pt x="2124" y="23"/>
                    <a:pt x="1736" y="0"/>
                    <a:pt x="1325" y="0"/>
                  </a:cubicBezTo>
                  <a:close/>
                </a:path>
              </a:pathLst>
            </a:custGeom>
            <a:solidFill>
              <a:srgbClr val="152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5"/>
            <p:cNvSpPr/>
            <p:nvPr/>
          </p:nvSpPr>
          <p:spPr>
            <a:xfrm flipH="1">
              <a:off x="2311043" y="841076"/>
              <a:ext cx="10938" cy="10024"/>
            </a:xfrm>
            <a:custGeom>
              <a:avLst/>
              <a:gdLst/>
              <a:ahLst/>
              <a:cxnLst/>
              <a:rect l="l" t="t" r="r" b="b"/>
              <a:pathLst>
                <a:path w="275" h="252" extrusionOk="0">
                  <a:moveTo>
                    <a:pt x="0" y="0"/>
                  </a:moveTo>
                  <a:cubicBezTo>
                    <a:pt x="69" y="92"/>
                    <a:pt x="137" y="183"/>
                    <a:pt x="206" y="252"/>
                  </a:cubicBezTo>
                  <a:lnTo>
                    <a:pt x="274" y="252"/>
                  </a:lnTo>
                  <a:cubicBezTo>
                    <a:pt x="183" y="160"/>
                    <a:pt x="92" y="92"/>
                    <a:pt x="0" y="0"/>
                  </a:cubicBezTo>
                  <a:close/>
                </a:path>
              </a:pathLst>
            </a:custGeom>
            <a:solidFill>
              <a:srgbClr val="007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5"/>
            <p:cNvSpPr/>
            <p:nvPr/>
          </p:nvSpPr>
          <p:spPr>
            <a:xfrm flipH="1">
              <a:off x="2274728" y="894656"/>
              <a:ext cx="18217" cy="10024"/>
            </a:xfrm>
            <a:custGeom>
              <a:avLst/>
              <a:gdLst/>
              <a:ahLst/>
              <a:cxnLst/>
              <a:rect l="l" t="t" r="r" b="b"/>
              <a:pathLst>
                <a:path w="458" h="252" extrusionOk="0">
                  <a:moveTo>
                    <a:pt x="1" y="0"/>
                  </a:moveTo>
                  <a:cubicBezTo>
                    <a:pt x="47" y="91"/>
                    <a:pt x="69" y="160"/>
                    <a:pt x="69" y="251"/>
                  </a:cubicBezTo>
                  <a:lnTo>
                    <a:pt x="457" y="251"/>
                  </a:lnTo>
                  <a:cubicBezTo>
                    <a:pt x="412" y="183"/>
                    <a:pt x="389" y="91"/>
                    <a:pt x="343" y="0"/>
                  </a:cubicBezTo>
                  <a:close/>
                </a:path>
              </a:pathLst>
            </a:custGeom>
            <a:solidFill>
              <a:srgbClr val="152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5"/>
            <p:cNvSpPr/>
            <p:nvPr/>
          </p:nvSpPr>
          <p:spPr>
            <a:xfrm flipH="1">
              <a:off x="2264745" y="928228"/>
              <a:ext cx="20922" cy="16388"/>
            </a:xfrm>
            <a:custGeom>
              <a:avLst/>
              <a:gdLst/>
              <a:ahLst/>
              <a:cxnLst/>
              <a:rect l="l" t="t" r="r" b="b"/>
              <a:pathLst>
                <a:path w="526" h="412" extrusionOk="0">
                  <a:moveTo>
                    <a:pt x="457" y="1"/>
                  </a:moveTo>
                  <a:cubicBezTo>
                    <a:pt x="297" y="1"/>
                    <a:pt x="137" y="1"/>
                    <a:pt x="0" y="23"/>
                  </a:cubicBezTo>
                  <a:cubicBezTo>
                    <a:pt x="0" y="115"/>
                    <a:pt x="0" y="206"/>
                    <a:pt x="0" y="297"/>
                  </a:cubicBezTo>
                  <a:cubicBezTo>
                    <a:pt x="0" y="343"/>
                    <a:pt x="0" y="366"/>
                    <a:pt x="0" y="412"/>
                  </a:cubicBezTo>
                  <a:cubicBezTo>
                    <a:pt x="183" y="389"/>
                    <a:pt x="343" y="389"/>
                    <a:pt x="525" y="389"/>
                  </a:cubicBezTo>
                  <a:cubicBezTo>
                    <a:pt x="503" y="275"/>
                    <a:pt x="480" y="138"/>
                    <a:pt x="457" y="1"/>
                  </a:cubicBezTo>
                  <a:close/>
                </a:path>
              </a:pathLst>
            </a:custGeom>
            <a:solidFill>
              <a:srgbClr val="152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5"/>
            <p:cNvSpPr/>
            <p:nvPr/>
          </p:nvSpPr>
          <p:spPr>
            <a:xfrm flipH="1">
              <a:off x="2311958" y="1025365"/>
              <a:ext cx="248793" cy="19133"/>
            </a:xfrm>
            <a:custGeom>
              <a:avLst/>
              <a:gdLst/>
              <a:ahLst/>
              <a:cxnLst/>
              <a:rect l="l" t="t" r="r" b="b"/>
              <a:pathLst>
                <a:path w="6255" h="481" extrusionOk="0">
                  <a:moveTo>
                    <a:pt x="0" y="1"/>
                  </a:moveTo>
                  <a:cubicBezTo>
                    <a:pt x="69" y="161"/>
                    <a:pt x="160" y="321"/>
                    <a:pt x="251" y="480"/>
                  </a:cubicBezTo>
                  <a:cubicBezTo>
                    <a:pt x="854" y="432"/>
                    <a:pt x="1631" y="416"/>
                    <a:pt x="2470" y="416"/>
                  </a:cubicBezTo>
                  <a:cubicBezTo>
                    <a:pt x="3601" y="416"/>
                    <a:pt x="4847" y="444"/>
                    <a:pt x="5935" y="457"/>
                  </a:cubicBezTo>
                  <a:cubicBezTo>
                    <a:pt x="6049" y="321"/>
                    <a:pt x="6163" y="161"/>
                    <a:pt x="6255" y="24"/>
                  </a:cubicBezTo>
                  <a:cubicBezTo>
                    <a:pt x="6025" y="21"/>
                    <a:pt x="5786" y="20"/>
                    <a:pt x="5540" y="20"/>
                  </a:cubicBezTo>
                  <a:cubicBezTo>
                    <a:pt x="4429" y="20"/>
                    <a:pt x="3175" y="42"/>
                    <a:pt x="2031" y="42"/>
                  </a:cubicBezTo>
                  <a:cubicBezTo>
                    <a:pt x="1283" y="42"/>
                    <a:pt x="582" y="33"/>
                    <a:pt x="0" y="1"/>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5"/>
            <p:cNvSpPr/>
            <p:nvPr/>
          </p:nvSpPr>
          <p:spPr>
            <a:xfrm flipH="1">
              <a:off x="2311958" y="1025365"/>
              <a:ext cx="248793" cy="19133"/>
            </a:xfrm>
            <a:custGeom>
              <a:avLst/>
              <a:gdLst/>
              <a:ahLst/>
              <a:cxnLst/>
              <a:rect l="l" t="t" r="r" b="b"/>
              <a:pathLst>
                <a:path w="6255" h="481" extrusionOk="0">
                  <a:moveTo>
                    <a:pt x="0" y="1"/>
                  </a:moveTo>
                  <a:cubicBezTo>
                    <a:pt x="69" y="161"/>
                    <a:pt x="160" y="321"/>
                    <a:pt x="251" y="480"/>
                  </a:cubicBezTo>
                  <a:cubicBezTo>
                    <a:pt x="854" y="432"/>
                    <a:pt x="1631" y="416"/>
                    <a:pt x="2470" y="416"/>
                  </a:cubicBezTo>
                  <a:cubicBezTo>
                    <a:pt x="3601" y="416"/>
                    <a:pt x="4847" y="444"/>
                    <a:pt x="5935" y="457"/>
                  </a:cubicBezTo>
                  <a:cubicBezTo>
                    <a:pt x="6049" y="321"/>
                    <a:pt x="6163" y="161"/>
                    <a:pt x="6255" y="24"/>
                  </a:cubicBezTo>
                  <a:cubicBezTo>
                    <a:pt x="6025" y="21"/>
                    <a:pt x="5786" y="20"/>
                    <a:pt x="5540" y="20"/>
                  </a:cubicBezTo>
                  <a:cubicBezTo>
                    <a:pt x="4429" y="20"/>
                    <a:pt x="3175" y="42"/>
                    <a:pt x="2031" y="42"/>
                  </a:cubicBezTo>
                  <a:cubicBezTo>
                    <a:pt x="1283" y="42"/>
                    <a:pt x="582" y="33"/>
                    <a:pt x="0" y="1"/>
                  </a:cubicBezTo>
                  <a:close/>
                </a:path>
              </a:pathLst>
            </a:custGeom>
            <a:solidFill>
              <a:srgbClr val="485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5"/>
            <p:cNvSpPr/>
            <p:nvPr/>
          </p:nvSpPr>
          <p:spPr>
            <a:xfrm flipH="1">
              <a:off x="2350102" y="1065619"/>
              <a:ext cx="177078" cy="24264"/>
            </a:xfrm>
            <a:custGeom>
              <a:avLst/>
              <a:gdLst/>
              <a:ahLst/>
              <a:cxnLst/>
              <a:rect l="l" t="t" r="r" b="b"/>
              <a:pathLst>
                <a:path w="4452" h="610" extrusionOk="0">
                  <a:moveTo>
                    <a:pt x="3387" y="0"/>
                  </a:moveTo>
                  <a:cubicBezTo>
                    <a:pt x="2265" y="0"/>
                    <a:pt x="1011" y="39"/>
                    <a:pt x="1" y="39"/>
                  </a:cubicBezTo>
                  <a:cubicBezTo>
                    <a:pt x="320" y="244"/>
                    <a:pt x="640" y="404"/>
                    <a:pt x="982" y="518"/>
                  </a:cubicBezTo>
                  <a:cubicBezTo>
                    <a:pt x="1667" y="541"/>
                    <a:pt x="2420" y="564"/>
                    <a:pt x="3128" y="610"/>
                  </a:cubicBezTo>
                  <a:cubicBezTo>
                    <a:pt x="3607" y="495"/>
                    <a:pt x="4064" y="290"/>
                    <a:pt x="4452" y="16"/>
                  </a:cubicBezTo>
                  <a:cubicBezTo>
                    <a:pt x="4121" y="5"/>
                    <a:pt x="3761" y="0"/>
                    <a:pt x="3387" y="0"/>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5"/>
            <p:cNvSpPr/>
            <p:nvPr/>
          </p:nvSpPr>
          <p:spPr>
            <a:xfrm flipH="1">
              <a:off x="2350102" y="1065619"/>
              <a:ext cx="177078" cy="24264"/>
            </a:xfrm>
            <a:custGeom>
              <a:avLst/>
              <a:gdLst/>
              <a:ahLst/>
              <a:cxnLst/>
              <a:rect l="l" t="t" r="r" b="b"/>
              <a:pathLst>
                <a:path w="4452" h="610" extrusionOk="0">
                  <a:moveTo>
                    <a:pt x="3387" y="0"/>
                  </a:moveTo>
                  <a:cubicBezTo>
                    <a:pt x="2265" y="0"/>
                    <a:pt x="1011" y="39"/>
                    <a:pt x="1" y="39"/>
                  </a:cubicBezTo>
                  <a:cubicBezTo>
                    <a:pt x="320" y="244"/>
                    <a:pt x="640" y="404"/>
                    <a:pt x="982" y="518"/>
                  </a:cubicBezTo>
                  <a:cubicBezTo>
                    <a:pt x="1667" y="541"/>
                    <a:pt x="2420" y="564"/>
                    <a:pt x="3128" y="610"/>
                  </a:cubicBezTo>
                  <a:cubicBezTo>
                    <a:pt x="3607" y="495"/>
                    <a:pt x="4064" y="290"/>
                    <a:pt x="4452" y="16"/>
                  </a:cubicBezTo>
                  <a:cubicBezTo>
                    <a:pt x="4121" y="5"/>
                    <a:pt x="3761" y="0"/>
                    <a:pt x="3387" y="0"/>
                  </a:cubicBezTo>
                  <a:close/>
                </a:path>
              </a:pathLst>
            </a:custGeom>
            <a:solidFill>
              <a:srgbClr val="485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5"/>
            <p:cNvSpPr/>
            <p:nvPr/>
          </p:nvSpPr>
          <p:spPr>
            <a:xfrm flipH="1">
              <a:off x="2285627" y="929143"/>
              <a:ext cx="82652" cy="15473"/>
            </a:xfrm>
            <a:custGeom>
              <a:avLst/>
              <a:gdLst/>
              <a:ahLst/>
              <a:cxnLst/>
              <a:rect l="l" t="t" r="r" b="b"/>
              <a:pathLst>
                <a:path w="2078" h="389" extrusionOk="0">
                  <a:moveTo>
                    <a:pt x="2077" y="0"/>
                  </a:moveTo>
                  <a:cubicBezTo>
                    <a:pt x="1484" y="0"/>
                    <a:pt x="845" y="23"/>
                    <a:pt x="183" y="46"/>
                  </a:cubicBezTo>
                  <a:cubicBezTo>
                    <a:pt x="137" y="160"/>
                    <a:pt x="69" y="274"/>
                    <a:pt x="0" y="389"/>
                  </a:cubicBezTo>
                  <a:lnTo>
                    <a:pt x="2077" y="389"/>
                  </a:lnTo>
                  <a:cubicBezTo>
                    <a:pt x="2077" y="343"/>
                    <a:pt x="2077" y="320"/>
                    <a:pt x="2077" y="274"/>
                  </a:cubicBezTo>
                  <a:cubicBezTo>
                    <a:pt x="2077" y="183"/>
                    <a:pt x="2077" y="92"/>
                    <a:pt x="2077" y="0"/>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5"/>
            <p:cNvSpPr/>
            <p:nvPr/>
          </p:nvSpPr>
          <p:spPr>
            <a:xfrm flipH="1">
              <a:off x="2285627" y="929143"/>
              <a:ext cx="82652" cy="15473"/>
            </a:xfrm>
            <a:custGeom>
              <a:avLst/>
              <a:gdLst/>
              <a:ahLst/>
              <a:cxnLst/>
              <a:rect l="l" t="t" r="r" b="b"/>
              <a:pathLst>
                <a:path w="2078" h="389" extrusionOk="0">
                  <a:moveTo>
                    <a:pt x="2077" y="0"/>
                  </a:moveTo>
                  <a:cubicBezTo>
                    <a:pt x="1484" y="0"/>
                    <a:pt x="845" y="23"/>
                    <a:pt x="183" y="46"/>
                  </a:cubicBezTo>
                  <a:cubicBezTo>
                    <a:pt x="137" y="160"/>
                    <a:pt x="69" y="274"/>
                    <a:pt x="0" y="389"/>
                  </a:cubicBezTo>
                  <a:lnTo>
                    <a:pt x="2077" y="389"/>
                  </a:lnTo>
                  <a:cubicBezTo>
                    <a:pt x="2077" y="343"/>
                    <a:pt x="2077" y="320"/>
                    <a:pt x="2077" y="274"/>
                  </a:cubicBezTo>
                  <a:cubicBezTo>
                    <a:pt x="2077" y="183"/>
                    <a:pt x="2077" y="92"/>
                    <a:pt x="2077" y="0"/>
                  </a:cubicBezTo>
                  <a:close/>
                </a:path>
              </a:pathLst>
            </a:custGeom>
            <a:solidFill>
              <a:srgbClr val="485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5"/>
            <p:cNvSpPr/>
            <p:nvPr/>
          </p:nvSpPr>
          <p:spPr>
            <a:xfrm flipH="1">
              <a:off x="2288371" y="971824"/>
              <a:ext cx="132570" cy="22713"/>
            </a:xfrm>
            <a:custGeom>
              <a:avLst/>
              <a:gdLst/>
              <a:ahLst/>
              <a:cxnLst/>
              <a:rect l="l" t="t" r="r" b="b"/>
              <a:pathLst>
                <a:path w="3333" h="571" extrusionOk="0">
                  <a:moveTo>
                    <a:pt x="3333" y="0"/>
                  </a:moveTo>
                  <a:cubicBezTo>
                    <a:pt x="2511" y="0"/>
                    <a:pt x="1598" y="23"/>
                    <a:pt x="685" y="46"/>
                  </a:cubicBezTo>
                  <a:cubicBezTo>
                    <a:pt x="480" y="229"/>
                    <a:pt x="252" y="365"/>
                    <a:pt x="0" y="502"/>
                  </a:cubicBezTo>
                  <a:cubicBezTo>
                    <a:pt x="1073" y="525"/>
                    <a:pt x="2169" y="548"/>
                    <a:pt x="3150" y="571"/>
                  </a:cubicBezTo>
                  <a:cubicBezTo>
                    <a:pt x="3219" y="388"/>
                    <a:pt x="3287" y="183"/>
                    <a:pt x="3333" y="0"/>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5"/>
            <p:cNvSpPr/>
            <p:nvPr/>
          </p:nvSpPr>
          <p:spPr>
            <a:xfrm flipH="1">
              <a:off x="2288371" y="971824"/>
              <a:ext cx="132570" cy="22713"/>
            </a:xfrm>
            <a:custGeom>
              <a:avLst/>
              <a:gdLst/>
              <a:ahLst/>
              <a:cxnLst/>
              <a:rect l="l" t="t" r="r" b="b"/>
              <a:pathLst>
                <a:path w="3333" h="571" extrusionOk="0">
                  <a:moveTo>
                    <a:pt x="3333" y="0"/>
                  </a:moveTo>
                  <a:cubicBezTo>
                    <a:pt x="2511" y="0"/>
                    <a:pt x="1598" y="23"/>
                    <a:pt x="685" y="46"/>
                  </a:cubicBezTo>
                  <a:cubicBezTo>
                    <a:pt x="480" y="229"/>
                    <a:pt x="252" y="365"/>
                    <a:pt x="0" y="502"/>
                  </a:cubicBezTo>
                  <a:cubicBezTo>
                    <a:pt x="1073" y="525"/>
                    <a:pt x="2169" y="548"/>
                    <a:pt x="3150" y="571"/>
                  </a:cubicBezTo>
                  <a:cubicBezTo>
                    <a:pt x="3219" y="388"/>
                    <a:pt x="3287" y="183"/>
                    <a:pt x="3333" y="0"/>
                  </a:cubicBezTo>
                  <a:close/>
                </a:path>
              </a:pathLst>
            </a:custGeom>
            <a:solidFill>
              <a:srgbClr val="485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5"/>
            <p:cNvSpPr/>
            <p:nvPr/>
          </p:nvSpPr>
          <p:spPr>
            <a:xfrm flipH="1">
              <a:off x="2290161" y="894656"/>
              <a:ext cx="60856" cy="10024"/>
            </a:xfrm>
            <a:custGeom>
              <a:avLst/>
              <a:gdLst/>
              <a:ahLst/>
              <a:cxnLst/>
              <a:rect l="l" t="t" r="r" b="b"/>
              <a:pathLst>
                <a:path w="1530" h="252" extrusionOk="0">
                  <a:moveTo>
                    <a:pt x="46" y="0"/>
                  </a:moveTo>
                  <a:cubicBezTo>
                    <a:pt x="23" y="69"/>
                    <a:pt x="0" y="160"/>
                    <a:pt x="0" y="228"/>
                  </a:cubicBezTo>
                  <a:cubicBezTo>
                    <a:pt x="548" y="251"/>
                    <a:pt x="1073" y="251"/>
                    <a:pt x="1529" y="251"/>
                  </a:cubicBezTo>
                  <a:cubicBezTo>
                    <a:pt x="1529" y="160"/>
                    <a:pt x="1507" y="91"/>
                    <a:pt x="1461" y="0"/>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5"/>
            <p:cNvSpPr/>
            <p:nvPr/>
          </p:nvSpPr>
          <p:spPr>
            <a:xfrm flipH="1">
              <a:off x="2290161" y="894656"/>
              <a:ext cx="60856" cy="10024"/>
            </a:xfrm>
            <a:custGeom>
              <a:avLst/>
              <a:gdLst/>
              <a:ahLst/>
              <a:cxnLst/>
              <a:rect l="l" t="t" r="r" b="b"/>
              <a:pathLst>
                <a:path w="1530" h="252" extrusionOk="0">
                  <a:moveTo>
                    <a:pt x="46" y="0"/>
                  </a:moveTo>
                  <a:cubicBezTo>
                    <a:pt x="23" y="69"/>
                    <a:pt x="0" y="160"/>
                    <a:pt x="0" y="228"/>
                  </a:cubicBezTo>
                  <a:cubicBezTo>
                    <a:pt x="548" y="251"/>
                    <a:pt x="1073" y="251"/>
                    <a:pt x="1529" y="251"/>
                  </a:cubicBezTo>
                  <a:cubicBezTo>
                    <a:pt x="1529" y="160"/>
                    <a:pt x="1507" y="91"/>
                    <a:pt x="1461" y="0"/>
                  </a:cubicBezTo>
                  <a:close/>
                </a:path>
              </a:pathLst>
            </a:custGeom>
            <a:solidFill>
              <a:srgbClr val="485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5"/>
            <p:cNvSpPr/>
            <p:nvPr/>
          </p:nvSpPr>
          <p:spPr>
            <a:xfrm flipH="1">
              <a:off x="2313787" y="836541"/>
              <a:ext cx="39974" cy="17263"/>
            </a:xfrm>
            <a:custGeom>
              <a:avLst/>
              <a:gdLst/>
              <a:ahLst/>
              <a:cxnLst/>
              <a:rect l="l" t="t" r="r" b="b"/>
              <a:pathLst>
                <a:path w="1005" h="434" extrusionOk="0">
                  <a:moveTo>
                    <a:pt x="1" y="0"/>
                  </a:moveTo>
                  <a:cubicBezTo>
                    <a:pt x="46" y="137"/>
                    <a:pt x="69" y="297"/>
                    <a:pt x="92" y="434"/>
                  </a:cubicBezTo>
                  <a:cubicBezTo>
                    <a:pt x="457" y="411"/>
                    <a:pt x="754" y="388"/>
                    <a:pt x="1005" y="366"/>
                  </a:cubicBezTo>
                  <a:cubicBezTo>
                    <a:pt x="936" y="297"/>
                    <a:pt x="868" y="206"/>
                    <a:pt x="799" y="114"/>
                  </a:cubicBezTo>
                  <a:cubicBezTo>
                    <a:pt x="754" y="92"/>
                    <a:pt x="708" y="46"/>
                    <a:pt x="640" y="0"/>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5"/>
            <p:cNvSpPr/>
            <p:nvPr/>
          </p:nvSpPr>
          <p:spPr>
            <a:xfrm flipH="1">
              <a:off x="2313787" y="836541"/>
              <a:ext cx="39974" cy="17263"/>
            </a:xfrm>
            <a:custGeom>
              <a:avLst/>
              <a:gdLst/>
              <a:ahLst/>
              <a:cxnLst/>
              <a:rect l="l" t="t" r="r" b="b"/>
              <a:pathLst>
                <a:path w="1005" h="434" extrusionOk="0">
                  <a:moveTo>
                    <a:pt x="1" y="0"/>
                  </a:moveTo>
                  <a:cubicBezTo>
                    <a:pt x="46" y="137"/>
                    <a:pt x="69" y="297"/>
                    <a:pt x="92" y="434"/>
                  </a:cubicBezTo>
                  <a:cubicBezTo>
                    <a:pt x="457" y="411"/>
                    <a:pt x="754" y="388"/>
                    <a:pt x="1005" y="366"/>
                  </a:cubicBezTo>
                  <a:cubicBezTo>
                    <a:pt x="936" y="297"/>
                    <a:pt x="868" y="206"/>
                    <a:pt x="799" y="114"/>
                  </a:cubicBezTo>
                  <a:cubicBezTo>
                    <a:pt x="754" y="92"/>
                    <a:pt x="708" y="46"/>
                    <a:pt x="640" y="0"/>
                  </a:cubicBezTo>
                  <a:close/>
                </a:path>
              </a:pathLst>
            </a:custGeom>
            <a:solidFill>
              <a:srgbClr val="485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5"/>
            <p:cNvSpPr/>
            <p:nvPr/>
          </p:nvSpPr>
          <p:spPr>
            <a:xfrm flipH="1">
              <a:off x="2536209" y="976359"/>
              <a:ext cx="37269" cy="16388"/>
            </a:xfrm>
            <a:custGeom>
              <a:avLst/>
              <a:gdLst/>
              <a:ahLst/>
              <a:cxnLst/>
              <a:rect l="l" t="t" r="r" b="b"/>
              <a:pathLst>
                <a:path w="937" h="412" extrusionOk="0">
                  <a:moveTo>
                    <a:pt x="1" y="0"/>
                  </a:moveTo>
                  <a:cubicBezTo>
                    <a:pt x="1" y="137"/>
                    <a:pt x="24" y="274"/>
                    <a:pt x="46" y="411"/>
                  </a:cubicBezTo>
                  <a:cubicBezTo>
                    <a:pt x="320" y="388"/>
                    <a:pt x="617" y="388"/>
                    <a:pt x="937" y="366"/>
                  </a:cubicBezTo>
                  <a:cubicBezTo>
                    <a:pt x="731" y="274"/>
                    <a:pt x="526" y="160"/>
                    <a:pt x="366" y="23"/>
                  </a:cubicBezTo>
                  <a:cubicBezTo>
                    <a:pt x="229" y="0"/>
                    <a:pt x="92" y="0"/>
                    <a:pt x="1" y="0"/>
                  </a:cubicBezTo>
                  <a:close/>
                </a:path>
              </a:pathLst>
            </a:custGeom>
            <a:solidFill>
              <a:srgbClr val="7D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5"/>
            <p:cNvSpPr/>
            <p:nvPr/>
          </p:nvSpPr>
          <p:spPr>
            <a:xfrm flipH="1">
              <a:off x="2536209" y="976359"/>
              <a:ext cx="37269" cy="16388"/>
            </a:xfrm>
            <a:custGeom>
              <a:avLst/>
              <a:gdLst/>
              <a:ahLst/>
              <a:cxnLst/>
              <a:rect l="l" t="t" r="r" b="b"/>
              <a:pathLst>
                <a:path w="937" h="412" extrusionOk="0">
                  <a:moveTo>
                    <a:pt x="1" y="0"/>
                  </a:moveTo>
                  <a:cubicBezTo>
                    <a:pt x="1" y="137"/>
                    <a:pt x="24" y="274"/>
                    <a:pt x="46" y="411"/>
                  </a:cubicBezTo>
                  <a:cubicBezTo>
                    <a:pt x="320" y="388"/>
                    <a:pt x="617" y="388"/>
                    <a:pt x="937" y="366"/>
                  </a:cubicBezTo>
                  <a:cubicBezTo>
                    <a:pt x="731" y="274"/>
                    <a:pt x="526" y="160"/>
                    <a:pt x="366" y="23"/>
                  </a:cubicBezTo>
                  <a:cubicBezTo>
                    <a:pt x="229" y="0"/>
                    <a:pt x="92" y="0"/>
                    <a:pt x="1" y="0"/>
                  </a:cubicBezTo>
                  <a:close/>
                </a:path>
              </a:pathLst>
            </a:custGeom>
            <a:solidFill>
              <a:srgbClr val="485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5"/>
            <p:cNvSpPr/>
            <p:nvPr/>
          </p:nvSpPr>
          <p:spPr>
            <a:xfrm flipH="1">
              <a:off x="2350102" y="836541"/>
              <a:ext cx="186147" cy="23628"/>
            </a:xfrm>
            <a:custGeom>
              <a:avLst/>
              <a:gdLst/>
              <a:ahLst/>
              <a:cxnLst/>
              <a:rect l="l" t="t" r="r" b="b"/>
              <a:pathLst>
                <a:path w="4680" h="594" extrusionOk="0">
                  <a:moveTo>
                    <a:pt x="4589" y="0"/>
                  </a:moveTo>
                  <a:cubicBezTo>
                    <a:pt x="3173" y="46"/>
                    <a:pt x="1188" y="251"/>
                    <a:pt x="229" y="366"/>
                  </a:cubicBezTo>
                  <a:cubicBezTo>
                    <a:pt x="138" y="434"/>
                    <a:pt x="69" y="525"/>
                    <a:pt x="1" y="594"/>
                  </a:cubicBezTo>
                  <a:cubicBezTo>
                    <a:pt x="1370" y="502"/>
                    <a:pt x="3356" y="502"/>
                    <a:pt x="4680" y="434"/>
                  </a:cubicBezTo>
                  <a:cubicBezTo>
                    <a:pt x="4657" y="297"/>
                    <a:pt x="4634" y="137"/>
                    <a:pt x="4589" y="0"/>
                  </a:cubicBezTo>
                  <a:close/>
                </a:path>
              </a:pathLst>
            </a:custGeom>
            <a:solidFill>
              <a:srgbClr val="A2A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5"/>
            <p:cNvSpPr/>
            <p:nvPr/>
          </p:nvSpPr>
          <p:spPr>
            <a:xfrm flipH="1">
              <a:off x="2350102" y="836541"/>
              <a:ext cx="186147" cy="23628"/>
            </a:xfrm>
            <a:custGeom>
              <a:avLst/>
              <a:gdLst/>
              <a:ahLst/>
              <a:cxnLst/>
              <a:rect l="l" t="t" r="r" b="b"/>
              <a:pathLst>
                <a:path w="4680" h="594" extrusionOk="0">
                  <a:moveTo>
                    <a:pt x="4589" y="0"/>
                  </a:moveTo>
                  <a:cubicBezTo>
                    <a:pt x="3173" y="46"/>
                    <a:pt x="1188" y="251"/>
                    <a:pt x="229" y="366"/>
                  </a:cubicBezTo>
                  <a:cubicBezTo>
                    <a:pt x="138" y="434"/>
                    <a:pt x="69" y="525"/>
                    <a:pt x="1" y="594"/>
                  </a:cubicBezTo>
                  <a:cubicBezTo>
                    <a:pt x="1370" y="502"/>
                    <a:pt x="3356" y="502"/>
                    <a:pt x="4680" y="434"/>
                  </a:cubicBezTo>
                  <a:cubicBezTo>
                    <a:pt x="4657" y="297"/>
                    <a:pt x="4634" y="137"/>
                    <a:pt x="4589" y="0"/>
                  </a:cubicBezTo>
                  <a:close/>
                </a:path>
              </a:pathLst>
            </a:custGeom>
            <a:solidFill>
              <a:srgbClr val="6E7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5"/>
            <p:cNvSpPr/>
            <p:nvPr/>
          </p:nvSpPr>
          <p:spPr>
            <a:xfrm flipH="1">
              <a:off x="2349187" y="890996"/>
              <a:ext cx="215183" cy="17303"/>
            </a:xfrm>
            <a:custGeom>
              <a:avLst/>
              <a:gdLst/>
              <a:ahLst/>
              <a:cxnLst/>
              <a:rect l="l" t="t" r="r" b="b"/>
              <a:pathLst>
                <a:path w="5410" h="435" extrusionOk="0">
                  <a:moveTo>
                    <a:pt x="183" y="1"/>
                  </a:moveTo>
                  <a:cubicBezTo>
                    <a:pt x="114" y="138"/>
                    <a:pt x="46" y="275"/>
                    <a:pt x="0" y="434"/>
                  </a:cubicBezTo>
                  <a:cubicBezTo>
                    <a:pt x="782" y="331"/>
                    <a:pt x="1984" y="304"/>
                    <a:pt x="3260" y="304"/>
                  </a:cubicBezTo>
                  <a:cubicBezTo>
                    <a:pt x="3958" y="304"/>
                    <a:pt x="4678" y="312"/>
                    <a:pt x="5364" y="320"/>
                  </a:cubicBezTo>
                  <a:cubicBezTo>
                    <a:pt x="5364" y="252"/>
                    <a:pt x="5387" y="161"/>
                    <a:pt x="5410" y="92"/>
                  </a:cubicBezTo>
                  <a:cubicBezTo>
                    <a:pt x="4881" y="92"/>
                    <a:pt x="4331" y="94"/>
                    <a:pt x="3785" y="94"/>
                  </a:cubicBezTo>
                  <a:cubicBezTo>
                    <a:pt x="2419" y="94"/>
                    <a:pt x="1079" y="82"/>
                    <a:pt x="183" y="1"/>
                  </a:cubicBezTo>
                  <a:close/>
                </a:path>
              </a:pathLst>
            </a:custGeom>
            <a:solidFill>
              <a:srgbClr val="A2A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5"/>
            <p:cNvSpPr/>
            <p:nvPr/>
          </p:nvSpPr>
          <p:spPr>
            <a:xfrm flipH="1">
              <a:off x="2349187" y="890996"/>
              <a:ext cx="215183" cy="17303"/>
            </a:xfrm>
            <a:custGeom>
              <a:avLst/>
              <a:gdLst/>
              <a:ahLst/>
              <a:cxnLst/>
              <a:rect l="l" t="t" r="r" b="b"/>
              <a:pathLst>
                <a:path w="5410" h="435" extrusionOk="0">
                  <a:moveTo>
                    <a:pt x="183" y="1"/>
                  </a:moveTo>
                  <a:cubicBezTo>
                    <a:pt x="114" y="138"/>
                    <a:pt x="46" y="275"/>
                    <a:pt x="0" y="434"/>
                  </a:cubicBezTo>
                  <a:cubicBezTo>
                    <a:pt x="782" y="331"/>
                    <a:pt x="1984" y="304"/>
                    <a:pt x="3260" y="304"/>
                  </a:cubicBezTo>
                  <a:cubicBezTo>
                    <a:pt x="3958" y="304"/>
                    <a:pt x="4678" y="312"/>
                    <a:pt x="5364" y="320"/>
                  </a:cubicBezTo>
                  <a:cubicBezTo>
                    <a:pt x="5364" y="252"/>
                    <a:pt x="5387" y="161"/>
                    <a:pt x="5410" y="92"/>
                  </a:cubicBezTo>
                  <a:cubicBezTo>
                    <a:pt x="4881" y="92"/>
                    <a:pt x="4331" y="94"/>
                    <a:pt x="3785" y="94"/>
                  </a:cubicBezTo>
                  <a:cubicBezTo>
                    <a:pt x="2419" y="94"/>
                    <a:pt x="1079" y="82"/>
                    <a:pt x="183" y="1"/>
                  </a:cubicBezTo>
                  <a:close/>
                </a:path>
              </a:pathLst>
            </a:custGeom>
            <a:solidFill>
              <a:srgbClr val="6E7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5"/>
            <p:cNvSpPr/>
            <p:nvPr/>
          </p:nvSpPr>
          <p:spPr>
            <a:xfrm flipH="1">
              <a:off x="2361000" y="930973"/>
              <a:ext cx="213353" cy="25458"/>
            </a:xfrm>
            <a:custGeom>
              <a:avLst/>
              <a:gdLst/>
              <a:ahLst/>
              <a:cxnLst/>
              <a:rect l="l" t="t" r="r" b="b"/>
              <a:pathLst>
                <a:path w="5364" h="640" extrusionOk="0">
                  <a:moveTo>
                    <a:pt x="5364" y="0"/>
                  </a:moveTo>
                  <a:cubicBezTo>
                    <a:pt x="4134" y="42"/>
                    <a:pt x="2835" y="84"/>
                    <a:pt x="1762" y="84"/>
                  </a:cubicBezTo>
                  <a:cubicBezTo>
                    <a:pt x="1082" y="84"/>
                    <a:pt x="493" y="67"/>
                    <a:pt x="68" y="23"/>
                  </a:cubicBezTo>
                  <a:cubicBezTo>
                    <a:pt x="23" y="228"/>
                    <a:pt x="0" y="434"/>
                    <a:pt x="0" y="639"/>
                  </a:cubicBezTo>
                  <a:cubicBezTo>
                    <a:pt x="1050" y="411"/>
                    <a:pt x="3173" y="365"/>
                    <a:pt x="5181" y="343"/>
                  </a:cubicBezTo>
                  <a:cubicBezTo>
                    <a:pt x="5250" y="228"/>
                    <a:pt x="5318" y="114"/>
                    <a:pt x="5364" y="0"/>
                  </a:cubicBezTo>
                  <a:close/>
                </a:path>
              </a:pathLst>
            </a:custGeom>
            <a:solidFill>
              <a:srgbClr val="A2A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5"/>
            <p:cNvSpPr/>
            <p:nvPr/>
          </p:nvSpPr>
          <p:spPr>
            <a:xfrm flipH="1">
              <a:off x="2361000" y="930973"/>
              <a:ext cx="213353" cy="25458"/>
            </a:xfrm>
            <a:custGeom>
              <a:avLst/>
              <a:gdLst/>
              <a:ahLst/>
              <a:cxnLst/>
              <a:rect l="l" t="t" r="r" b="b"/>
              <a:pathLst>
                <a:path w="5364" h="640" extrusionOk="0">
                  <a:moveTo>
                    <a:pt x="5364" y="0"/>
                  </a:moveTo>
                  <a:cubicBezTo>
                    <a:pt x="4134" y="42"/>
                    <a:pt x="2835" y="84"/>
                    <a:pt x="1762" y="84"/>
                  </a:cubicBezTo>
                  <a:cubicBezTo>
                    <a:pt x="1082" y="84"/>
                    <a:pt x="493" y="67"/>
                    <a:pt x="68" y="23"/>
                  </a:cubicBezTo>
                  <a:cubicBezTo>
                    <a:pt x="23" y="228"/>
                    <a:pt x="0" y="434"/>
                    <a:pt x="0" y="639"/>
                  </a:cubicBezTo>
                  <a:cubicBezTo>
                    <a:pt x="1050" y="411"/>
                    <a:pt x="3173" y="365"/>
                    <a:pt x="5181" y="343"/>
                  </a:cubicBezTo>
                  <a:cubicBezTo>
                    <a:pt x="5250" y="228"/>
                    <a:pt x="5318" y="114"/>
                    <a:pt x="5364" y="0"/>
                  </a:cubicBezTo>
                  <a:close/>
                </a:path>
              </a:pathLst>
            </a:custGeom>
            <a:solidFill>
              <a:srgbClr val="6E7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5"/>
            <p:cNvSpPr/>
            <p:nvPr/>
          </p:nvSpPr>
          <p:spPr>
            <a:xfrm flipH="1">
              <a:off x="2393656" y="973614"/>
              <a:ext cx="165265" cy="18218"/>
            </a:xfrm>
            <a:custGeom>
              <a:avLst/>
              <a:gdLst/>
              <a:ahLst/>
              <a:cxnLst/>
              <a:rect l="l" t="t" r="r" b="b"/>
              <a:pathLst>
                <a:path w="4155" h="458" extrusionOk="0">
                  <a:moveTo>
                    <a:pt x="4154" y="1"/>
                  </a:moveTo>
                  <a:cubicBezTo>
                    <a:pt x="2775" y="40"/>
                    <a:pt x="1412" y="97"/>
                    <a:pt x="434" y="97"/>
                  </a:cubicBezTo>
                  <a:cubicBezTo>
                    <a:pt x="279" y="97"/>
                    <a:pt x="134" y="95"/>
                    <a:pt x="0" y="92"/>
                  </a:cubicBezTo>
                  <a:lnTo>
                    <a:pt x="0" y="92"/>
                  </a:lnTo>
                  <a:cubicBezTo>
                    <a:pt x="160" y="229"/>
                    <a:pt x="365" y="343"/>
                    <a:pt x="571" y="435"/>
                  </a:cubicBezTo>
                  <a:cubicBezTo>
                    <a:pt x="818" y="428"/>
                    <a:pt x="1081" y="425"/>
                    <a:pt x="1355" y="425"/>
                  </a:cubicBezTo>
                  <a:cubicBezTo>
                    <a:pt x="2017" y="425"/>
                    <a:pt x="2743" y="441"/>
                    <a:pt x="3469" y="457"/>
                  </a:cubicBezTo>
                  <a:cubicBezTo>
                    <a:pt x="3721" y="320"/>
                    <a:pt x="3949" y="184"/>
                    <a:pt x="4154" y="1"/>
                  </a:cubicBezTo>
                  <a:close/>
                </a:path>
              </a:pathLst>
            </a:custGeom>
            <a:solidFill>
              <a:srgbClr val="A2A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5"/>
            <p:cNvSpPr/>
            <p:nvPr/>
          </p:nvSpPr>
          <p:spPr>
            <a:xfrm flipH="1">
              <a:off x="2393656" y="973614"/>
              <a:ext cx="165265" cy="18218"/>
            </a:xfrm>
            <a:custGeom>
              <a:avLst/>
              <a:gdLst/>
              <a:ahLst/>
              <a:cxnLst/>
              <a:rect l="l" t="t" r="r" b="b"/>
              <a:pathLst>
                <a:path w="4155" h="458" extrusionOk="0">
                  <a:moveTo>
                    <a:pt x="4154" y="1"/>
                  </a:moveTo>
                  <a:cubicBezTo>
                    <a:pt x="2775" y="40"/>
                    <a:pt x="1412" y="97"/>
                    <a:pt x="434" y="97"/>
                  </a:cubicBezTo>
                  <a:cubicBezTo>
                    <a:pt x="279" y="97"/>
                    <a:pt x="134" y="95"/>
                    <a:pt x="0" y="92"/>
                  </a:cubicBezTo>
                  <a:lnTo>
                    <a:pt x="0" y="92"/>
                  </a:lnTo>
                  <a:cubicBezTo>
                    <a:pt x="160" y="229"/>
                    <a:pt x="365" y="343"/>
                    <a:pt x="571" y="435"/>
                  </a:cubicBezTo>
                  <a:cubicBezTo>
                    <a:pt x="818" y="428"/>
                    <a:pt x="1081" y="425"/>
                    <a:pt x="1355" y="425"/>
                  </a:cubicBezTo>
                  <a:cubicBezTo>
                    <a:pt x="2017" y="425"/>
                    <a:pt x="2743" y="441"/>
                    <a:pt x="3469" y="457"/>
                  </a:cubicBezTo>
                  <a:cubicBezTo>
                    <a:pt x="3721" y="320"/>
                    <a:pt x="3949" y="184"/>
                    <a:pt x="4154" y="1"/>
                  </a:cubicBezTo>
                  <a:close/>
                </a:path>
              </a:pathLst>
            </a:custGeom>
            <a:solidFill>
              <a:srgbClr val="6E7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5"/>
            <p:cNvSpPr/>
            <p:nvPr/>
          </p:nvSpPr>
          <p:spPr>
            <a:xfrm flipH="1">
              <a:off x="4282968" y="1479783"/>
              <a:ext cx="49957" cy="67144"/>
            </a:xfrm>
            <a:custGeom>
              <a:avLst/>
              <a:gdLst/>
              <a:ahLst/>
              <a:cxnLst/>
              <a:rect l="l" t="t" r="r" b="b"/>
              <a:pathLst>
                <a:path w="1256" h="1688" extrusionOk="0">
                  <a:moveTo>
                    <a:pt x="484" y="0"/>
                  </a:moveTo>
                  <a:cubicBezTo>
                    <a:pt x="368" y="0"/>
                    <a:pt x="253" y="29"/>
                    <a:pt x="137" y="58"/>
                  </a:cubicBezTo>
                  <a:cubicBezTo>
                    <a:pt x="0" y="81"/>
                    <a:pt x="46" y="218"/>
                    <a:pt x="115" y="263"/>
                  </a:cubicBezTo>
                  <a:cubicBezTo>
                    <a:pt x="137" y="263"/>
                    <a:pt x="137" y="286"/>
                    <a:pt x="160" y="309"/>
                  </a:cubicBezTo>
                  <a:cubicBezTo>
                    <a:pt x="457" y="492"/>
                    <a:pt x="617" y="788"/>
                    <a:pt x="822" y="1062"/>
                  </a:cubicBezTo>
                  <a:lnTo>
                    <a:pt x="799" y="1062"/>
                  </a:lnTo>
                  <a:cubicBezTo>
                    <a:pt x="776" y="1085"/>
                    <a:pt x="754" y="1108"/>
                    <a:pt x="731" y="1131"/>
                  </a:cubicBezTo>
                  <a:cubicBezTo>
                    <a:pt x="548" y="1245"/>
                    <a:pt x="388" y="1450"/>
                    <a:pt x="525" y="1610"/>
                  </a:cubicBezTo>
                  <a:cubicBezTo>
                    <a:pt x="542" y="1662"/>
                    <a:pt x="598" y="1687"/>
                    <a:pt x="654" y="1687"/>
                  </a:cubicBezTo>
                  <a:cubicBezTo>
                    <a:pt x="672" y="1687"/>
                    <a:pt x="691" y="1684"/>
                    <a:pt x="708" y="1679"/>
                  </a:cubicBezTo>
                  <a:cubicBezTo>
                    <a:pt x="913" y="1633"/>
                    <a:pt x="1050" y="1450"/>
                    <a:pt x="1142" y="1291"/>
                  </a:cubicBezTo>
                  <a:cubicBezTo>
                    <a:pt x="1164" y="1268"/>
                    <a:pt x="1164" y="1245"/>
                    <a:pt x="1164" y="1222"/>
                  </a:cubicBezTo>
                  <a:cubicBezTo>
                    <a:pt x="1256" y="1176"/>
                    <a:pt x="1256" y="1062"/>
                    <a:pt x="1187" y="994"/>
                  </a:cubicBezTo>
                  <a:cubicBezTo>
                    <a:pt x="936" y="766"/>
                    <a:pt x="731" y="469"/>
                    <a:pt x="457" y="263"/>
                  </a:cubicBezTo>
                  <a:lnTo>
                    <a:pt x="525" y="263"/>
                  </a:lnTo>
                  <a:cubicBezTo>
                    <a:pt x="594" y="286"/>
                    <a:pt x="617" y="332"/>
                    <a:pt x="662" y="378"/>
                  </a:cubicBezTo>
                  <a:cubicBezTo>
                    <a:pt x="662" y="400"/>
                    <a:pt x="708" y="446"/>
                    <a:pt x="776" y="446"/>
                  </a:cubicBezTo>
                  <a:cubicBezTo>
                    <a:pt x="845" y="446"/>
                    <a:pt x="936" y="423"/>
                    <a:pt x="959" y="355"/>
                  </a:cubicBezTo>
                  <a:cubicBezTo>
                    <a:pt x="1005" y="195"/>
                    <a:pt x="799" y="81"/>
                    <a:pt x="685" y="35"/>
                  </a:cubicBezTo>
                  <a:cubicBezTo>
                    <a:pt x="618" y="10"/>
                    <a:pt x="551"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5"/>
            <p:cNvSpPr/>
            <p:nvPr/>
          </p:nvSpPr>
          <p:spPr>
            <a:xfrm flipH="1">
              <a:off x="4269325" y="1700787"/>
              <a:ext cx="52702" cy="55848"/>
            </a:xfrm>
            <a:custGeom>
              <a:avLst/>
              <a:gdLst/>
              <a:ahLst/>
              <a:cxnLst/>
              <a:rect l="l" t="t" r="r" b="b"/>
              <a:pathLst>
                <a:path w="1325" h="1404" extrusionOk="0">
                  <a:moveTo>
                    <a:pt x="460" y="0"/>
                  </a:moveTo>
                  <a:cubicBezTo>
                    <a:pt x="443" y="0"/>
                    <a:pt x="426" y="1"/>
                    <a:pt x="411" y="3"/>
                  </a:cubicBezTo>
                  <a:cubicBezTo>
                    <a:pt x="297" y="26"/>
                    <a:pt x="206" y="71"/>
                    <a:pt x="137" y="163"/>
                  </a:cubicBezTo>
                  <a:cubicBezTo>
                    <a:pt x="69" y="231"/>
                    <a:pt x="0" y="345"/>
                    <a:pt x="69" y="437"/>
                  </a:cubicBezTo>
                  <a:cubicBezTo>
                    <a:pt x="92" y="459"/>
                    <a:pt x="137" y="482"/>
                    <a:pt x="160" y="482"/>
                  </a:cubicBezTo>
                  <a:cubicBezTo>
                    <a:pt x="160" y="505"/>
                    <a:pt x="183" y="528"/>
                    <a:pt x="206" y="528"/>
                  </a:cubicBezTo>
                  <a:cubicBezTo>
                    <a:pt x="343" y="596"/>
                    <a:pt x="457" y="665"/>
                    <a:pt x="571" y="711"/>
                  </a:cubicBezTo>
                  <a:cubicBezTo>
                    <a:pt x="594" y="733"/>
                    <a:pt x="639" y="756"/>
                    <a:pt x="685" y="779"/>
                  </a:cubicBezTo>
                  <a:lnTo>
                    <a:pt x="662" y="779"/>
                  </a:lnTo>
                  <a:cubicBezTo>
                    <a:pt x="617" y="825"/>
                    <a:pt x="571" y="870"/>
                    <a:pt x="548" y="939"/>
                  </a:cubicBezTo>
                  <a:cubicBezTo>
                    <a:pt x="480" y="1099"/>
                    <a:pt x="502" y="1327"/>
                    <a:pt x="685" y="1395"/>
                  </a:cubicBezTo>
                  <a:cubicBezTo>
                    <a:pt x="704" y="1401"/>
                    <a:pt x="724" y="1403"/>
                    <a:pt x="745" y="1403"/>
                  </a:cubicBezTo>
                  <a:cubicBezTo>
                    <a:pt x="898" y="1403"/>
                    <a:pt x="1084" y="1267"/>
                    <a:pt x="1164" y="1167"/>
                  </a:cubicBezTo>
                  <a:cubicBezTo>
                    <a:pt x="1256" y="1053"/>
                    <a:pt x="1324" y="847"/>
                    <a:pt x="1187" y="733"/>
                  </a:cubicBezTo>
                  <a:cubicBezTo>
                    <a:pt x="1164" y="733"/>
                    <a:pt x="1142" y="711"/>
                    <a:pt x="1119" y="711"/>
                  </a:cubicBezTo>
                  <a:cubicBezTo>
                    <a:pt x="1096" y="642"/>
                    <a:pt x="1073" y="596"/>
                    <a:pt x="982" y="574"/>
                  </a:cubicBezTo>
                  <a:cubicBezTo>
                    <a:pt x="868" y="528"/>
                    <a:pt x="754" y="482"/>
                    <a:pt x="639" y="437"/>
                  </a:cubicBezTo>
                  <a:lnTo>
                    <a:pt x="639" y="437"/>
                  </a:lnTo>
                  <a:cubicBezTo>
                    <a:pt x="656" y="441"/>
                    <a:pt x="672" y="443"/>
                    <a:pt x="689" y="443"/>
                  </a:cubicBezTo>
                  <a:cubicBezTo>
                    <a:pt x="768" y="443"/>
                    <a:pt x="849" y="402"/>
                    <a:pt x="868" y="345"/>
                  </a:cubicBezTo>
                  <a:cubicBezTo>
                    <a:pt x="930" y="115"/>
                    <a:pt x="648"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5"/>
            <p:cNvSpPr/>
            <p:nvPr/>
          </p:nvSpPr>
          <p:spPr>
            <a:xfrm flipH="1">
              <a:off x="3740954" y="1437579"/>
              <a:ext cx="325956" cy="178004"/>
            </a:xfrm>
            <a:custGeom>
              <a:avLst/>
              <a:gdLst/>
              <a:ahLst/>
              <a:cxnLst/>
              <a:rect l="l" t="t" r="r" b="b"/>
              <a:pathLst>
                <a:path w="8195" h="4475" extrusionOk="0">
                  <a:moveTo>
                    <a:pt x="8149" y="1"/>
                  </a:moveTo>
                  <a:cubicBezTo>
                    <a:pt x="6848" y="982"/>
                    <a:pt x="4611" y="1849"/>
                    <a:pt x="2443" y="2534"/>
                  </a:cubicBezTo>
                  <a:cubicBezTo>
                    <a:pt x="1849" y="3402"/>
                    <a:pt x="1005" y="4086"/>
                    <a:pt x="0" y="4474"/>
                  </a:cubicBezTo>
                  <a:cubicBezTo>
                    <a:pt x="2351" y="3995"/>
                    <a:pt x="5067" y="3242"/>
                    <a:pt x="6368" y="2169"/>
                  </a:cubicBezTo>
                  <a:cubicBezTo>
                    <a:pt x="7145" y="1530"/>
                    <a:pt x="7738" y="1119"/>
                    <a:pt x="8194" y="936"/>
                  </a:cubicBezTo>
                  <a:cubicBezTo>
                    <a:pt x="8194" y="617"/>
                    <a:pt x="8194" y="320"/>
                    <a:pt x="8149" y="1"/>
                  </a:cubicBezTo>
                  <a:close/>
                </a:path>
              </a:pathLst>
            </a:custGeom>
            <a:solidFill>
              <a:srgbClr val="383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5"/>
            <p:cNvSpPr/>
            <p:nvPr/>
          </p:nvSpPr>
          <p:spPr>
            <a:xfrm flipH="1">
              <a:off x="3836295" y="1236026"/>
              <a:ext cx="138019" cy="134408"/>
            </a:xfrm>
            <a:custGeom>
              <a:avLst/>
              <a:gdLst/>
              <a:ahLst/>
              <a:cxnLst/>
              <a:rect l="l" t="t" r="r" b="b"/>
              <a:pathLst>
                <a:path w="3470" h="3379" extrusionOk="0">
                  <a:moveTo>
                    <a:pt x="1872" y="0"/>
                  </a:moveTo>
                  <a:cubicBezTo>
                    <a:pt x="1644" y="457"/>
                    <a:pt x="1096" y="1096"/>
                    <a:pt x="0" y="1804"/>
                  </a:cubicBezTo>
                  <a:cubicBezTo>
                    <a:pt x="343" y="2283"/>
                    <a:pt x="617" y="2808"/>
                    <a:pt x="776" y="3379"/>
                  </a:cubicBezTo>
                  <a:cubicBezTo>
                    <a:pt x="2214" y="2511"/>
                    <a:pt x="3036" y="1575"/>
                    <a:pt x="3470" y="891"/>
                  </a:cubicBezTo>
                  <a:cubicBezTo>
                    <a:pt x="2968" y="525"/>
                    <a:pt x="2443" y="229"/>
                    <a:pt x="1872" y="0"/>
                  </a:cubicBezTo>
                  <a:close/>
                </a:path>
              </a:pathLst>
            </a:custGeom>
            <a:solidFill>
              <a:srgbClr val="383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5"/>
            <p:cNvSpPr/>
            <p:nvPr/>
          </p:nvSpPr>
          <p:spPr>
            <a:xfrm flipH="1">
              <a:off x="3912544" y="1219877"/>
              <a:ext cx="158901" cy="53421"/>
            </a:xfrm>
            <a:custGeom>
              <a:avLst/>
              <a:gdLst/>
              <a:ahLst/>
              <a:cxnLst/>
              <a:rect l="l" t="t" r="r" b="b"/>
              <a:pathLst>
                <a:path w="3995" h="1343" extrusionOk="0">
                  <a:moveTo>
                    <a:pt x="2113" y="0"/>
                  </a:moveTo>
                  <a:cubicBezTo>
                    <a:pt x="1401" y="0"/>
                    <a:pt x="685" y="120"/>
                    <a:pt x="0" y="361"/>
                  </a:cubicBezTo>
                  <a:cubicBezTo>
                    <a:pt x="616" y="589"/>
                    <a:pt x="1187" y="931"/>
                    <a:pt x="1644" y="1342"/>
                  </a:cubicBezTo>
                  <a:cubicBezTo>
                    <a:pt x="2602" y="1046"/>
                    <a:pt x="3470" y="703"/>
                    <a:pt x="3995" y="292"/>
                  </a:cubicBezTo>
                  <a:cubicBezTo>
                    <a:pt x="3389" y="98"/>
                    <a:pt x="2753" y="0"/>
                    <a:pt x="2113" y="0"/>
                  </a:cubicBezTo>
                  <a:close/>
                </a:path>
              </a:pathLst>
            </a:custGeom>
            <a:solidFill>
              <a:srgbClr val="383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flipH="1">
              <a:off x="3752767" y="1300506"/>
              <a:ext cx="190681" cy="182499"/>
            </a:xfrm>
            <a:custGeom>
              <a:avLst/>
              <a:gdLst/>
              <a:ahLst/>
              <a:cxnLst/>
              <a:rect l="l" t="t" r="r" b="b"/>
              <a:pathLst>
                <a:path w="4794" h="4588" extrusionOk="0">
                  <a:moveTo>
                    <a:pt x="3447" y="0"/>
                  </a:moveTo>
                  <a:cubicBezTo>
                    <a:pt x="3264" y="1415"/>
                    <a:pt x="1872" y="2579"/>
                    <a:pt x="206" y="3424"/>
                  </a:cubicBezTo>
                  <a:cubicBezTo>
                    <a:pt x="183" y="3698"/>
                    <a:pt x="160" y="3994"/>
                    <a:pt x="92" y="4291"/>
                  </a:cubicBezTo>
                  <a:cubicBezTo>
                    <a:pt x="69" y="4382"/>
                    <a:pt x="23" y="4497"/>
                    <a:pt x="0" y="4588"/>
                  </a:cubicBezTo>
                  <a:cubicBezTo>
                    <a:pt x="388" y="4451"/>
                    <a:pt x="754" y="4314"/>
                    <a:pt x="1119" y="4177"/>
                  </a:cubicBezTo>
                  <a:cubicBezTo>
                    <a:pt x="2603" y="3538"/>
                    <a:pt x="3881" y="2808"/>
                    <a:pt x="4794" y="2260"/>
                  </a:cubicBezTo>
                  <a:cubicBezTo>
                    <a:pt x="4543" y="1552"/>
                    <a:pt x="4200" y="867"/>
                    <a:pt x="3698" y="251"/>
                  </a:cubicBezTo>
                  <a:cubicBezTo>
                    <a:pt x="3630" y="160"/>
                    <a:pt x="3538" y="91"/>
                    <a:pt x="3447" y="0"/>
                  </a:cubicBezTo>
                  <a:close/>
                </a:path>
              </a:pathLst>
            </a:custGeom>
            <a:solidFill>
              <a:srgbClr val="383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5"/>
            <p:cNvSpPr/>
            <p:nvPr/>
          </p:nvSpPr>
          <p:spPr>
            <a:xfrm flipH="1">
              <a:off x="3799980" y="1627357"/>
              <a:ext cx="225166" cy="86277"/>
            </a:xfrm>
            <a:custGeom>
              <a:avLst/>
              <a:gdLst/>
              <a:ahLst/>
              <a:cxnLst/>
              <a:rect l="l" t="t" r="r" b="b"/>
              <a:pathLst>
                <a:path w="5661" h="2169" extrusionOk="0">
                  <a:moveTo>
                    <a:pt x="5661" y="0"/>
                  </a:moveTo>
                  <a:lnTo>
                    <a:pt x="5661" y="0"/>
                  </a:lnTo>
                  <a:cubicBezTo>
                    <a:pt x="4976" y="297"/>
                    <a:pt x="4040" y="685"/>
                    <a:pt x="2922" y="1096"/>
                  </a:cubicBezTo>
                  <a:cubicBezTo>
                    <a:pt x="1849" y="1507"/>
                    <a:pt x="822" y="1849"/>
                    <a:pt x="0" y="2100"/>
                  </a:cubicBezTo>
                  <a:cubicBezTo>
                    <a:pt x="305" y="2146"/>
                    <a:pt x="613" y="2169"/>
                    <a:pt x="922" y="2169"/>
                  </a:cubicBezTo>
                  <a:cubicBezTo>
                    <a:pt x="2304" y="2169"/>
                    <a:pt x="3701" y="1709"/>
                    <a:pt x="4839" y="776"/>
                  </a:cubicBezTo>
                  <a:cubicBezTo>
                    <a:pt x="5159" y="548"/>
                    <a:pt x="5410" y="274"/>
                    <a:pt x="5661" y="0"/>
                  </a:cubicBezTo>
                  <a:close/>
                </a:path>
              </a:pathLst>
            </a:custGeom>
            <a:solidFill>
              <a:srgbClr val="383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5"/>
            <p:cNvSpPr/>
            <p:nvPr/>
          </p:nvSpPr>
          <p:spPr>
            <a:xfrm flipH="1">
              <a:off x="3749108" y="1528391"/>
              <a:ext cx="399540" cy="172515"/>
            </a:xfrm>
            <a:custGeom>
              <a:avLst/>
              <a:gdLst/>
              <a:ahLst/>
              <a:cxnLst/>
              <a:rect l="l" t="t" r="r" b="b"/>
              <a:pathLst>
                <a:path w="10045" h="4337" extrusionOk="0">
                  <a:moveTo>
                    <a:pt x="10044" y="0"/>
                  </a:moveTo>
                  <a:cubicBezTo>
                    <a:pt x="8432" y="1090"/>
                    <a:pt x="4832" y="3242"/>
                    <a:pt x="2031" y="3242"/>
                  </a:cubicBezTo>
                  <a:cubicBezTo>
                    <a:pt x="2016" y="3242"/>
                    <a:pt x="2001" y="3241"/>
                    <a:pt x="1987" y="3241"/>
                  </a:cubicBezTo>
                  <a:cubicBezTo>
                    <a:pt x="1165" y="3241"/>
                    <a:pt x="526" y="3219"/>
                    <a:pt x="1" y="3196"/>
                  </a:cubicBezTo>
                  <a:lnTo>
                    <a:pt x="1" y="3196"/>
                  </a:lnTo>
                  <a:cubicBezTo>
                    <a:pt x="617" y="3698"/>
                    <a:pt x="1302" y="4086"/>
                    <a:pt x="2032" y="4337"/>
                  </a:cubicBezTo>
                  <a:cubicBezTo>
                    <a:pt x="3585" y="3972"/>
                    <a:pt x="7168" y="2830"/>
                    <a:pt x="8948" y="2260"/>
                  </a:cubicBezTo>
                  <a:cubicBezTo>
                    <a:pt x="9473" y="1575"/>
                    <a:pt x="9839" y="799"/>
                    <a:pt x="10044" y="0"/>
                  </a:cubicBezTo>
                  <a:close/>
                </a:path>
              </a:pathLst>
            </a:custGeom>
            <a:solidFill>
              <a:srgbClr val="383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5"/>
            <p:cNvSpPr/>
            <p:nvPr/>
          </p:nvSpPr>
          <p:spPr>
            <a:xfrm flipH="1">
              <a:off x="3806305" y="1271428"/>
              <a:ext cx="137144" cy="165276"/>
            </a:xfrm>
            <a:custGeom>
              <a:avLst/>
              <a:gdLst/>
              <a:ahLst/>
              <a:cxnLst/>
              <a:rect l="l" t="t" r="r" b="b"/>
              <a:pathLst>
                <a:path w="3448" h="4155" extrusionOk="0">
                  <a:moveTo>
                    <a:pt x="2694" y="1"/>
                  </a:moveTo>
                  <a:cubicBezTo>
                    <a:pt x="2260" y="685"/>
                    <a:pt x="1438" y="1621"/>
                    <a:pt x="0" y="2489"/>
                  </a:cubicBezTo>
                  <a:cubicBezTo>
                    <a:pt x="160" y="3014"/>
                    <a:pt x="229" y="3584"/>
                    <a:pt x="206" y="4155"/>
                  </a:cubicBezTo>
                  <a:cubicBezTo>
                    <a:pt x="1872" y="3310"/>
                    <a:pt x="3264" y="2146"/>
                    <a:pt x="3447" y="731"/>
                  </a:cubicBezTo>
                  <a:cubicBezTo>
                    <a:pt x="3219" y="457"/>
                    <a:pt x="2968" y="229"/>
                    <a:pt x="2694" y="1"/>
                  </a:cubicBezTo>
                  <a:close/>
                </a:path>
              </a:pathLst>
            </a:custGeom>
            <a:solidFill>
              <a:srgbClr val="442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5"/>
            <p:cNvSpPr/>
            <p:nvPr/>
          </p:nvSpPr>
          <p:spPr>
            <a:xfrm flipH="1">
              <a:off x="3750023" y="1390363"/>
              <a:ext cx="148957" cy="76333"/>
            </a:xfrm>
            <a:custGeom>
              <a:avLst/>
              <a:gdLst/>
              <a:ahLst/>
              <a:cxnLst/>
              <a:rect l="l" t="t" r="r" b="b"/>
              <a:pathLst>
                <a:path w="3745" h="1919" extrusionOk="0">
                  <a:moveTo>
                    <a:pt x="3676" y="1"/>
                  </a:moveTo>
                  <a:cubicBezTo>
                    <a:pt x="2763" y="549"/>
                    <a:pt x="1485" y="1279"/>
                    <a:pt x="1" y="1918"/>
                  </a:cubicBezTo>
                  <a:cubicBezTo>
                    <a:pt x="2078" y="1096"/>
                    <a:pt x="3242" y="503"/>
                    <a:pt x="3744" y="229"/>
                  </a:cubicBezTo>
                  <a:cubicBezTo>
                    <a:pt x="3721" y="160"/>
                    <a:pt x="3699" y="69"/>
                    <a:pt x="3676" y="1"/>
                  </a:cubicBezTo>
                  <a:close/>
                </a:path>
              </a:pathLst>
            </a:custGeom>
            <a:solidFill>
              <a:srgbClr val="0074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5"/>
            <p:cNvSpPr/>
            <p:nvPr/>
          </p:nvSpPr>
          <p:spPr>
            <a:xfrm flipH="1">
              <a:off x="3742784" y="1431215"/>
              <a:ext cx="226996" cy="107200"/>
            </a:xfrm>
            <a:custGeom>
              <a:avLst/>
              <a:gdLst/>
              <a:ahLst/>
              <a:cxnLst/>
              <a:rect l="l" t="t" r="r" b="b"/>
              <a:pathLst>
                <a:path w="5707" h="2695" extrusionOk="0">
                  <a:moveTo>
                    <a:pt x="5684" y="1"/>
                  </a:moveTo>
                  <a:cubicBezTo>
                    <a:pt x="4703" y="412"/>
                    <a:pt x="2397" y="1439"/>
                    <a:pt x="229" y="2352"/>
                  </a:cubicBezTo>
                  <a:cubicBezTo>
                    <a:pt x="160" y="2466"/>
                    <a:pt x="92" y="2580"/>
                    <a:pt x="1" y="2694"/>
                  </a:cubicBezTo>
                  <a:cubicBezTo>
                    <a:pt x="2169" y="2009"/>
                    <a:pt x="4406" y="1119"/>
                    <a:pt x="5707" y="161"/>
                  </a:cubicBezTo>
                  <a:cubicBezTo>
                    <a:pt x="5707" y="115"/>
                    <a:pt x="5684" y="46"/>
                    <a:pt x="5684" y="1"/>
                  </a:cubicBezTo>
                  <a:close/>
                </a:path>
              </a:pathLst>
            </a:custGeom>
            <a:solidFill>
              <a:srgbClr val="0074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5"/>
            <p:cNvSpPr/>
            <p:nvPr/>
          </p:nvSpPr>
          <p:spPr>
            <a:xfrm flipH="1">
              <a:off x="3740954" y="1474811"/>
              <a:ext cx="429451" cy="182539"/>
            </a:xfrm>
            <a:custGeom>
              <a:avLst/>
              <a:gdLst/>
              <a:ahLst/>
              <a:cxnLst/>
              <a:rect l="l" t="t" r="r" b="b"/>
              <a:pathLst>
                <a:path w="10797" h="4589" extrusionOk="0">
                  <a:moveTo>
                    <a:pt x="10796" y="0"/>
                  </a:moveTo>
                  <a:lnTo>
                    <a:pt x="10796" y="0"/>
                  </a:lnTo>
                  <a:cubicBezTo>
                    <a:pt x="10340" y="183"/>
                    <a:pt x="9747" y="594"/>
                    <a:pt x="8970" y="1233"/>
                  </a:cubicBezTo>
                  <a:cubicBezTo>
                    <a:pt x="7669" y="2306"/>
                    <a:pt x="4953" y="3059"/>
                    <a:pt x="2602" y="3538"/>
                  </a:cubicBezTo>
                  <a:cubicBezTo>
                    <a:pt x="1986" y="3767"/>
                    <a:pt x="1347" y="3904"/>
                    <a:pt x="662" y="3904"/>
                  </a:cubicBezTo>
                  <a:cubicBezTo>
                    <a:pt x="411" y="3926"/>
                    <a:pt x="206" y="3972"/>
                    <a:pt x="0" y="3995"/>
                  </a:cubicBezTo>
                  <a:cubicBezTo>
                    <a:pt x="160" y="4200"/>
                    <a:pt x="343" y="4383"/>
                    <a:pt x="548" y="4543"/>
                  </a:cubicBezTo>
                  <a:cubicBezTo>
                    <a:pt x="1073" y="4566"/>
                    <a:pt x="1712" y="4588"/>
                    <a:pt x="2534" y="4588"/>
                  </a:cubicBezTo>
                  <a:cubicBezTo>
                    <a:pt x="2548" y="4588"/>
                    <a:pt x="2563" y="4589"/>
                    <a:pt x="2578" y="4589"/>
                  </a:cubicBezTo>
                  <a:cubicBezTo>
                    <a:pt x="5379" y="4589"/>
                    <a:pt x="8979" y="2437"/>
                    <a:pt x="10591" y="1347"/>
                  </a:cubicBezTo>
                  <a:cubicBezTo>
                    <a:pt x="10705" y="891"/>
                    <a:pt x="10774" y="457"/>
                    <a:pt x="10796" y="0"/>
                  </a:cubicBezTo>
                  <a:close/>
                </a:path>
              </a:pathLst>
            </a:custGeom>
            <a:solidFill>
              <a:srgbClr val="442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5"/>
            <p:cNvSpPr/>
            <p:nvPr/>
          </p:nvSpPr>
          <p:spPr>
            <a:xfrm flipH="1">
              <a:off x="3899816" y="1231492"/>
              <a:ext cx="106279" cy="76293"/>
            </a:xfrm>
            <a:custGeom>
              <a:avLst/>
              <a:gdLst/>
              <a:ahLst/>
              <a:cxnLst/>
              <a:rect l="l" t="t" r="r" b="b"/>
              <a:pathLst>
                <a:path w="2672" h="1918" extrusionOk="0">
                  <a:moveTo>
                    <a:pt x="2352" y="0"/>
                  </a:moveTo>
                  <a:cubicBezTo>
                    <a:pt x="1827" y="411"/>
                    <a:pt x="959" y="754"/>
                    <a:pt x="1" y="1050"/>
                  </a:cubicBezTo>
                  <a:cubicBezTo>
                    <a:pt x="297" y="1301"/>
                    <a:pt x="571" y="1598"/>
                    <a:pt x="799" y="1918"/>
                  </a:cubicBezTo>
                  <a:cubicBezTo>
                    <a:pt x="1895" y="1210"/>
                    <a:pt x="2443" y="571"/>
                    <a:pt x="2671" y="114"/>
                  </a:cubicBezTo>
                  <a:cubicBezTo>
                    <a:pt x="2580" y="92"/>
                    <a:pt x="2466" y="46"/>
                    <a:pt x="2352" y="0"/>
                  </a:cubicBezTo>
                  <a:close/>
                </a:path>
              </a:pathLst>
            </a:custGeom>
            <a:solidFill>
              <a:srgbClr val="442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5"/>
            <p:cNvSpPr/>
            <p:nvPr/>
          </p:nvSpPr>
          <p:spPr>
            <a:xfrm flipH="1">
              <a:off x="3792701" y="1618248"/>
              <a:ext cx="275124" cy="92682"/>
            </a:xfrm>
            <a:custGeom>
              <a:avLst/>
              <a:gdLst/>
              <a:ahLst/>
              <a:cxnLst/>
              <a:rect l="l" t="t" r="r" b="b"/>
              <a:pathLst>
                <a:path w="6917" h="2330" extrusionOk="0">
                  <a:moveTo>
                    <a:pt x="6916" y="1"/>
                  </a:moveTo>
                  <a:lnTo>
                    <a:pt x="6916" y="1"/>
                  </a:lnTo>
                  <a:cubicBezTo>
                    <a:pt x="5136" y="571"/>
                    <a:pt x="1553" y="1713"/>
                    <a:pt x="0" y="2078"/>
                  </a:cubicBezTo>
                  <a:cubicBezTo>
                    <a:pt x="343" y="2192"/>
                    <a:pt x="708" y="2283"/>
                    <a:pt x="1073" y="2329"/>
                  </a:cubicBezTo>
                  <a:cubicBezTo>
                    <a:pt x="1895" y="2078"/>
                    <a:pt x="2922" y="1736"/>
                    <a:pt x="3995" y="1325"/>
                  </a:cubicBezTo>
                  <a:cubicBezTo>
                    <a:pt x="5113" y="914"/>
                    <a:pt x="6049" y="526"/>
                    <a:pt x="6734" y="229"/>
                  </a:cubicBezTo>
                  <a:cubicBezTo>
                    <a:pt x="6780" y="138"/>
                    <a:pt x="6848" y="69"/>
                    <a:pt x="6916" y="1"/>
                  </a:cubicBezTo>
                  <a:close/>
                </a:path>
              </a:pathLst>
            </a:custGeom>
            <a:solidFill>
              <a:srgbClr val="442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5"/>
            <p:cNvSpPr/>
            <p:nvPr/>
          </p:nvSpPr>
          <p:spPr>
            <a:xfrm flipH="1">
              <a:off x="3898940" y="1466656"/>
              <a:ext cx="44508" cy="17263"/>
            </a:xfrm>
            <a:custGeom>
              <a:avLst/>
              <a:gdLst/>
              <a:ahLst/>
              <a:cxnLst/>
              <a:rect l="l" t="t" r="r" b="b"/>
              <a:pathLst>
                <a:path w="1119" h="434" extrusionOk="0">
                  <a:moveTo>
                    <a:pt x="1119" y="0"/>
                  </a:moveTo>
                  <a:lnTo>
                    <a:pt x="1119" y="0"/>
                  </a:lnTo>
                  <a:cubicBezTo>
                    <a:pt x="753" y="137"/>
                    <a:pt x="388" y="274"/>
                    <a:pt x="0" y="411"/>
                  </a:cubicBezTo>
                  <a:cubicBezTo>
                    <a:pt x="0" y="434"/>
                    <a:pt x="0" y="434"/>
                    <a:pt x="0" y="434"/>
                  </a:cubicBezTo>
                  <a:cubicBezTo>
                    <a:pt x="366" y="297"/>
                    <a:pt x="753" y="137"/>
                    <a:pt x="1119" y="0"/>
                  </a:cubicBezTo>
                  <a:close/>
                </a:path>
              </a:pathLst>
            </a:custGeom>
            <a:solidFill>
              <a:srgbClr val="0A4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5"/>
            <p:cNvSpPr/>
            <p:nvPr/>
          </p:nvSpPr>
          <p:spPr>
            <a:xfrm flipH="1">
              <a:off x="3743659" y="1399432"/>
              <a:ext cx="217052" cy="125339"/>
            </a:xfrm>
            <a:custGeom>
              <a:avLst/>
              <a:gdLst/>
              <a:ahLst/>
              <a:cxnLst/>
              <a:rect l="l" t="t" r="r" b="b"/>
              <a:pathLst>
                <a:path w="5457" h="3151" extrusionOk="0">
                  <a:moveTo>
                    <a:pt x="5296" y="1"/>
                  </a:moveTo>
                  <a:cubicBezTo>
                    <a:pt x="4794" y="275"/>
                    <a:pt x="3630" y="868"/>
                    <a:pt x="1553" y="1690"/>
                  </a:cubicBezTo>
                  <a:cubicBezTo>
                    <a:pt x="1188" y="1827"/>
                    <a:pt x="800" y="1987"/>
                    <a:pt x="434" y="2124"/>
                  </a:cubicBezTo>
                  <a:cubicBezTo>
                    <a:pt x="320" y="2489"/>
                    <a:pt x="183" y="2831"/>
                    <a:pt x="1" y="3151"/>
                  </a:cubicBezTo>
                  <a:cubicBezTo>
                    <a:pt x="2169" y="2238"/>
                    <a:pt x="4475" y="1211"/>
                    <a:pt x="5456" y="800"/>
                  </a:cubicBezTo>
                  <a:cubicBezTo>
                    <a:pt x="5410" y="526"/>
                    <a:pt x="5365" y="275"/>
                    <a:pt x="5296" y="1"/>
                  </a:cubicBezTo>
                  <a:close/>
                </a:path>
              </a:pathLst>
            </a:custGeom>
            <a:solidFill>
              <a:srgbClr val="0074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5"/>
            <p:cNvSpPr/>
            <p:nvPr/>
          </p:nvSpPr>
          <p:spPr>
            <a:xfrm flipH="1">
              <a:off x="3743659" y="1399432"/>
              <a:ext cx="217052" cy="125339"/>
            </a:xfrm>
            <a:custGeom>
              <a:avLst/>
              <a:gdLst/>
              <a:ahLst/>
              <a:cxnLst/>
              <a:rect l="l" t="t" r="r" b="b"/>
              <a:pathLst>
                <a:path w="5457" h="3151" extrusionOk="0">
                  <a:moveTo>
                    <a:pt x="5296" y="1"/>
                  </a:moveTo>
                  <a:cubicBezTo>
                    <a:pt x="4794" y="275"/>
                    <a:pt x="3630" y="868"/>
                    <a:pt x="1553" y="1690"/>
                  </a:cubicBezTo>
                  <a:cubicBezTo>
                    <a:pt x="1188" y="1827"/>
                    <a:pt x="800" y="1987"/>
                    <a:pt x="434" y="2124"/>
                  </a:cubicBezTo>
                  <a:cubicBezTo>
                    <a:pt x="320" y="2489"/>
                    <a:pt x="183" y="2831"/>
                    <a:pt x="1" y="3151"/>
                  </a:cubicBezTo>
                  <a:cubicBezTo>
                    <a:pt x="2169" y="2238"/>
                    <a:pt x="4475" y="1211"/>
                    <a:pt x="5456" y="800"/>
                  </a:cubicBezTo>
                  <a:cubicBezTo>
                    <a:pt x="5410" y="526"/>
                    <a:pt x="5365" y="275"/>
                    <a:pt x="5296" y="1"/>
                  </a:cubicBezTo>
                  <a:close/>
                </a:path>
              </a:pathLst>
            </a:custGeom>
            <a:solidFill>
              <a:srgbClr val="0A4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5"/>
            <p:cNvSpPr/>
            <p:nvPr/>
          </p:nvSpPr>
          <p:spPr>
            <a:xfrm flipH="1">
              <a:off x="3969740" y="1538375"/>
              <a:ext cx="228826" cy="91727"/>
            </a:xfrm>
            <a:custGeom>
              <a:avLst/>
              <a:gdLst/>
              <a:ahLst/>
              <a:cxnLst/>
              <a:rect l="l" t="t" r="r" b="b"/>
              <a:pathLst>
                <a:path w="5753" h="2306" extrusionOk="0">
                  <a:moveTo>
                    <a:pt x="5753" y="0"/>
                  </a:moveTo>
                  <a:lnTo>
                    <a:pt x="5753" y="0"/>
                  </a:lnTo>
                  <a:cubicBezTo>
                    <a:pt x="5068" y="206"/>
                    <a:pt x="4360" y="411"/>
                    <a:pt x="3721" y="594"/>
                  </a:cubicBezTo>
                  <a:cubicBezTo>
                    <a:pt x="2694" y="982"/>
                    <a:pt x="1872" y="1301"/>
                    <a:pt x="1439" y="1415"/>
                  </a:cubicBezTo>
                  <a:cubicBezTo>
                    <a:pt x="1011" y="1512"/>
                    <a:pt x="683" y="1550"/>
                    <a:pt x="426" y="1550"/>
                  </a:cubicBezTo>
                  <a:cubicBezTo>
                    <a:pt x="257" y="1550"/>
                    <a:pt x="118" y="1534"/>
                    <a:pt x="1" y="1507"/>
                  </a:cubicBezTo>
                  <a:lnTo>
                    <a:pt x="1" y="1507"/>
                  </a:lnTo>
                  <a:cubicBezTo>
                    <a:pt x="137" y="1712"/>
                    <a:pt x="274" y="1918"/>
                    <a:pt x="434" y="2123"/>
                  </a:cubicBezTo>
                  <a:cubicBezTo>
                    <a:pt x="480" y="2169"/>
                    <a:pt x="503" y="2191"/>
                    <a:pt x="548" y="2237"/>
                  </a:cubicBezTo>
                  <a:cubicBezTo>
                    <a:pt x="822" y="2283"/>
                    <a:pt x="1096" y="2306"/>
                    <a:pt x="1370" y="2306"/>
                  </a:cubicBezTo>
                  <a:cubicBezTo>
                    <a:pt x="1941" y="2191"/>
                    <a:pt x="2625" y="2077"/>
                    <a:pt x="3310" y="1940"/>
                  </a:cubicBezTo>
                  <a:cubicBezTo>
                    <a:pt x="4315" y="1552"/>
                    <a:pt x="5159" y="868"/>
                    <a:pt x="5753" y="0"/>
                  </a:cubicBezTo>
                  <a:close/>
                </a:path>
              </a:pathLst>
            </a:custGeom>
            <a:solidFill>
              <a:srgbClr val="494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5"/>
            <p:cNvSpPr/>
            <p:nvPr/>
          </p:nvSpPr>
          <p:spPr>
            <a:xfrm flipH="1">
              <a:off x="4006055" y="1234197"/>
              <a:ext cx="177993" cy="80868"/>
            </a:xfrm>
            <a:custGeom>
              <a:avLst/>
              <a:gdLst/>
              <a:ahLst/>
              <a:cxnLst/>
              <a:rect l="l" t="t" r="r" b="b"/>
              <a:pathLst>
                <a:path w="4475" h="2033" extrusionOk="0">
                  <a:moveTo>
                    <a:pt x="2831" y="1"/>
                  </a:moveTo>
                  <a:cubicBezTo>
                    <a:pt x="2192" y="229"/>
                    <a:pt x="1553" y="571"/>
                    <a:pt x="982" y="1028"/>
                  </a:cubicBezTo>
                  <a:cubicBezTo>
                    <a:pt x="617" y="1325"/>
                    <a:pt x="275" y="1667"/>
                    <a:pt x="1" y="2032"/>
                  </a:cubicBezTo>
                  <a:lnTo>
                    <a:pt x="1" y="2032"/>
                  </a:lnTo>
                  <a:cubicBezTo>
                    <a:pt x="1347" y="1758"/>
                    <a:pt x="3037" y="1416"/>
                    <a:pt x="4475" y="982"/>
                  </a:cubicBezTo>
                  <a:cubicBezTo>
                    <a:pt x="4018" y="571"/>
                    <a:pt x="3447" y="229"/>
                    <a:pt x="2831" y="1"/>
                  </a:cubicBezTo>
                  <a:close/>
                </a:path>
              </a:pathLst>
            </a:custGeom>
            <a:solidFill>
              <a:srgbClr val="494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5"/>
            <p:cNvSpPr/>
            <p:nvPr/>
          </p:nvSpPr>
          <p:spPr>
            <a:xfrm flipH="1">
              <a:off x="3935255" y="1436664"/>
              <a:ext cx="300540" cy="90852"/>
            </a:xfrm>
            <a:custGeom>
              <a:avLst/>
              <a:gdLst/>
              <a:ahLst/>
              <a:cxnLst/>
              <a:rect l="l" t="t" r="r" b="b"/>
              <a:pathLst>
                <a:path w="7556" h="2284" extrusionOk="0">
                  <a:moveTo>
                    <a:pt x="7556" y="1"/>
                  </a:moveTo>
                  <a:lnTo>
                    <a:pt x="7556" y="1"/>
                  </a:lnTo>
                  <a:cubicBezTo>
                    <a:pt x="5547" y="1005"/>
                    <a:pt x="3151" y="1576"/>
                    <a:pt x="2055" y="1621"/>
                  </a:cubicBezTo>
                  <a:cubicBezTo>
                    <a:pt x="1972" y="1625"/>
                    <a:pt x="1892" y="1626"/>
                    <a:pt x="1814" y="1626"/>
                  </a:cubicBezTo>
                  <a:cubicBezTo>
                    <a:pt x="847" y="1626"/>
                    <a:pt x="297" y="1373"/>
                    <a:pt x="1" y="1119"/>
                  </a:cubicBezTo>
                  <a:lnTo>
                    <a:pt x="1" y="1119"/>
                  </a:lnTo>
                  <a:cubicBezTo>
                    <a:pt x="24" y="1507"/>
                    <a:pt x="69" y="1895"/>
                    <a:pt x="183" y="2283"/>
                  </a:cubicBezTo>
                  <a:cubicBezTo>
                    <a:pt x="708" y="2146"/>
                    <a:pt x="1484" y="2078"/>
                    <a:pt x="2626" y="2078"/>
                  </a:cubicBezTo>
                  <a:cubicBezTo>
                    <a:pt x="2673" y="2079"/>
                    <a:pt x="2721" y="2079"/>
                    <a:pt x="2768" y="2079"/>
                  </a:cubicBezTo>
                  <a:cubicBezTo>
                    <a:pt x="4229" y="2079"/>
                    <a:pt x="5707" y="1743"/>
                    <a:pt x="7099" y="1279"/>
                  </a:cubicBezTo>
                  <a:cubicBezTo>
                    <a:pt x="7191" y="1233"/>
                    <a:pt x="7259" y="1211"/>
                    <a:pt x="7350" y="1165"/>
                  </a:cubicBezTo>
                  <a:cubicBezTo>
                    <a:pt x="7373" y="1074"/>
                    <a:pt x="7419" y="959"/>
                    <a:pt x="7442" y="868"/>
                  </a:cubicBezTo>
                  <a:cubicBezTo>
                    <a:pt x="7510" y="571"/>
                    <a:pt x="7533" y="275"/>
                    <a:pt x="7556" y="1"/>
                  </a:cubicBezTo>
                  <a:close/>
                </a:path>
              </a:pathLst>
            </a:custGeom>
            <a:solidFill>
              <a:srgbClr val="494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5"/>
            <p:cNvSpPr/>
            <p:nvPr/>
          </p:nvSpPr>
          <p:spPr>
            <a:xfrm flipH="1">
              <a:off x="3943409" y="1307745"/>
              <a:ext cx="292386" cy="145307"/>
            </a:xfrm>
            <a:custGeom>
              <a:avLst/>
              <a:gdLst/>
              <a:ahLst/>
              <a:cxnLst/>
              <a:rect l="l" t="t" r="r" b="b"/>
              <a:pathLst>
                <a:path w="7351" h="3653" extrusionOk="0">
                  <a:moveTo>
                    <a:pt x="6574" y="1"/>
                  </a:moveTo>
                  <a:cubicBezTo>
                    <a:pt x="6095" y="275"/>
                    <a:pt x="5524" y="594"/>
                    <a:pt x="4840" y="914"/>
                  </a:cubicBezTo>
                  <a:cubicBezTo>
                    <a:pt x="3365" y="1567"/>
                    <a:pt x="2185" y="1790"/>
                    <a:pt x="1283" y="1790"/>
                  </a:cubicBezTo>
                  <a:cubicBezTo>
                    <a:pt x="956" y="1790"/>
                    <a:pt x="666" y="1761"/>
                    <a:pt x="412" y="1713"/>
                  </a:cubicBezTo>
                  <a:cubicBezTo>
                    <a:pt x="183" y="2329"/>
                    <a:pt x="24" y="2991"/>
                    <a:pt x="1" y="3653"/>
                  </a:cubicBezTo>
                  <a:cubicBezTo>
                    <a:pt x="1119" y="3561"/>
                    <a:pt x="4383" y="3150"/>
                    <a:pt x="6848" y="1849"/>
                  </a:cubicBezTo>
                  <a:cubicBezTo>
                    <a:pt x="7031" y="1758"/>
                    <a:pt x="7191" y="1667"/>
                    <a:pt x="7350" y="1576"/>
                  </a:cubicBezTo>
                  <a:cubicBezTo>
                    <a:pt x="7191" y="1005"/>
                    <a:pt x="6917" y="480"/>
                    <a:pt x="6574" y="1"/>
                  </a:cubicBezTo>
                  <a:close/>
                </a:path>
              </a:pathLst>
            </a:custGeom>
            <a:solidFill>
              <a:srgbClr val="494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5"/>
            <p:cNvSpPr/>
            <p:nvPr/>
          </p:nvSpPr>
          <p:spPr>
            <a:xfrm flipH="1">
              <a:off x="3934340" y="1370395"/>
              <a:ext cx="302370" cy="130987"/>
            </a:xfrm>
            <a:custGeom>
              <a:avLst/>
              <a:gdLst/>
              <a:ahLst/>
              <a:cxnLst/>
              <a:rect l="l" t="t" r="r" b="b"/>
              <a:pathLst>
                <a:path w="7602" h="3293" extrusionOk="0">
                  <a:moveTo>
                    <a:pt x="7373" y="1"/>
                  </a:moveTo>
                  <a:cubicBezTo>
                    <a:pt x="7214" y="92"/>
                    <a:pt x="7054" y="183"/>
                    <a:pt x="6871" y="274"/>
                  </a:cubicBezTo>
                  <a:cubicBezTo>
                    <a:pt x="4406" y="1575"/>
                    <a:pt x="1142" y="1986"/>
                    <a:pt x="24" y="2078"/>
                  </a:cubicBezTo>
                  <a:cubicBezTo>
                    <a:pt x="1" y="2306"/>
                    <a:pt x="1" y="2534"/>
                    <a:pt x="24" y="2785"/>
                  </a:cubicBezTo>
                  <a:cubicBezTo>
                    <a:pt x="320" y="3039"/>
                    <a:pt x="870" y="3292"/>
                    <a:pt x="1837" y="3292"/>
                  </a:cubicBezTo>
                  <a:cubicBezTo>
                    <a:pt x="1915" y="3292"/>
                    <a:pt x="1995" y="3291"/>
                    <a:pt x="2078" y="3287"/>
                  </a:cubicBezTo>
                  <a:cubicBezTo>
                    <a:pt x="3174" y="3242"/>
                    <a:pt x="5570" y="2671"/>
                    <a:pt x="7579" y="1667"/>
                  </a:cubicBezTo>
                  <a:cubicBezTo>
                    <a:pt x="7602" y="1096"/>
                    <a:pt x="7533" y="526"/>
                    <a:pt x="7373" y="1"/>
                  </a:cubicBezTo>
                  <a:close/>
                </a:path>
              </a:pathLst>
            </a:custGeom>
            <a:solidFill>
              <a:srgbClr val="442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5"/>
            <p:cNvSpPr/>
            <p:nvPr/>
          </p:nvSpPr>
          <p:spPr>
            <a:xfrm flipH="1">
              <a:off x="3934340" y="1370395"/>
              <a:ext cx="302370" cy="130987"/>
            </a:xfrm>
            <a:custGeom>
              <a:avLst/>
              <a:gdLst/>
              <a:ahLst/>
              <a:cxnLst/>
              <a:rect l="l" t="t" r="r" b="b"/>
              <a:pathLst>
                <a:path w="7602" h="3293" extrusionOk="0">
                  <a:moveTo>
                    <a:pt x="7373" y="1"/>
                  </a:moveTo>
                  <a:cubicBezTo>
                    <a:pt x="7214" y="92"/>
                    <a:pt x="7054" y="183"/>
                    <a:pt x="6871" y="274"/>
                  </a:cubicBezTo>
                  <a:cubicBezTo>
                    <a:pt x="4406" y="1575"/>
                    <a:pt x="1142" y="1986"/>
                    <a:pt x="24" y="2078"/>
                  </a:cubicBezTo>
                  <a:cubicBezTo>
                    <a:pt x="1" y="2306"/>
                    <a:pt x="1" y="2534"/>
                    <a:pt x="24" y="2785"/>
                  </a:cubicBezTo>
                  <a:cubicBezTo>
                    <a:pt x="320" y="3039"/>
                    <a:pt x="870" y="3292"/>
                    <a:pt x="1837" y="3292"/>
                  </a:cubicBezTo>
                  <a:cubicBezTo>
                    <a:pt x="1915" y="3292"/>
                    <a:pt x="1995" y="3291"/>
                    <a:pt x="2078" y="3287"/>
                  </a:cubicBezTo>
                  <a:cubicBezTo>
                    <a:pt x="3174" y="3242"/>
                    <a:pt x="5570" y="2671"/>
                    <a:pt x="7579" y="1667"/>
                  </a:cubicBezTo>
                  <a:cubicBezTo>
                    <a:pt x="7602" y="1096"/>
                    <a:pt x="7533" y="526"/>
                    <a:pt x="7373" y="1"/>
                  </a:cubicBezTo>
                  <a:close/>
                </a:path>
              </a:pathLst>
            </a:custGeom>
            <a:solidFill>
              <a:srgbClr val="503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5"/>
            <p:cNvSpPr/>
            <p:nvPr/>
          </p:nvSpPr>
          <p:spPr>
            <a:xfrm flipH="1">
              <a:off x="3960671" y="1524731"/>
              <a:ext cx="89892" cy="37272"/>
            </a:xfrm>
            <a:custGeom>
              <a:avLst/>
              <a:gdLst/>
              <a:ahLst/>
              <a:cxnLst/>
              <a:rect l="l" t="t" r="r" b="b"/>
              <a:pathLst>
                <a:path w="2260" h="937" extrusionOk="0">
                  <a:moveTo>
                    <a:pt x="2260" y="1"/>
                  </a:moveTo>
                  <a:lnTo>
                    <a:pt x="2260" y="1"/>
                  </a:lnTo>
                  <a:cubicBezTo>
                    <a:pt x="1461" y="343"/>
                    <a:pt x="685" y="663"/>
                    <a:pt x="0" y="937"/>
                  </a:cubicBezTo>
                  <a:cubicBezTo>
                    <a:pt x="639" y="754"/>
                    <a:pt x="1347" y="549"/>
                    <a:pt x="2032" y="343"/>
                  </a:cubicBezTo>
                  <a:cubicBezTo>
                    <a:pt x="2123" y="229"/>
                    <a:pt x="2191" y="115"/>
                    <a:pt x="2260" y="1"/>
                  </a:cubicBezTo>
                  <a:close/>
                </a:path>
              </a:pathLst>
            </a:custGeom>
            <a:solidFill>
              <a:srgbClr val="0074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5"/>
            <p:cNvSpPr/>
            <p:nvPr/>
          </p:nvSpPr>
          <p:spPr>
            <a:xfrm flipH="1">
              <a:off x="3960671" y="1524731"/>
              <a:ext cx="89892" cy="37272"/>
            </a:xfrm>
            <a:custGeom>
              <a:avLst/>
              <a:gdLst/>
              <a:ahLst/>
              <a:cxnLst/>
              <a:rect l="l" t="t" r="r" b="b"/>
              <a:pathLst>
                <a:path w="2260" h="937" extrusionOk="0">
                  <a:moveTo>
                    <a:pt x="2260" y="1"/>
                  </a:moveTo>
                  <a:lnTo>
                    <a:pt x="2260" y="1"/>
                  </a:lnTo>
                  <a:cubicBezTo>
                    <a:pt x="1461" y="343"/>
                    <a:pt x="685" y="663"/>
                    <a:pt x="0" y="937"/>
                  </a:cubicBezTo>
                  <a:cubicBezTo>
                    <a:pt x="639" y="754"/>
                    <a:pt x="1347" y="549"/>
                    <a:pt x="2032" y="343"/>
                  </a:cubicBezTo>
                  <a:cubicBezTo>
                    <a:pt x="2123" y="229"/>
                    <a:pt x="2191" y="115"/>
                    <a:pt x="2260" y="1"/>
                  </a:cubicBezTo>
                  <a:close/>
                </a:path>
              </a:pathLst>
            </a:custGeom>
            <a:solidFill>
              <a:srgbClr val="CCB0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5"/>
            <p:cNvSpPr/>
            <p:nvPr/>
          </p:nvSpPr>
          <p:spPr>
            <a:xfrm flipH="1">
              <a:off x="3953392" y="1487539"/>
              <a:ext cx="275124" cy="90812"/>
            </a:xfrm>
            <a:custGeom>
              <a:avLst/>
              <a:gdLst/>
              <a:ahLst/>
              <a:cxnLst/>
              <a:rect l="l" t="t" r="r" b="b"/>
              <a:pathLst>
                <a:path w="6917" h="2283" extrusionOk="0">
                  <a:moveTo>
                    <a:pt x="6916" y="0"/>
                  </a:moveTo>
                  <a:lnTo>
                    <a:pt x="6916" y="0"/>
                  </a:lnTo>
                  <a:cubicBezTo>
                    <a:pt x="5524" y="464"/>
                    <a:pt x="4046" y="800"/>
                    <a:pt x="2585" y="800"/>
                  </a:cubicBezTo>
                  <a:cubicBezTo>
                    <a:pt x="2538" y="800"/>
                    <a:pt x="2490" y="800"/>
                    <a:pt x="2443" y="799"/>
                  </a:cubicBezTo>
                  <a:cubicBezTo>
                    <a:pt x="1301" y="799"/>
                    <a:pt x="525" y="867"/>
                    <a:pt x="0" y="1004"/>
                  </a:cubicBezTo>
                  <a:cubicBezTo>
                    <a:pt x="114" y="1438"/>
                    <a:pt x="251" y="1872"/>
                    <a:pt x="480" y="2283"/>
                  </a:cubicBezTo>
                  <a:cubicBezTo>
                    <a:pt x="982" y="2100"/>
                    <a:pt x="2511" y="1575"/>
                    <a:pt x="5935" y="342"/>
                  </a:cubicBezTo>
                  <a:cubicBezTo>
                    <a:pt x="6277" y="228"/>
                    <a:pt x="6597" y="114"/>
                    <a:pt x="6916" y="0"/>
                  </a:cubicBezTo>
                  <a:close/>
                </a:path>
              </a:pathLst>
            </a:custGeom>
            <a:solidFill>
              <a:srgbClr val="0074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5"/>
            <p:cNvSpPr/>
            <p:nvPr/>
          </p:nvSpPr>
          <p:spPr>
            <a:xfrm flipH="1">
              <a:off x="3953392" y="1487539"/>
              <a:ext cx="275124" cy="90812"/>
            </a:xfrm>
            <a:custGeom>
              <a:avLst/>
              <a:gdLst/>
              <a:ahLst/>
              <a:cxnLst/>
              <a:rect l="l" t="t" r="r" b="b"/>
              <a:pathLst>
                <a:path w="6917" h="2283" extrusionOk="0">
                  <a:moveTo>
                    <a:pt x="6916" y="0"/>
                  </a:moveTo>
                  <a:lnTo>
                    <a:pt x="6916" y="0"/>
                  </a:lnTo>
                  <a:cubicBezTo>
                    <a:pt x="5524" y="464"/>
                    <a:pt x="4046" y="800"/>
                    <a:pt x="2585" y="800"/>
                  </a:cubicBezTo>
                  <a:cubicBezTo>
                    <a:pt x="2538" y="800"/>
                    <a:pt x="2490" y="800"/>
                    <a:pt x="2443" y="799"/>
                  </a:cubicBezTo>
                  <a:cubicBezTo>
                    <a:pt x="1301" y="799"/>
                    <a:pt x="525" y="867"/>
                    <a:pt x="0" y="1004"/>
                  </a:cubicBezTo>
                  <a:cubicBezTo>
                    <a:pt x="114" y="1438"/>
                    <a:pt x="251" y="1872"/>
                    <a:pt x="480" y="2283"/>
                  </a:cubicBezTo>
                  <a:cubicBezTo>
                    <a:pt x="982" y="2100"/>
                    <a:pt x="2511" y="1575"/>
                    <a:pt x="5935" y="342"/>
                  </a:cubicBezTo>
                  <a:cubicBezTo>
                    <a:pt x="6277" y="228"/>
                    <a:pt x="6597" y="114"/>
                    <a:pt x="6916" y="0"/>
                  </a:cubicBezTo>
                  <a:close/>
                </a:path>
              </a:pathLst>
            </a:custGeom>
            <a:solidFill>
              <a:srgbClr val="494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5"/>
            <p:cNvSpPr/>
            <p:nvPr/>
          </p:nvSpPr>
          <p:spPr>
            <a:xfrm flipH="1">
              <a:off x="4066871" y="1615543"/>
              <a:ext cx="77203" cy="14559"/>
            </a:xfrm>
            <a:custGeom>
              <a:avLst/>
              <a:gdLst/>
              <a:ahLst/>
              <a:cxnLst/>
              <a:rect l="l" t="t" r="r" b="b"/>
              <a:pathLst>
                <a:path w="1941" h="366" extrusionOk="0">
                  <a:moveTo>
                    <a:pt x="1940" y="0"/>
                  </a:moveTo>
                  <a:lnTo>
                    <a:pt x="1940" y="0"/>
                  </a:lnTo>
                  <a:cubicBezTo>
                    <a:pt x="1255" y="137"/>
                    <a:pt x="571" y="251"/>
                    <a:pt x="0" y="366"/>
                  </a:cubicBezTo>
                  <a:cubicBezTo>
                    <a:pt x="685" y="366"/>
                    <a:pt x="1324" y="229"/>
                    <a:pt x="1940" y="0"/>
                  </a:cubicBezTo>
                  <a:close/>
                </a:path>
              </a:pathLst>
            </a:custGeom>
            <a:solidFill>
              <a:srgbClr val="442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5"/>
            <p:cNvSpPr/>
            <p:nvPr/>
          </p:nvSpPr>
          <p:spPr>
            <a:xfrm flipH="1">
              <a:off x="4066871" y="1615543"/>
              <a:ext cx="77203" cy="14559"/>
            </a:xfrm>
            <a:custGeom>
              <a:avLst/>
              <a:gdLst/>
              <a:ahLst/>
              <a:cxnLst/>
              <a:rect l="l" t="t" r="r" b="b"/>
              <a:pathLst>
                <a:path w="1941" h="366" extrusionOk="0">
                  <a:moveTo>
                    <a:pt x="1940" y="0"/>
                  </a:moveTo>
                  <a:lnTo>
                    <a:pt x="1940" y="0"/>
                  </a:lnTo>
                  <a:cubicBezTo>
                    <a:pt x="1255" y="137"/>
                    <a:pt x="571" y="251"/>
                    <a:pt x="0" y="366"/>
                  </a:cubicBezTo>
                  <a:cubicBezTo>
                    <a:pt x="685" y="366"/>
                    <a:pt x="1324" y="229"/>
                    <a:pt x="1940" y="0"/>
                  </a:cubicBezTo>
                  <a:close/>
                </a:path>
              </a:pathLst>
            </a:custGeom>
            <a:solidFill>
              <a:srgbClr val="494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5"/>
            <p:cNvSpPr/>
            <p:nvPr/>
          </p:nvSpPr>
          <p:spPr>
            <a:xfrm flipH="1">
              <a:off x="3974274" y="1273258"/>
              <a:ext cx="245173" cy="105729"/>
            </a:xfrm>
            <a:custGeom>
              <a:avLst/>
              <a:gdLst/>
              <a:ahLst/>
              <a:cxnLst/>
              <a:rect l="l" t="t" r="r" b="b"/>
              <a:pathLst>
                <a:path w="6164" h="2658" extrusionOk="0">
                  <a:moveTo>
                    <a:pt x="5365" y="0"/>
                  </a:moveTo>
                  <a:cubicBezTo>
                    <a:pt x="3927" y="434"/>
                    <a:pt x="2237" y="776"/>
                    <a:pt x="891" y="1050"/>
                  </a:cubicBezTo>
                  <a:cubicBezTo>
                    <a:pt x="526" y="1530"/>
                    <a:pt x="229" y="2032"/>
                    <a:pt x="1" y="2580"/>
                  </a:cubicBezTo>
                  <a:cubicBezTo>
                    <a:pt x="255" y="2628"/>
                    <a:pt x="545" y="2657"/>
                    <a:pt x="872" y="2657"/>
                  </a:cubicBezTo>
                  <a:cubicBezTo>
                    <a:pt x="1774" y="2657"/>
                    <a:pt x="2954" y="2434"/>
                    <a:pt x="4429" y="1781"/>
                  </a:cubicBezTo>
                  <a:cubicBezTo>
                    <a:pt x="5113" y="1461"/>
                    <a:pt x="5684" y="1142"/>
                    <a:pt x="6163" y="868"/>
                  </a:cubicBezTo>
                  <a:cubicBezTo>
                    <a:pt x="5935" y="548"/>
                    <a:pt x="5661" y="251"/>
                    <a:pt x="5365" y="0"/>
                  </a:cubicBezTo>
                  <a:close/>
                </a:path>
              </a:pathLst>
            </a:custGeom>
            <a:solidFill>
              <a:srgbClr val="442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5"/>
            <p:cNvSpPr/>
            <p:nvPr/>
          </p:nvSpPr>
          <p:spPr>
            <a:xfrm flipH="1">
              <a:off x="3974274" y="1273258"/>
              <a:ext cx="245173" cy="105729"/>
            </a:xfrm>
            <a:custGeom>
              <a:avLst/>
              <a:gdLst/>
              <a:ahLst/>
              <a:cxnLst/>
              <a:rect l="l" t="t" r="r" b="b"/>
              <a:pathLst>
                <a:path w="6164" h="2658" extrusionOk="0">
                  <a:moveTo>
                    <a:pt x="5365" y="0"/>
                  </a:moveTo>
                  <a:cubicBezTo>
                    <a:pt x="3927" y="434"/>
                    <a:pt x="2237" y="776"/>
                    <a:pt x="891" y="1050"/>
                  </a:cubicBezTo>
                  <a:cubicBezTo>
                    <a:pt x="526" y="1530"/>
                    <a:pt x="229" y="2032"/>
                    <a:pt x="1" y="2580"/>
                  </a:cubicBezTo>
                  <a:cubicBezTo>
                    <a:pt x="255" y="2628"/>
                    <a:pt x="545" y="2657"/>
                    <a:pt x="872" y="2657"/>
                  </a:cubicBezTo>
                  <a:cubicBezTo>
                    <a:pt x="1774" y="2657"/>
                    <a:pt x="2954" y="2434"/>
                    <a:pt x="4429" y="1781"/>
                  </a:cubicBezTo>
                  <a:cubicBezTo>
                    <a:pt x="5113" y="1461"/>
                    <a:pt x="5684" y="1142"/>
                    <a:pt x="6163" y="868"/>
                  </a:cubicBezTo>
                  <a:cubicBezTo>
                    <a:pt x="5935" y="548"/>
                    <a:pt x="5661" y="251"/>
                    <a:pt x="5365" y="0"/>
                  </a:cubicBezTo>
                  <a:close/>
                </a:path>
              </a:pathLst>
            </a:custGeom>
            <a:solidFill>
              <a:srgbClr val="503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5"/>
            <p:cNvSpPr/>
            <p:nvPr/>
          </p:nvSpPr>
          <p:spPr>
            <a:xfrm flipH="1">
              <a:off x="4050523" y="1561963"/>
              <a:ext cx="151662" cy="38107"/>
            </a:xfrm>
            <a:custGeom>
              <a:avLst/>
              <a:gdLst/>
              <a:ahLst/>
              <a:cxnLst/>
              <a:rect l="l" t="t" r="r" b="b"/>
              <a:pathLst>
                <a:path w="3813" h="958" extrusionOk="0">
                  <a:moveTo>
                    <a:pt x="3812" y="1"/>
                  </a:moveTo>
                  <a:lnTo>
                    <a:pt x="3812" y="1"/>
                  </a:lnTo>
                  <a:cubicBezTo>
                    <a:pt x="2077" y="457"/>
                    <a:pt x="639" y="731"/>
                    <a:pt x="183" y="754"/>
                  </a:cubicBezTo>
                  <a:lnTo>
                    <a:pt x="0" y="754"/>
                  </a:lnTo>
                  <a:cubicBezTo>
                    <a:pt x="46" y="800"/>
                    <a:pt x="69" y="868"/>
                    <a:pt x="92" y="914"/>
                  </a:cubicBezTo>
                  <a:cubicBezTo>
                    <a:pt x="209" y="941"/>
                    <a:pt x="348" y="957"/>
                    <a:pt x="517" y="957"/>
                  </a:cubicBezTo>
                  <a:cubicBezTo>
                    <a:pt x="774" y="957"/>
                    <a:pt x="1102" y="919"/>
                    <a:pt x="1530" y="822"/>
                  </a:cubicBezTo>
                  <a:cubicBezTo>
                    <a:pt x="1963" y="708"/>
                    <a:pt x="2785" y="389"/>
                    <a:pt x="3812" y="1"/>
                  </a:cubicBezTo>
                  <a:close/>
                </a:path>
              </a:pathLst>
            </a:custGeom>
            <a:solidFill>
              <a:srgbClr val="0A4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5"/>
            <p:cNvSpPr/>
            <p:nvPr/>
          </p:nvSpPr>
          <p:spPr>
            <a:xfrm flipH="1">
              <a:off x="3943409" y="1482965"/>
              <a:ext cx="9984" cy="4574"/>
            </a:xfrm>
            <a:custGeom>
              <a:avLst/>
              <a:gdLst/>
              <a:ahLst/>
              <a:cxnLst/>
              <a:rect l="l" t="t" r="r" b="b"/>
              <a:pathLst>
                <a:path w="251" h="115" extrusionOk="0">
                  <a:moveTo>
                    <a:pt x="250" y="1"/>
                  </a:moveTo>
                  <a:cubicBezTo>
                    <a:pt x="160" y="46"/>
                    <a:pt x="91" y="69"/>
                    <a:pt x="1" y="114"/>
                  </a:cubicBezTo>
                  <a:lnTo>
                    <a:pt x="1" y="114"/>
                  </a:lnTo>
                  <a:cubicBezTo>
                    <a:pt x="91" y="69"/>
                    <a:pt x="160" y="46"/>
                    <a:pt x="250" y="24"/>
                  </a:cubicBezTo>
                  <a:cubicBezTo>
                    <a:pt x="250" y="24"/>
                    <a:pt x="250" y="24"/>
                    <a:pt x="250" y="1"/>
                  </a:cubicBezTo>
                  <a:close/>
                </a:path>
              </a:pathLst>
            </a:custGeom>
            <a:solidFill>
              <a:srgbClr val="0A4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5"/>
            <p:cNvSpPr/>
            <p:nvPr/>
          </p:nvSpPr>
          <p:spPr>
            <a:xfrm flipH="1">
              <a:off x="3943409" y="1482965"/>
              <a:ext cx="9984" cy="4574"/>
            </a:xfrm>
            <a:custGeom>
              <a:avLst/>
              <a:gdLst/>
              <a:ahLst/>
              <a:cxnLst/>
              <a:rect l="l" t="t" r="r" b="b"/>
              <a:pathLst>
                <a:path w="251" h="115" extrusionOk="0">
                  <a:moveTo>
                    <a:pt x="250" y="1"/>
                  </a:moveTo>
                  <a:cubicBezTo>
                    <a:pt x="160" y="46"/>
                    <a:pt x="91" y="69"/>
                    <a:pt x="1" y="114"/>
                  </a:cubicBezTo>
                  <a:lnTo>
                    <a:pt x="1" y="114"/>
                  </a:lnTo>
                  <a:cubicBezTo>
                    <a:pt x="91" y="69"/>
                    <a:pt x="160" y="46"/>
                    <a:pt x="250" y="24"/>
                  </a:cubicBezTo>
                  <a:cubicBezTo>
                    <a:pt x="250" y="24"/>
                    <a:pt x="250" y="24"/>
                    <a:pt x="250" y="1"/>
                  </a:cubicBezTo>
                  <a:close/>
                </a:path>
              </a:pathLst>
            </a:custGeom>
            <a:solidFill>
              <a:srgbClr val="CCB0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5"/>
            <p:cNvSpPr/>
            <p:nvPr/>
          </p:nvSpPr>
          <p:spPr>
            <a:xfrm flipH="1">
              <a:off x="3943409" y="1483880"/>
              <a:ext cx="266055" cy="108075"/>
            </a:xfrm>
            <a:custGeom>
              <a:avLst/>
              <a:gdLst/>
              <a:ahLst/>
              <a:cxnLst/>
              <a:rect l="l" t="t" r="r" b="b"/>
              <a:pathLst>
                <a:path w="6689" h="2717" extrusionOk="0">
                  <a:moveTo>
                    <a:pt x="6688" y="1"/>
                  </a:moveTo>
                  <a:lnTo>
                    <a:pt x="6688" y="1"/>
                  </a:lnTo>
                  <a:cubicBezTo>
                    <a:pt x="6597" y="24"/>
                    <a:pt x="6529" y="46"/>
                    <a:pt x="6437" y="92"/>
                  </a:cubicBezTo>
                  <a:cubicBezTo>
                    <a:pt x="6118" y="206"/>
                    <a:pt x="5798" y="320"/>
                    <a:pt x="5456" y="434"/>
                  </a:cubicBezTo>
                  <a:cubicBezTo>
                    <a:pt x="2032" y="1667"/>
                    <a:pt x="503" y="2192"/>
                    <a:pt x="1" y="2375"/>
                  </a:cubicBezTo>
                  <a:cubicBezTo>
                    <a:pt x="46" y="2489"/>
                    <a:pt x="115" y="2603"/>
                    <a:pt x="183" y="2717"/>
                  </a:cubicBezTo>
                  <a:lnTo>
                    <a:pt x="366" y="2717"/>
                  </a:lnTo>
                  <a:cubicBezTo>
                    <a:pt x="822" y="2694"/>
                    <a:pt x="2260" y="2420"/>
                    <a:pt x="3995" y="1964"/>
                  </a:cubicBezTo>
                  <a:cubicBezTo>
                    <a:pt x="4680" y="1690"/>
                    <a:pt x="5456" y="1370"/>
                    <a:pt x="6255" y="1028"/>
                  </a:cubicBezTo>
                  <a:cubicBezTo>
                    <a:pt x="6437" y="708"/>
                    <a:pt x="6574" y="366"/>
                    <a:pt x="6688" y="1"/>
                  </a:cubicBezTo>
                  <a:close/>
                </a:path>
              </a:pathLst>
            </a:custGeom>
            <a:solidFill>
              <a:srgbClr val="0074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5"/>
            <p:cNvSpPr/>
            <p:nvPr/>
          </p:nvSpPr>
          <p:spPr>
            <a:xfrm flipH="1">
              <a:off x="3943409" y="1483880"/>
              <a:ext cx="266055" cy="108075"/>
            </a:xfrm>
            <a:custGeom>
              <a:avLst/>
              <a:gdLst/>
              <a:ahLst/>
              <a:cxnLst/>
              <a:rect l="l" t="t" r="r" b="b"/>
              <a:pathLst>
                <a:path w="6689" h="2717" extrusionOk="0">
                  <a:moveTo>
                    <a:pt x="6688" y="1"/>
                  </a:moveTo>
                  <a:lnTo>
                    <a:pt x="6688" y="1"/>
                  </a:lnTo>
                  <a:cubicBezTo>
                    <a:pt x="6597" y="24"/>
                    <a:pt x="6529" y="46"/>
                    <a:pt x="6437" y="92"/>
                  </a:cubicBezTo>
                  <a:cubicBezTo>
                    <a:pt x="6118" y="206"/>
                    <a:pt x="5798" y="320"/>
                    <a:pt x="5456" y="434"/>
                  </a:cubicBezTo>
                  <a:cubicBezTo>
                    <a:pt x="2032" y="1667"/>
                    <a:pt x="503" y="2192"/>
                    <a:pt x="1" y="2375"/>
                  </a:cubicBezTo>
                  <a:cubicBezTo>
                    <a:pt x="46" y="2489"/>
                    <a:pt x="115" y="2603"/>
                    <a:pt x="183" y="2717"/>
                  </a:cubicBezTo>
                  <a:lnTo>
                    <a:pt x="366" y="2717"/>
                  </a:lnTo>
                  <a:cubicBezTo>
                    <a:pt x="822" y="2694"/>
                    <a:pt x="2260" y="2420"/>
                    <a:pt x="3995" y="1964"/>
                  </a:cubicBezTo>
                  <a:cubicBezTo>
                    <a:pt x="4680" y="1690"/>
                    <a:pt x="5456" y="1370"/>
                    <a:pt x="6255" y="1028"/>
                  </a:cubicBezTo>
                  <a:cubicBezTo>
                    <a:pt x="6437" y="708"/>
                    <a:pt x="6574" y="366"/>
                    <a:pt x="6688" y="1"/>
                  </a:cubicBezTo>
                  <a:close/>
                </a:path>
              </a:pathLst>
            </a:custGeom>
            <a:solidFill>
              <a:srgbClr val="0A4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5"/>
            <p:cNvSpPr/>
            <p:nvPr/>
          </p:nvSpPr>
          <p:spPr>
            <a:xfrm flipH="1">
              <a:off x="3943409" y="1483880"/>
              <a:ext cx="266055" cy="108075"/>
            </a:xfrm>
            <a:custGeom>
              <a:avLst/>
              <a:gdLst/>
              <a:ahLst/>
              <a:cxnLst/>
              <a:rect l="l" t="t" r="r" b="b"/>
              <a:pathLst>
                <a:path w="6689" h="2717" extrusionOk="0">
                  <a:moveTo>
                    <a:pt x="6688" y="1"/>
                  </a:moveTo>
                  <a:lnTo>
                    <a:pt x="6688" y="1"/>
                  </a:lnTo>
                  <a:cubicBezTo>
                    <a:pt x="6597" y="24"/>
                    <a:pt x="6529" y="46"/>
                    <a:pt x="6437" y="92"/>
                  </a:cubicBezTo>
                  <a:cubicBezTo>
                    <a:pt x="6118" y="206"/>
                    <a:pt x="5798" y="320"/>
                    <a:pt x="5456" y="434"/>
                  </a:cubicBezTo>
                  <a:cubicBezTo>
                    <a:pt x="2032" y="1667"/>
                    <a:pt x="503" y="2192"/>
                    <a:pt x="1" y="2375"/>
                  </a:cubicBezTo>
                  <a:cubicBezTo>
                    <a:pt x="46" y="2489"/>
                    <a:pt x="115" y="2603"/>
                    <a:pt x="183" y="2717"/>
                  </a:cubicBezTo>
                  <a:lnTo>
                    <a:pt x="366" y="2717"/>
                  </a:lnTo>
                  <a:cubicBezTo>
                    <a:pt x="822" y="2694"/>
                    <a:pt x="2260" y="2420"/>
                    <a:pt x="3995" y="1964"/>
                  </a:cubicBezTo>
                  <a:cubicBezTo>
                    <a:pt x="4680" y="1690"/>
                    <a:pt x="5456" y="1370"/>
                    <a:pt x="6255" y="1028"/>
                  </a:cubicBezTo>
                  <a:cubicBezTo>
                    <a:pt x="6437" y="708"/>
                    <a:pt x="6574" y="366"/>
                    <a:pt x="6688" y="1"/>
                  </a:cubicBezTo>
                  <a:close/>
                </a:path>
              </a:pathLst>
            </a:custGeom>
            <a:solidFill>
              <a:srgbClr val="503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5"/>
            <p:cNvSpPr/>
            <p:nvPr/>
          </p:nvSpPr>
          <p:spPr>
            <a:xfrm flipH="1">
              <a:off x="3535755" y="1316655"/>
              <a:ext cx="871629" cy="346820"/>
            </a:xfrm>
            <a:custGeom>
              <a:avLst/>
              <a:gdLst/>
              <a:ahLst/>
              <a:cxnLst/>
              <a:rect l="l" t="t" r="r" b="b"/>
              <a:pathLst>
                <a:path w="21914" h="8719" extrusionOk="0">
                  <a:moveTo>
                    <a:pt x="21047" y="1"/>
                  </a:moveTo>
                  <a:cubicBezTo>
                    <a:pt x="20169" y="1"/>
                    <a:pt x="18398" y="408"/>
                    <a:pt x="16138" y="1100"/>
                  </a:cubicBezTo>
                  <a:lnTo>
                    <a:pt x="16275" y="1397"/>
                  </a:lnTo>
                  <a:cubicBezTo>
                    <a:pt x="17539" y="1011"/>
                    <a:pt x="18478" y="787"/>
                    <a:pt x="18877" y="787"/>
                  </a:cubicBezTo>
                  <a:cubicBezTo>
                    <a:pt x="18996" y="787"/>
                    <a:pt x="19067" y="807"/>
                    <a:pt x="19083" y="849"/>
                  </a:cubicBezTo>
                  <a:cubicBezTo>
                    <a:pt x="19220" y="1215"/>
                    <a:pt x="15910" y="2835"/>
                    <a:pt x="11664" y="4501"/>
                  </a:cubicBezTo>
                  <a:cubicBezTo>
                    <a:pt x="7853" y="5997"/>
                    <a:pt x="3583" y="7364"/>
                    <a:pt x="2649" y="7364"/>
                  </a:cubicBezTo>
                  <a:cubicBezTo>
                    <a:pt x="2543" y="7364"/>
                    <a:pt x="2480" y="7346"/>
                    <a:pt x="2466" y="7309"/>
                  </a:cubicBezTo>
                  <a:cubicBezTo>
                    <a:pt x="2420" y="7195"/>
                    <a:pt x="4041" y="6464"/>
                    <a:pt x="4726" y="6099"/>
                  </a:cubicBezTo>
                  <a:lnTo>
                    <a:pt x="4611" y="5780"/>
                  </a:lnTo>
                  <a:cubicBezTo>
                    <a:pt x="2512" y="6852"/>
                    <a:pt x="1" y="8199"/>
                    <a:pt x="138" y="8564"/>
                  </a:cubicBezTo>
                  <a:cubicBezTo>
                    <a:pt x="180" y="8669"/>
                    <a:pt x="357" y="8719"/>
                    <a:pt x="647" y="8719"/>
                  </a:cubicBezTo>
                  <a:cubicBezTo>
                    <a:pt x="2245" y="8719"/>
                    <a:pt x="7273" y="7224"/>
                    <a:pt x="12007" y="5369"/>
                  </a:cubicBezTo>
                  <a:cubicBezTo>
                    <a:pt x="17599" y="3178"/>
                    <a:pt x="21913" y="849"/>
                    <a:pt x="21639" y="187"/>
                  </a:cubicBezTo>
                  <a:cubicBezTo>
                    <a:pt x="21588" y="61"/>
                    <a:pt x="21383" y="1"/>
                    <a:pt x="2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5"/>
            <p:cNvSpPr/>
            <p:nvPr/>
          </p:nvSpPr>
          <p:spPr>
            <a:xfrm flipH="1">
              <a:off x="3923442" y="1551263"/>
              <a:ext cx="100790" cy="122674"/>
            </a:xfrm>
            <a:custGeom>
              <a:avLst/>
              <a:gdLst/>
              <a:ahLst/>
              <a:cxnLst/>
              <a:rect l="l" t="t" r="r" b="b"/>
              <a:pathLst>
                <a:path w="2534" h="3084" extrusionOk="0">
                  <a:moveTo>
                    <a:pt x="1247" y="1"/>
                  </a:moveTo>
                  <a:cubicBezTo>
                    <a:pt x="1176" y="1"/>
                    <a:pt x="1106" y="43"/>
                    <a:pt x="1073" y="110"/>
                  </a:cubicBezTo>
                  <a:cubicBezTo>
                    <a:pt x="1050" y="110"/>
                    <a:pt x="1027" y="133"/>
                    <a:pt x="1004" y="156"/>
                  </a:cubicBezTo>
                  <a:cubicBezTo>
                    <a:pt x="822" y="407"/>
                    <a:pt x="822" y="726"/>
                    <a:pt x="662" y="1000"/>
                  </a:cubicBezTo>
                  <a:cubicBezTo>
                    <a:pt x="662" y="1000"/>
                    <a:pt x="662" y="1023"/>
                    <a:pt x="639" y="1046"/>
                  </a:cubicBezTo>
                  <a:cubicBezTo>
                    <a:pt x="616" y="1046"/>
                    <a:pt x="571" y="1069"/>
                    <a:pt x="548" y="1114"/>
                  </a:cubicBezTo>
                  <a:cubicBezTo>
                    <a:pt x="411" y="1342"/>
                    <a:pt x="320" y="1594"/>
                    <a:pt x="114" y="1776"/>
                  </a:cubicBezTo>
                  <a:cubicBezTo>
                    <a:pt x="0" y="1913"/>
                    <a:pt x="0" y="2119"/>
                    <a:pt x="183" y="2187"/>
                  </a:cubicBezTo>
                  <a:cubicBezTo>
                    <a:pt x="342" y="2255"/>
                    <a:pt x="593" y="2370"/>
                    <a:pt x="730" y="2484"/>
                  </a:cubicBezTo>
                  <a:cubicBezTo>
                    <a:pt x="685" y="2552"/>
                    <a:pt x="616" y="2621"/>
                    <a:pt x="571" y="2689"/>
                  </a:cubicBezTo>
                  <a:cubicBezTo>
                    <a:pt x="435" y="2893"/>
                    <a:pt x="665" y="3084"/>
                    <a:pt x="877" y="3084"/>
                  </a:cubicBezTo>
                  <a:cubicBezTo>
                    <a:pt x="950" y="3084"/>
                    <a:pt x="1020" y="3061"/>
                    <a:pt x="1073" y="3009"/>
                  </a:cubicBezTo>
                  <a:cubicBezTo>
                    <a:pt x="1255" y="2826"/>
                    <a:pt x="1552" y="2552"/>
                    <a:pt x="1347" y="2278"/>
                  </a:cubicBezTo>
                  <a:cubicBezTo>
                    <a:pt x="1233" y="2119"/>
                    <a:pt x="1004" y="1982"/>
                    <a:pt x="776" y="1867"/>
                  </a:cubicBezTo>
                  <a:cubicBezTo>
                    <a:pt x="867" y="1708"/>
                    <a:pt x="959" y="1548"/>
                    <a:pt x="959" y="1365"/>
                  </a:cubicBezTo>
                  <a:cubicBezTo>
                    <a:pt x="1073" y="1411"/>
                    <a:pt x="1187" y="1457"/>
                    <a:pt x="1301" y="1525"/>
                  </a:cubicBezTo>
                  <a:cubicBezTo>
                    <a:pt x="1370" y="1571"/>
                    <a:pt x="1529" y="1616"/>
                    <a:pt x="1621" y="1708"/>
                  </a:cubicBezTo>
                  <a:cubicBezTo>
                    <a:pt x="1598" y="1708"/>
                    <a:pt x="1575" y="1730"/>
                    <a:pt x="1575" y="1753"/>
                  </a:cubicBezTo>
                  <a:cubicBezTo>
                    <a:pt x="1552" y="1776"/>
                    <a:pt x="1552" y="1776"/>
                    <a:pt x="1552" y="1776"/>
                  </a:cubicBezTo>
                  <a:cubicBezTo>
                    <a:pt x="1529" y="1822"/>
                    <a:pt x="1506" y="1867"/>
                    <a:pt x="1484" y="1913"/>
                  </a:cubicBezTo>
                  <a:cubicBezTo>
                    <a:pt x="1394" y="2107"/>
                    <a:pt x="1587" y="2223"/>
                    <a:pt x="1770" y="2223"/>
                  </a:cubicBezTo>
                  <a:cubicBezTo>
                    <a:pt x="1867" y="2223"/>
                    <a:pt x="1961" y="2190"/>
                    <a:pt x="2009" y="2119"/>
                  </a:cubicBezTo>
                  <a:cubicBezTo>
                    <a:pt x="2054" y="2096"/>
                    <a:pt x="2077" y="2073"/>
                    <a:pt x="2100" y="2027"/>
                  </a:cubicBezTo>
                  <a:cubicBezTo>
                    <a:pt x="2123" y="2027"/>
                    <a:pt x="2123" y="2004"/>
                    <a:pt x="2123" y="1982"/>
                  </a:cubicBezTo>
                  <a:cubicBezTo>
                    <a:pt x="2168" y="1936"/>
                    <a:pt x="2191" y="1890"/>
                    <a:pt x="2191" y="1845"/>
                  </a:cubicBezTo>
                  <a:cubicBezTo>
                    <a:pt x="2237" y="1685"/>
                    <a:pt x="2214" y="1525"/>
                    <a:pt x="2054" y="1388"/>
                  </a:cubicBezTo>
                  <a:cubicBezTo>
                    <a:pt x="1826" y="1228"/>
                    <a:pt x="1506" y="1091"/>
                    <a:pt x="1210" y="977"/>
                  </a:cubicBezTo>
                  <a:cubicBezTo>
                    <a:pt x="1301" y="795"/>
                    <a:pt x="1370" y="566"/>
                    <a:pt x="1347" y="361"/>
                  </a:cubicBezTo>
                  <a:lnTo>
                    <a:pt x="1347" y="361"/>
                  </a:lnTo>
                  <a:cubicBezTo>
                    <a:pt x="1484" y="452"/>
                    <a:pt x="1621" y="521"/>
                    <a:pt x="1758" y="612"/>
                  </a:cubicBezTo>
                  <a:cubicBezTo>
                    <a:pt x="1826" y="635"/>
                    <a:pt x="1895" y="681"/>
                    <a:pt x="1986" y="726"/>
                  </a:cubicBezTo>
                  <a:cubicBezTo>
                    <a:pt x="1986" y="726"/>
                    <a:pt x="1963" y="749"/>
                    <a:pt x="1963" y="749"/>
                  </a:cubicBezTo>
                  <a:cubicBezTo>
                    <a:pt x="1963" y="772"/>
                    <a:pt x="1940" y="772"/>
                    <a:pt x="1940" y="772"/>
                  </a:cubicBezTo>
                  <a:cubicBezTo>
                    <a:pt x="1895" y="817"/>
                    <a:pt x="1872" y="886"/>
                    <a:pt x="1849" y="954"/>
                  </a:cubicBezTo>
                  <a:cubicBezTo>
                    <a:pt x="1790" y="1116"/>
                    <a:pt x="1948" y="1220"/>
                    <a:pt x="2099" y="1220"/>
                  </a:cubicBezTo>
                  <a:cubicBezTo>
                    <a:pt x="2183" y="1220"/>
                    <a:pt x="2264" y="1188"/>
                    <a:pt x="2305" y="1114"/>
                  </a:cubicBezTo>
                  <a:cubicBezTo>
                    <a:pt x="2328" y="1069"/>
                    <a:pt x="2374" y="1000"/>
                    <a:pt x="2397" y="954"/>
                  </a:cubicBezTo>
                  <a:cubicBezTo>
                    <a:pt x="2397" y="954"/>
                    <a:pt x="2397" y="954"/>
                    <a:pt x="2419" y="932"/>
                  </a:cubicBezTo>
                  <a:cubicBezTo>
                    <a:pt x="2511" y="749"/>
                    <a:pt x="2534" y="589"/>
                    <a:pt x="2328" y="429"/>
                  </a:cubicBezTo>
                  <a:cubicBezTo>
                    <a:pt x="2031" y="247"/>
                    <a:pt x="1643" y="133"/>
                    <a:pt x="1324" y="19"/>
                  </a:cubicBezTo>
                  <a:cubicBezTo>
                    <a:pt x="1299" y="6"/>
                    <a:pt x="1273" y="1"/>
                    <a:pt x="1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5"/>
            <p:cNvSpPr/>
            <p:nvPr/>
          </p:nvSpPr>
          <p:spPr>
            <a:xfrm flipH="1">
              <a:off x="3752767" y="1381811"/>
              <a:ext cx="59941" cy="56285"/>
            </a:xfrm>
            <a:custGeom>
              <a:avLst/>
              <a:gdLst/>
              <a:ahLst/>
              <a:cxnLst/>
              <a:rect l="l" t="t" r="r" b="b"/>
              <a:pathLst>
                <a:path w="1507" h="1415" extrusionOk="0">
                  <a:moveTo>
                    <a:pt x="1076" y="267"/>
                  </a:moveTo>
                  <a:cubicBezTo>
                    <a:pt x="1079" y="267"/>
                    <a:pt x="1062" y="273"/>
                    <a:pt x="1027" y="284"/>
                  </a:cubicBezTo>
                  <a:cubicBezTo>
                    <a:pt x="1027" y="353"/>
                    <a:pt x="1027" y="375"/>
                    <a:pt x="1027" y="444"/>
                  </a:cubicBezTo>
                  <a:cubicBezTo>
                    <a:pt x="1027" y="444"/>
                    <a:pt x="1050" y="467"/>
                    <a:pt x="1050" y="467"/>
                  </a:cubicBezTo>
                  <a:cubicBezTo>
                    <a:pt x="936" y="421"/>
                    <a:pt x="822" y="375"/>
                    <a:pt x="731" y="330"/>
                  </a:cubicBezTo>
                  <a:cubicBezTo>
                    <a:pt x="776" y="330"/>
                    <a:pt x="822" y="307"/>
                    <a:pt x="868" y="307"/>
                  </a:cubicBezTo>
                  <a:cubicBezTo>
                    <a:pt x="913" y="307"/>
                    <a:pt x="959" y="284"/>
                    <a:pt x="1005" y="284"/>
                  </a:cubicBezTo>
                  <a:cubicBezTo>
                    <a:pt x="1050" y="273"/>
                    <a:pt x="1073" y="267"/>
                    <a:pt x="1076" y="267"/>
                  </a:cubicBezTo>
                  <a:close/>
                  <a:moveTo>
                    <a:pt x="1063" y="1"/>
                  </a:moveTo>
                  <a:cubicBezTo>
                    <a:pt x="961" y="1"/>
                    <a:pt x="857" y="17"/>
                    <a:pt x="776" y="33"/>
                  </a:cubicBezTo>
                  <a:cubicBezTo>
                    <a:pt x="571" y="79"/>
                    <a:pt x="366" y="102"/>
                    <a:pt x="183" y="147"/>
                  </a:cubicBezTo>
                  <a:cubicBezTo>
                    <a:pt x="0" y="170"/>
                    <a:pt x="69" y="375"/>
                    <a:pt x="229" y="375"/>
                  </a:cubicBezTo>
                  <a:cubicBezTo>
                    <a:pt x="229" y="421"/>
                    <a:pt x="251" y="444"/>
                    <a:pt x="297" y="467"/>
                  </a:cubicBezTo>
                  <a:cubicBezTo>
                    <a:pt x="480" y="581"/>
                    <a:pt x="662" y="672"/>
                    <a:pt x="845" y="786"/>
                  </a:cubicBezTo>
                  <a:cubicBezTo>
                    <a:pt x="890" y="809"/>
                    <a:pt x="936" y="832"/>
                    <a:pt x="959" y="855"/>
                  </a:cubicBezTo>
                  <a:cubicBezTo>
                    <a:pt x="959" y="855"/>
                    <a:pt x="1005" y="878"/>
                    <a:pt x="1027" y="900"/>
                  </a:cubicBezTo>
                  <a:cubicBezTo>
                    <a:pt x="1027" y="900"/>
                    <a:pt x="1027" y="900"/>
                    <a:pt x="1005" y="923"/>
                  </a:cubicBezTo>
                  <a:lnTo>
                    <a:pt x="959" y="969"/>
                  </a:lnTo>
                  <a:cubicBezTo>
                    <a:pt x="936" y="1015"/>
                    <a:pt x="890" y="1083"/>
                    <a:pt x="845" y="1129"/>
                  </a:cubicBezTo>
                  <a:cubicBezTo>
                    <a:pt x="845" y="1129"/>
                    <a:pt x="845" y="1152"/>
                    <a:pt x="845" y="1152"/>
                  </a:cubicBezTo>
                  <a:cubicBezTo>
                    <a:pt x="766" y="1294"/>
                    <a:pt x="906" y="1414"/>
                    <a:pt x="1052" y="1414"/>
                  </a:cubicBezTo>
                  <a:cubicBezTo>
                    <a:pt x="1117" y="1414"/>
                    <a:pt x="1184" y="1390"/>
                    <a:pt x="1233" y="1334"/>
                  </a:cubicBezTo>
                  <a:cubicBezTo>
                    <a:pt x="1324" y="1220"/>
                    <a:pt x="1461" y="1083"/>
                    <a:pt x="1484" y="946"/>
                  </a:cubicBezTo>
                  <a:cubicBezTo>
                    <a:pt x="1507" y="809"/>
                    <a:pt x="1415" y="695"/>
                    <a:pt x="1324" y="627"/>
                  </a:cubicBezTo>
                  <a:cubicBezTo>
                    <a:pt x="1256" y="581"/>
                    <a:pt x="1187" y="535"/>
                    <a:pt x="1119" y="512"/>
                  </a:cubicBezTo>
                  <a:cubicBezTo>
                    <a:pt x="1142" y="512"/>
                    <a:pt x="1164" y="490"/>
                    <a:pt x="1187" y="490"/>
                  </a:cubicBezTo>
                  <a:cubicBezTo>
                    <a:pt x="1370" y="398"/>
                    <a:pt x="1415" y="102"/>
                    <a:pt x="1187" y="10"/>
                  </a:cubicBezTo>
                  <a:cubicBezTo>
                    <a:pt x="1147" y="4"/>
                    <a:pt x="1105" y="1"/>
                    <a:pt x="10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5"/>
            <p:cNvSpPr/>
            <p:nvPr/>
          </p:nvSpPr>
          <p:spPr>
            <a:xfrm flipH="1">
              <a:off x="3502185" y="1331850"/>
              <a:ext cx="86113" cy="68338"/>
            </a:xfrm>
            <a:custGeom>
              <a:avLst/>
              <a:gdLst/>
              <a:ahLst/>
              <a:cxnLst/>
              <a:rect l="l" t="t" r="r" b="b"/>
              <a:pathLst>
                <a:path w="2165" h="1718" extrusionOk="0">
                  <a:moveTo>
                    <a:pt x="865" y="0"/>
                  </a:moveTo>
                  <a:cubicBezTo>
                    <a:pt x="833" y="0"/>
                    <a:pt x="802" y="3"/>
                    <a:pt x="772" y="11"/>
                  </a:cubicBezTo>
                  <a:cubicBezTo>
                    <a:pt x="612" y="34"/>
                    <a:pt x="544" y="148"/>
                    <a:pt x="521" y="308"/>
                  </a:cubicBezTo>
                  <a:cubicBezTo>
                    <a:pt x="521" y="422"/>
                    <a:pt x="544" y="559"/>
                    <a:pt x="544" y="696"/>
                  </a:cubicBezTo>
                  <a:cubicBezTo>
                    <a:pt x="544" y="718"/>
                    <a:pt x="544" y="810"/>
                    <a:pt x="544" y="924"/>
                  </a:cubicBezTo>
                  <a:cubicBezTo>
                    <a:pt x="477" y="897"/>
                    <a:pt x="402" y="886"/>
                    <a:pt x="329" y="886"/>
                  </a:cubicBezTo>
                  <a:cubicBezTo>
                    <a:pt x="277" y="886"/>
                    <a:pt x="226" y="892"/>
                    <a:pt x="179" y="901"/>
                  </a:cubicBezTo>
                  <a:cubicBezTo>
                    <a:pt x="87" y="924"/>
                    <a:pt x="19" y="992"/>
                    <a:pt x="19" y="1084"/>
                  </a:cubicBezTo>
                  <a:cubicBezTo>
                    <a:pt x="0" y="1287"/>
                    <a:pt x="192" y="1371"/>
                    <a:pt x="387" y="1371"/>
                  </a:cubicBezTo>
                  <a:cubicBezTo>
                    <a:pt x="432" y="1371"/>
                    <a:pt x="478" y="1366"/>
                    <a:pt x="521" y="1358"/>
                  </a:cubicBezTo>
                  <a:cubicBezTo>
                    <a:pt x="558" y="1407"/>
                    <a:pt x="627" y="1429"/>
                    <a:pt x="694" y="1429"/>
                  </a:cubicBezTo>
                  <a:cubicBezTo>
                    <a:pt x="753" y="1429"/>
                    <a:pt x="809" y="1412"/>
                    <a:pt x="841" y="1380"/>
                  </a:cubicBezTo>
                  <a:cubicBezTo>
                    <a:pt x="932" y="1289"/>
                    <a:pt x="978" y="1221"/>
                    <a:pt x="978" y="1107"/>
                  </a:cubicBezTo>
                  <a:cubicBezTo>
                    <a:pt x="1000" y="1015"/>
                    <a:pt x="1046" y="559"/>
                    <a:pt x="1000" y="445"/>
                  </a:cubicBezTo>
                  <a:lnTo>
                    <a:pt x="1000" y="445"/>
                  </a:lnTo>
                  <a:cubicBezTo>
                    <a:pt x="1046" y="467"/>
                    <a:pt x="1092" y="467"/>
                    <a:pt x="1160" y="467"/>
                  </a:cubicBezTo>
                  <a:cubicBezTo>
                    <a:pt x="1297" y="490"/>
                    <a:pt x="1480" y="490"/>
                    <a:pt x="1640" y="490"/>
                  </a:cubicBezTo>
                  <a:cubicBezTo>
                    <a:pt x="1617" y="582"/>
                    <a:pt x="1594" y="673"/>
                    <a:pt x="1594" y="764"/>
                  </a:cubicBezTo>
                  <a:cubicBezTo>
                    <a:pt x="1571" y="947"/>
                    <a:pt x="1571" y="1107"/>
                    <a:pt x="1571" y="1289"/>
                  </a:cubicBezTo>
                  <a:lnTo>
                    <a:pt x="1525" y="1289"/>
                  </a:lnTo>
                  <a:cubicBezTo>
                    <a:pt x="1453" y="1260"/>
                    <a:pt x="1363" y="1231"/>
                    <a:pt x="1271" y="1231"/>
                  </a:cubicBezTo>
                  <a:cubicBezTo>
                    <a:pt x="1218" y="1231"/>
                    <a:pt x="1165" y="1241"/>
                    <a:pt x="1115" y="1266"/>
                  </a:cubicBezTo>
                  <a:cubicBezTo>
                    <a:pt x="978" y="1335"/>
                    <a:pt x="909" y="1472"/>
                    <a:pt x="1023" y="1609"/>
                  </a:cubicBezTo>
                  <a:cubicBezTo>
                    <a:pt x="1080" y="1694"/>
                    <a:pt x="1181" y="1717"/>
                    <a:pt x="1282" y="1717"/>
                  </a:cubicBezTo>
                  <a:cubicBezTo>
                    <a:pt x="1344" y="1717"/>
                    <a:pt x="1405" y="1709"/>
                    <a:pt x="1457" y="1700"/>
                  </a:cubicBezTo>
                  <a:cubicBezTo>
                    <a:pt x="1548" y="1700"/>
                    <a:pt x="1640" y="1654"/>
                    <a:pt x="1708" y="1609"/>
                  </a:cubicBezTo>
                  <a:cubicBezTo>
                    <a:pt x="1777" y="1609"/>
                    <a:pt x="1868" y="1586"/>
                    <a:pt x="1868" y="1517"/>
                  </a:cubicBezTo>
                  <a:cubicBezTo>
                    <a:pt x="1936" y="1266"/>
                    <a:pt x="1982" y="1038"/>
                    <a:pt x="2050" y="810"/>
                  </a:cubicBezTo>
                  <a:cubicBezTo>
                    <a:pt x="2096" y="604"/>
                    <a:pt x="2165" y="422"/>
                    <a:pt x="2050" y="239"/>
                  </a:cubicBezTo>
                  <a:cubicBezTo>
                    <a:pt x="2026" y="190"/>
                    <a:pt x="1969" y="168"/>
                    <a:pt x="1910" y="168"/>
                  </a:cubicBezTo>
                  <a:cubicBezTo>
                    <a:pt x="1860" y="168"/>
                    <a:pt x="1808" y="185"/>
                    <a:pt x="1777" y="216"/>
                  </a:cubicBezTo>
                  <a:cubicBezTo>
                    <a:pt x="1640" y="148"/>
                    <a:pt x="1525" y="125"/>
                    <a:pt x="1366" y="102"/>
                  </a:cubicBezTo>
                  <a:cubicBezTo>
                    <a:pt x="1213" y="83"/>
                    <a:pt x="102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5"/>
            <p:cNvSpPr/>
            <p:nvPr/>
          </p:nvSpPr>
          <p:spPr>
            <a:xfrm flipH="1">
              <a:off x="4785923" y="436141"/>
              <a:ext cx="140764" cy="41806"/>
            </a:xfrm>
            <a:custGeom>
              <a:avLst/>
              <a:gdLst/>
              <a:ahLst/>
              <a:cxnLst/>
              <a:rect l="l" t="t" r="r" b="b"/>
              <a:pathLst>
                <a:path w="3539" h="1051" extrusionOk="0">
                  <a:moveTo>
                    <a:pt x="480" y="0"/>
                  </a:moveTo>
                  <a:cubicBezTo>
                    <a:pt x="366" y="366"/>
                    <a:pt x="183" y="708"/>
                    <a:pt x="1" y="1050"/>
                  </a:cubicBezTo>
                  <a:lnTo>
                    <a:pt x="3402" y="1050"/>
                  </a:lnTo>
                  <a:cubicBezTo>
                    <a:pt x="3493" y="708"/>
                    <a:pt x="3539" y="366"/>
                    <a:pt x="3539" y="23"/>
                  </a:cubicBezTo>
                  <a:lnTo>
                    <a:pt x="708" y="23"/>
                  </a:lnTo>
                  <a:cubicBezTo>
                    <a:pt x="617" y="23"/>
                    <a:pt x="548" y="0"/>
                    <a:pt x="4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5"/>
            <p:cNvSpPr/>
            <p:nvPr/>
          </p:nvSpPr>
          <p:spPr>
            <a:xfrm flipH="1">
              <a:off x="4908470" y="193736"/>
              <a:ext cx="108108" cy="27248"/>
            </a:xfrm>
            <a:custGeom>
              <a:avLst/>
              <a:gdLst/>
              <a:ahLst/>
              <a:cxnLst/>
              <a:rect l="l" t="t" r="r" b="b"/>
              <a:pathLst>
                <a:path w="2718" h="685" extrusionOk="0">
                  <a:moveTo>
                    <a:pt x="1" y="0"/>
                  </a:moveTo>
                  <a:cubicBezTo>
                    <a:pt x="412" y="183"/>
                    <a:pt x="777" y="411"/>
                    <a:pt x="1142" y="685"/>
                  </a:cubicBezTo>
                  <a:lnTo>
                    <a:pt x="2717" y="685"/>
                  </a:lnTo>
                  <a:cubicBezTo>
                    <a:pt x="1918" y="251"/>
                    <a:pt x="98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5"/>
            <p:cNvSpPr/>
            <p:nvPr/>
          </p:nvSpPr>
          <p:spPr>
            <a:xfrm flipH="1">
              <a:off x="4792287" y="288128"/>
              <a:ext cx="125331" cy="81783"/>
            </a:xfrm>
            <a:custGeom>
              <a:avLst/>
              <a:gdLst/>
              <a:ahLst/>
              <a:cxnLst/>
              <a:rect l="l" t="t" r="r" b="b"/>
              <a:pathLst>
                <a:path w="3151" h="2056" extrusionOk="0">
                  <a:moveTo>
                    <a:pt x="1" y="1"/>
                  </a:moveTo>
                  <a:cubicBezTo>
                    <a:pt x="298" y="617"/>
                    <a:pt x="480" y="1325"/>
                    <a:pt x="503" y="2055"/>
                  </a:cubicBezTo>
                  <a:lnTo>
                    <a:pt x="3151" y="2055"/>
                  </a:lnTo>
                  <a:cubicBezTo>
                    <a:pt x="2968" y="1302"/>
                    <a:pt x="2626" y="617"/>
                    <a:pt x="2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5"/>
            <p:cNvSpPr/>
            <p:nvPr/>
          </p:nvSpPr>
          <p:spPr>
            <a:xfrm flipH="1">
              <a:off x="4818618" y="540556"/>
              <a:ext cx="329576" cy="118060"/>
            </a:xfrm>
            <a:custGeom>
              <a:avLst/>
              <a:gdLst/>
              <a:ahLst/>
              <a:cxnLst/>
              <a:rect l="l" t="t" r="r" b="b"/>
              <a:pathLst>
                <a:path w="8286" h="2968" extrusionOk="0">
                  <a:moveTo>
                    <a:pt x="3995" y="0"/>
                  </a:moveTo>
                  <a:cubicBezTo>
                    <a:pt x="3789" y="137"/>
                    <a:pt x="3561" y="251"/>
                    <a:pt x="3333" y="343"/>
                  </a:cubicBezTo>
                  <a:cubicBezTo>
                    <a:pt x="3607" y="502"/>
                    <a:pt x="3789" y="776"/>
                    <a:pt x="3789" y="1096"/>
                  </a:cubicBezTo>
                  <a:cubicBezTo>
                    <a:pt x="3789" y="1575"/>
                    <a:pt x="3401" y="1940"/>
                    <a:pt x="2945" y="1940"/>
                  </a:cubicBezTo>
                  <a:lnTo>
                    <a:pt x="0" y="1940"/>
                  </a:lnTo>
                  <a:cubicBezTo>
                    <a:pt x="936" y="2580"/>
                    <a:pt x="2077" y="2968"/>
                    <a:pt x="3287" y="2968"/>
                  </a:cubicBezTo>
                  <a:cubicBezTo>
                    <a:pt x="5410" y="2968"/>
                    <a:pt x="7282" y="1826"/>
                    <a:pt x="8286" y="114"/>
                  </a:cubicBezTo>
                  <a:lnTo>
                    <a:pt x="4428" y="114"/>
                  </a:lnTo>
                  <a:cubicBezTo>
                    <a:pt x="4269" y="114"/>
                    <a:pt x="4132" y="69"/>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5"/>
            <p:cNvSpPr/>
            <p:nvPr/>
          </p:nvSpPr>
          <p:spPr>
            <a:xfrm flipH="1">
              <a:off x="4785008" y="369871"/>
              <a:ext cx="122626" cy="67224"/>
            </a:xfrm>
            <a:custGeom>
              <a:avLst/>
              <a:gdLst/>
              <a:ahLst/>
              <a:cxnLst/>
              <a:rect l="l" t="t" r="r" b="b"/>
              <a:pathLst>
                <a:path w="3083" h="1690" extrusionOk="0">
                  <a:moveTo>
                    <a:pt x="252" y="0"/>
                  </a:moveTo>
                  <a:cubicBezTo>
                    <a:pt x="252" y="23"/>
                    <a:pt x="252" y="69"/>
                    <a:pt x="252" y="114"/>
                  </a:cubicBezTo>
                  <a:cubicBezTo>
                    <a:pt x="252" y="662"/>
                    <a:pt x="161" y="1164"/>
                    <a:pt x="1" y="1666"/>
                  </a:cubicBezTo>
                  <a:cubicBezTo>
                    <a:pt x="69" y="1666"/>
                    <a:pt x="138" y="1689"/>
                    <a:pt x="206" y="1689"/>
                  </a:cubicBezTo>
                  <a:lnTo>
                    <a:pt x="3060" y="1689"/>
                  </a:lnTo>
                  <a:cubicBezTo>
                    <a:pt x="3060" y="1598"/>
                    <a:pt x="3082" y="1507"/>
                    <a:pt x="3082" y="1415"/>
                  </a:cubicBezTo>
                  <a:cubicBezTo>
                    <a:pt x="3082" y="913"/>
                    <a:pt x="3014" y="457"/>
                    <a:pt x="2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5"/>
            <p:cNvSpPr/>
            <p:nvPr/>
          </p:nvSpPr>
          <p:spPr>
            <a:xfrm flipH="1">
              <a:off x="4791372" y="477907"/>
              <a:ext cx="197960" cy="67224"/>
            </a:xfrm>
            <a:custGeom>
              <a:avLst/>
              <a:gdLst/>
              <a:ahLst/>
              <a:cxnLst/>
              <a:rect l="l" t="t" r="r" b="b"/>
              <a:pathLst>
                <a:path w="4977" h="1690" extrusionOk="0">
                  <a:moveTo>
                    <a:pt x="1576" y="0"/>
                  </a:moveTo>
                  <a:cubicBezTo>
                    <a:pt x="1165" y="617"/>
                    <a:pt x="640" y="1164"/>
                    <a:pt x="1" y="1575"/>
                  </a:cubicBezTo>
                  <a:cubicBezTo>
                    <a:pt x="138" y="1644"/>
                    <a:pt x="275" y="1689"/>
                    <a:pt x="434" y="1689"/>
                  </a:cubicBezTo>
                  <a:lnTo>
                    <a:pt x="4292" y="1689"/>
                  </a:lnTo>
                  <a:cubicBezTo>
                    <a:pt x="4611" y="1164"/>
                    <a:pt x="4840" y="594"/>
                    <a:pt x="4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5"/>
            <p:cNvSpPr/>
            <p:nvPr/>
          </p:nvSpPr>
          <p:spPr>
            <a:xfrm flipH="1">
              <a:off x="4997446" y="550541"/>
              <a:ext cx="216137" cy="67224"/>
            </a:xfrm>
            <a:custGeom>
              <a:avLst/>
              <a:gdLst/>
              <a:ahLst/>
              <a:cxnLst/>
              <a:rect l="l" t="t" r="r" b="b"/>
              <a:pathLst>
                <a:path w="5434" h="1690" extrusionOk="0">
                  <a:moveTo>
                    <a:pt x="1" y="0"/>
                  </a:moveTo>
                  <a:cubicBezTo>
                    <a:pt x="435" y="662"/>
                    <a:pt x="982" y="1256"/>
                    <a:pt x="1644" y="1689"/>
                  </a:cubicBezTo>
                  <a:lnTo>
                    <a:pt x="4589" y="1689"/>
                  </a:lnTo>
                  <a:cubicBezTo>
                    <a:pt x="5045" y="1689"/>
                    <a:pt x="5433" y="1324"/>
                    <a:pt x="5433" y="845"/>
                  </a:cubicBezTo>
                  <a:cubicBezTo>
                    <a:pt x="5433" y="525"/>
                    <a:pt x="5251" y="251"/>
                    <a:pt x="4977" y="92"/>
                  </a:cubicBezTo>
                  <a:cubicBezTo>
                    <a:pt x="4383" y="366"/>
                    <a:pt x="3699" y="502"/>
                    <a:pt x="3014" y="502"/>
                  </a:cubicBezTo>
                  <a:cubicBezTo>
                    <a:pt x="2215" y="502"/>
                    <a:pt x="1484" y="32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5"/>
            <p:cNvSpPr/>
            <p:nvPr/>
          </p:nvSpPr>
          <p:spPr>
            <a:xfrm flipH="1">
              <a:off x="4830391" y="220944"/>
              <a:ext cx="140764" cy="67224"/>
            </a:xfrm>
            <a:custGeom>
              <a:avLst/>
              <a:gdLst/>
              <a:ahLst/>
              <a:cxnLst/>
              <a:rect l="l" t="t" r="r" b="b"/>
              <a:pathLst>
                <a:path w="3539" h="1690" extrusionOk="0">
                  <a:moveTo>
                    <a:pt x="0" y="1"/>
                  </a:moveTo>
                  <a:cubicBezTo>
                    <a:pt x="571" y="457"/>
                    <a:pt x="1027" y="1028"/>
                    <a:pt x="1347" y="1690"/>
                  </a:cubicBezTo>
                  <a:lnTo>
                    <a:pt x="3538" y="1690"/>
                  </a:lnTo>
                  <a:cubicBezTo>
                    <a:pt x="3013" y="1005"/>
                    <a:pt x="2351" y="412"/>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5"/>
            <p:cNvSpPr/>
            <p:nvPr/>
          </p:nvSpPr>
          <p:spPr>
            <a:xfrm flipH="1">
              <a:off x="4897571" y="193736"/>
              <a:ext cx="352327" cy="360464"/>
            </a:xfrm>
            <a:custGeom>
              <a:avLst/>
              <a:gdLst/>
              <a:ahLst/>
              <a:cxnLst/>
              <a:rect l="l" t="t" r="r" b="b"/>
              <a:pathLst>
                <a:path w="8858" h="9062" extrusionOk="0">
                  <a:moveTo>
                    <a:pt x="5844" y="0"/>
                  </a:moveTo>
                  <a:cubicBezTo>
                    <a:pt x="3516" y="0"/>
                    <a:pt x="1507" y="1370"/>
                    <a:pt x="571" y="3333"/>
                  </a:cubicBezTo>
                  <a:lnTo>
                    <a:pt x="4885" y="3333"/>
                  </a:lnTo>
                  <a:cubicBezTo>
                    <a:pt x="5365" y="3333"/>
                    <a:pt x="5730" y="3721"/>
                    <a:pt x="5730" y="4177"/>
                  </a:cubicBezTo>
                  <a:cubicBezTo>
                    <a:pt x="5730" y="4656"/>
                    <a:pt x="5365" y="5022"/>
                    <a:pt x="4885" y="5022"/>
                  </a:cubicBezTo>
                  <a:lnTo>
                    <a:pt x="275" y="5022"/>
                  </a:lnTo>
                  <a:cubicBezTo>
                    <a:pt x="206" y="5022"/>
                    <a:pt x="138" y="5022"/>
                    <a:pt x="69" y="4999"/>
                  </a:cubicBezTo>
                  <a:cubicBezTo>
                    <a:pt x="24" y="5273"/>
                    <a:pt x="1" y="5547"/>
                    <a:pt x="1" y="5843"/>
                  </a:cubicBezTo>
                  <a:cubicBezTo>
                    <a:pt x="1" y="6026"/>
                    <a:pt x="24" y="6208"/>
                    <a:pt x="24" y="6391"/>
                  </a:cubicBezTo>
                  <a:lnTo>
                    <a:pt x="3927" y="6391"/>
                  </a:lnTo>
                  <a:cubicBezTo>
                    <a:pt x="4406" y="6391"/>
                    <a:pt x="4794" y="6756"/>
                    <a:pt x="4794" y="7236"/>
                  </a:cubicBezTo>
                  <a:cubicBezTo>
                    <a:pt x="4794" y="7715"/>
                    <a:pt x="4406" y="8080"/>
                    <a:pt x="3927" y="8080"/>
                  </a:cubicBezTo>
                  <a:lnTo>
                    <a:pt x="480" y="8080"/>
                  </a:lnTo>
                  <a:cubicBezTo>
                    <a:pt x="845" y="8445"/>
                    <a:pt x="1279" y="8742"/>
                    <a:pt x="1736" y="8970"/>
                  </a:cubicBezTo>
                  <a:lnTo>
                    <a:pt x="5502" y="8970"/>
                  </a:lnTo>
                  <a:cubicBezTo>
                    <a:pt x="5639" y="8970"/>
                    <a:pt x="5776" y="9016"/>
                    <a:pt x="5890" y="9062"/>
                  </a:cubicBezTo>
                  <a:cubicBezTo>
                    <a:pt x="6118" y="8970"/>
                    <a:pt x="6346" y="8856"/>
                    <a:pt x="6552" y="8719"/>
                  </a:cubicBezTo>
                  <a:cubicBezTo>
                    <a:pt x="6301" y="8559"/>
                    <a:pt x="6141" y="8286"/>
                    <a:pt x="6141" y="7989"/>
                  </a:cubicBezTo>
                  <a:cubicBezTo>
                    <a:pt x="6141" y="7510"/>
                    <a:pt x="6529" y="7144"/>
                    <a:pt x="6985" y="7144"/>
                  </a:cubicBezTo>
                  <a:lnTo>
                    <a:pt x="8127" y="7144"/>
                  </a:lnTo>
                  <a:cubicBezTo>
                    <a:pt x="8309" y="6802"/>
                    <a:pt x="8492" y="6460"/>
                    <a:pt x="8606" y="6094"/>
                  </a:cubicBezTo>
                  <a:cubicBezTo>
                    <a:pt x="8241" y="5980"/>
                    <a:pt x="7967" y="5661"/>
                    <a:pt x="7967" y="5273"/>
                  </a:cubicBezTo>
                  <a:cubicBezTo>
                    <a:pt x="7967" y="4793"/>
                    <a:pt x="8355" y="4428"/>
                    <a:pt x="8811" y="4428"/>
                  </a:cubicBezTo>
                  <a:lnTo>
                    <a:pt x="8857" y="4428"/>
                  </a:lnTo>
                  <a:cubicBezTo>
                    <a:pt x="8834" y="3698"/>
                    <a:pt x="8652" y="2990"/>
                    <a:pt x="8355" y="2374"/>
                  </a:cubicBezTo>
                  <a:lnTo>
                    <a:pt x="6164" y="2374"/>
                  </a:lnTo>
                  <a:cubicBezTo>
                    <a:pt x="5707" y="2374"/>
                    <a:pt x="5319" y="2009"/>
                    <a:pt x="5319" y="1529"/>
                  </a:cubicBezTo>
                  <a:cubicBezTo>
                    <a:pt x="5319" y="1073"/>
                    <a:pt x="5707" y="685"/>
                    <a:pt x="6164" y="685"/>
                  </a:cubicBezTo>
                  <a:lnTo>
                    <a:pt x="7008" y="685"/>
                  </a:lnTo>
                  <a:cubicBezTo>
                    <a:pt x="6643" y="411"/>
                    <a:pt x="6278" y="183"/>
                    <a:pt x="58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5"/>
            <p:cNvSpPr/>
            <p:nvPr/>
          </p:nvSpPr>
          <p:spPr>
            <a:xfrm flipH="1">
              <a:off x="4897571" y="369871"/>
              <a:ext cx="35479" cy="66309"/>
            </a:xfrm>
            <a:custGeom>
              <a:avLst/>
              <a:gdLst/>
              <a:ahLst/>
              <a:cxnLst/>
              <a:rect l="l" t="t" r="r" b="b"/>
              <a:pathLst>
                <a:path w="892" h="1667" extrusionOk="0">
                  <a:moveTo>
                    <a:pt x="845" y="0"/>
                  </a:moveTo>
                  <a:cubicBezTo>
                    <a:pt x="389" y="0"/>
                    <a:pt x="1" y="365"/>
                    <a:pt x="1" y="845"/>
                  </a:cubicBezTo>
                  <a:cubicBezTo>
                    <a:pt x="1" y="1233"/>
                    <a:pt x="275" y="1552"/>
                    <a:pt x="640" y="1666"/>
                  </a:cubicBezTo>
                  <a:cubicBezTo>
                    <a:pt x="800" y="1164"/>
                    <a:pt x="891" y="662"/>
                    <a:pt x="891" y="114"/>
                  </a:cubicBezTo>
                  <a:cubicBezTo>
                    <a:pt x="891" y="69"/>
                    <a:pt x="891" y="23"/>
                    <a:pt x="891" y="0"/>
                  </a:cubicBezTo>
                  <a:close/>
                </a:path>
              </a:pathLst>
            </a:custGeom>
            <a:solidFill>
              <a:srgbClr val="DD8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5"/>
            <p:cNvSpPr/>
            <p:nvPr/>
          </p:nvSpPr>
          <p:spPr>
            <a:xfrm flipH="1">
              <a:off x="4897571" y="369871"/>
              <a:ext cx="35479" cy="66309"/>
            </a:xfrm>
            <a:custGeom>
              <a:avLst/>
              <a:gdLst/>
              <a:ahLst/>
              <a:cxnLst/>
              <a:rect l="l" t="t" r="r" b="b"/>
              <a:pathLst>
                <a:path w="892" h="1667" extrusionOk="0">
                  <a:moveTo>
                    <a:pt x="845" y="0"/>
                  </a:moveTo>
                  <a:cubicBezTo>
                    <a:pt x="389" y="0"/>
                    <a:pt x="1" y="365"/>
                    <a:pt x="1" y="845"/>
                  </a:cubicBezTo>
                  <a:cubicBezTo>
                    <a:pt x="1" y="1233"/>
                    <a:pt x="275" y="1552"/>
                    <a:pt x="640" y="1666"/>
                  </a:cubicBezTo>
                  <a:cubicBezTo>
                    <a:pt x="800" y="1164"/>
                    <a:pt x="891" y="662"/>
                    <a:pt x="891" y="114"/>
                  </a:cubicBezTo>
                  <a:cubicBezTo>
                    <a:pt x="891" y="69"/>
                    <a:pt x="891" y="23"/>
                    <a:pt x="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5"/>
            <p:cNvSpPr/>
            <p:nvPr/>
          </p:nvSpPr>
          <p:spPr>
            <a:xfrm flipH="1">
              <a:off x="4926647" y="477907"/>
              <a:ext cx="79033" cy="62689"/>
            </a:xfrm>
            <a:custGeom>
              <a:avLst/>
              <a:gdLst/>
              <a:ahLst/>
              <a:cxnLst/>
              <a:rect l="l" t="t" r="r" b="b"/>
              <a:pathLst>
                <a:path w="1987" h="1576" extrusionOk="0">
                  <a:moveTo>
                    <a:pt x="845" y="0"/>
                  </a:moveTo>
                  <a:cubicBezTo>
                    <a:pt x="389" y="0"/>
                    <a:pt x="1" y="366"/>
                    <a:pt x="1" y="845"/>
                  </a:cubicBezTo>
                  <a:cubicBezTo>
                    <a:pt x="1" y="1142"/>
                    <a:pt x="161" y="1415"/>
                    <a:pt x="412" y="1575"/>
                  </a:cubicBezTo>
                  <a:cubicBezTo>
                    <a:pt x="1051" y="1164"/>
                    <a:pt x="1576" y="617"/>
                    <a:pt x="1987" y="0"/>
                  </a:cubicBezTo>
                  <a:close/>
                </a:path>
              </a:pathLst>
            </a:custGeom>
            <a:solidFill>
              <a:srgbClr val="DD8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5"/>
            <p:cNvSpPr/>
            <p:nvPr/>
          </p:nvSpPr>
          <p:spPr>
            <a:xfrm flipH="1">
              <a:off x="4926647" y="477907"/>
              <a:ext cx="79033" cy="62689"/>
            </a:xfrm>
            <a:custGeom>
              <a:avLst/>
              <a:gdLst/>
              <a:ahLst/>
              <a:cxnLst/>
              <a:rect l="l" t="t" r="r" b="b"/>
              <a:pathLst>
                <a:path w="1987" h="1576" extrusionOk="0">
                  <a:moveTo>
                    <a:pt x="845" y="0"/>
                  </a:moveTo>
                  <a:cubicBezTo>
                    <a:pt x="389" y="0"/>
                    <a:pt x="1" y="366"/>
                    <a:pt x="1" y="845"/>
                  </a:cubicBezTo>
                  <a:cubicBezTo>
                    <a:pt x="1" y="1142"/>
                    <a:pt x="161" y="1415"/>
                    <a:pt x="412" y="1575"/>
                  </a:cubicBezTo>
                  <a:cubicBezTo>
                    <a:pt x="1051" y="1164"/>
                    <a:pt x="1576" y="617"/>
                    <a:pt x="1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5"/>
            <p:cNvSpPr/>
            <p:nvPr/>
          </p:nvSpPr>
          <p:spPr>
            <a:xfrm flipH="1">
              <a:off x="5021988" y="326275"/>
              <a:ext cx="225166" cy="67224"/>
            </a:xfrm>
            <a:custGeom>
              <a:avLst/>
              <a:gdLst/>
              <a:ahLst/>
              <a:cxnLst/>
              <a:rect l="l" t="t" r="r" b="b"/>
              <a:pathLst>
                <a:path w="5661" h="1690" extrusionOk="0">
                  <a:moveTo>
                    <a:pt x="502" y="1"/>
                  </a:moveTo>
                  <a:cubicBezTo>
                    <a:pt x="251" y="525"/>
                    <a:pt x="92" y="1073"/>
                    <a:pt x="0" y="1667"/>
                  </a:cubicBezTo>
                  <a:cubicBezTo>
                    <a:pt x="69" y="1690"/>
                    <a:pt x="137" y="1690"/>
                    <a:pt x="206" y="1690"/>
                  </a:cubicBezTo>
                  <a:lnTo>
                    <a:pt x="4816" y="1690"/>
                  </a:lnTo>
                  <a:cubicBezTo>
                    <a:pt x="5296" y="1690"/>
                    <a:pt x="5661" y="1324"/>
                    <a:pt x="5661" y="845"/>
                  </a:cubicBezTo>
                  <a:cubicBezTo>
                    <a:pt x="5661" y="389"/>
                    <a:pt x="5296" y="1"/>
                    <a:pt x="4816" y="1"/>
                  </a:cubicBezTo>
                  <a:close/>
                </a:path>
              </a:pathLst>
            </a:custGeom>
            <a:solidFill>
              <a:srgbClr val="DD8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5"/>
            <p:cNvSpPr/>
            <p:nvPr/>
          </p:nvSpPr>
          <p:spPr>
            <a:xfrm flipH="1">
              <a:off x="5021988" y="326275"/>
              <a:ext cx="225166" cy="67224"/>
            </a:xfrm>
            <a:custGeom>
              <a:avLst/>
              <a:gdLst/>
              <a:ahLst/>
              <a:cxnLst/>
              <a:rect l="l" t="t" r="r" b="b"/>
              <a:pathLst>
                <a:path w="5661" h="1690" extrusionOk="0">
                  <a:moveTo>
                    <a:pt x="502" y="1"/>
                  </a:moveTo>
                  <a:cubicBezTo>
                    <a:pt x="251" y="525"/>
                    <a:pt x="92" y="1073"/>
                    <a:pt x="0" y="1667"/>
                  </a:cubicBezTo>
                  <a:cubicBezTo>
                    <a:pt x="69" y="1690"/>
                    <a:pt x="137" y="1690"/>
                    <a:pt x="206" y="1690"/>
                  </a:cubicBezTo>
                  <a:lnTo>
                    <a:pt x="4816" y="1690"/>
                  </a:lnTo>
                  <a:cubicBezTo>
                    <a:pt x="5296" y="1690"/>
                    <a:pt x="5661" y="1324"/>
                    <a:pt x="5661" y="845"/>
                  </a:cubicBezTo>
                  <a:cubicBezTo>
                    <a:pt x="5661" y="389"/>
                    <a:pt x="5296" y="1"/>
                    <a:pt x="4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5"/>
            <p:cNvSpPr/>
            <p:nvPr/>
          </p:nvSpPr>
          <p:spPr>
            <a:xfrm flipH="1">
              <a:off x="5015624" y="550541"/>
              <a:ext cx="165265" cy="20008"/>
            </a:xfrm>
            <a:custGeom>
              <a:avLst/>
              <a:gdLst/>
              <a:ahLst/>
              <a:cxnLst/>
              <a:rect l="l" t="t" r="r" b="b"/>
              <a:pathLst>
                <a:path w="4155" h="503" extrusionOk="0">
                  <a:moveTo>
                    <a:pt x="1" y="0"/>
                  </a:moveTo>
                  <a:cubicBezTo>
                    <a:pt x="662" y="320"/>
                    <a:pt x="1393" y="502"/>
                    <a:pt x="2192" y="502"/>
                  </a:cubicBezTo>
                  <a:cubicBezTo>
                    <a:pt x="2877" y="502"/>
                    <a:pt x="3561" y="366"/>
                    <a:pt x="4155" y="92"/>
                  </a:cubicBezTo>
                  <a:cubicBezTo>
                    <a:pt x="4041" y="46"/>
                    <a:pt x="3904" y="0"/>
                    <a:pt x="3767" y="0"/>
                  </a:cubicBezTo>
                  <a:close/>
                </a:path>
              </a:pathLst>
            </a:custGeom>
            <a:solidFill>
              <a:srgbClr val="DD8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5"/>
            <p:cNvSpPr/>
            <p:nvPr/>
          </p:nvSpPr>
          <p:spPr>
            <a:xfrm flipH="1">
              <a:off x="5015624" y="550541"/>
              <a:ext cx="165265" cy="20008"/>
            </a:xfrm>
            <a:custGeom>
              <a:avLst/>
              <a:gdLst/>
              <a:ahLst/>
              <a:cxnLst/>
              <a:rect l="l" t="t" r="r" b="b"/>
              <a:pathLst>
                <a:path w="4155" h="503" extrusionOk="0">
                  <a:moveTo>
                    <a:pt x="1" y="0"/>
                  </a:moveTo>
                  <a:cubicBezTo>
                    <a:pt x="662" y="320"/>
                    <a:pt x="1393" y="502"/>
                    <a:pt x="2192" y="502"/>
                  </a:cubicBezTo>
                  <a:cubicBezTo>
                    <a:pt x="2877" y="502"/>
                    <a:pt x="3561" y="366"/>
                    <a:pt x="4155" y="92"/>
                  </a:cubicBezTo>
                  <a:cubicBezTo>
                    <a:pt x="4041" y="46"/>
                    <a:pt x="3904" y="0"/>
                    <a:pt x="3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5"/>
            <p:cNvSpPr/>
            <p:nvPr/>
          </p:nvSpPr>
          <p:spPr>
            <a:xfrm flipH="1">
              <a:off x="4917578" y="220944"/>
              <a:ext cx="120757" cy="67224"/>
            </a:xfrm>
            <a:custGeom>
              <a:avLst/>
              <a:gdLst/>
              <a:ahLst/>
              <a:cxnLst/>
              <a:rect l="l" t="t" r="r" b="b"/>
              <a:pathLst>
                <a:path w="3036" h="1690" extrusionOk="0">
                  <a:moveTo>
                    <a:pt x="845" y="1"/>
                  </a:moveTo>
                  <a:cubicBezTo>
                    <a:pt x="388" y="1"/>
                    <a:pt x="0" y="389"/>
                    <a:pt x="0" y="845"/>
                  </a:cubicBezTo>
                  <a:cubicBezTo>
                    <a:pt x="0" y="1325"/>
                    <a:pt x="388" y="1690"/>
                    <a:pt x="845" y="1690"/>
                  </a:cubicBezTo>
                  <a:lnTo>
                    <a:pt x="3036" y="1690"/>
                  </a:lnTo>
                  <a:cubicBezTo>
                    <a:pt x="2716" y="1028"/>
                    <a:pt x="2260" y="457"/>
                    <a:pt x="1689" y="1"/>
                  </a:cubicBezTo>
                  <a:close/>
                </a:path>
              </a:pathLst>
            </a:custGeom>
            <a:solidFill>
              <a:srgbClr val="DD8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5"/>
            <p:cNvSpPr/>
            <p:nvPr/>
          </p:nvSpPr>
          <p:spPr>
            <a:xfrm flipH="1">
              <a:off x="4917578" y="220944"/>
              <a:ext cx="120757" cy="67224"/>
            </a:xfrm>
            <a:custGeom>
              <a:avLst/>
              <a:gdLst/>
              <a:ahLst/>
              <a:cxnLst/>
              <a:rect l="l" t="t" r="r" b="b"/>
              <a:pathLst>
                <a:path w="3036" h="1690" extrusionOk="0">
                  <a:moveTo>
                    <a:pt x="845" y="1"/>
                  </a:moveTo>
                  <a:cubicBezTo>
                    <a:pt x="388" y="1"/>
                    <a:pt x="0" y="389"/>
                    <a:pt x="0" y="845"/>
                  </a:cubicBezTo>
                  <a:cubicBezTo>
                    <a:pt x="0" y="1325"/>
                    <a:pt x="388" y="1690"/>
                    <a:pt x="845" y="1690"/>
                  </a:cubicBezTo>
                  <a:lnTo>
                    <a:pt x="3036" y="1690"/>
                  </a:lnTo>
                  <a:cubicBezTo>
                    <a:pt x="2716" y="1028"/>
                    <a:pt x="2260" y="457"/>
                    <a:pt x="1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5"/>
            <p:cNvSpPr/>
            <p:nvPr/>
          </p:nvSpPr>
          <p:spPr>
            <a:xfrm flipH="1">
              <a:off x="4833136" y="1220593"/>
              <a:ext cx="27286" cy="29077"/>
            </a:xfrm>
            <a:custGeom>
              <a:avLst/>
              <a:gdLst/>
              <a:ahLst/>
              <a:cxnLst/>
              <a:rect l="l" t="t" r="r" b="b"/>
              <a:pathLst>
                <a:path w="686" h="731" extrusionOk="0">
                  <a:moveTo>
                    <a:pt x="1" y="0"/>
                  </a:moveTo>
                  <a:cubicBezTo>
                    <a:pt x="69" y="229"/>
                    <a:pt x="115" y="480"/>
                    <a:pt x="115" y="731"/>
                  </a:cubicBezTo>
                  <a:cubicBezTo>
                    <a:pt x="320" y="708"/>
                    <a:pt x="503" y="708"/>
                    <a:pt x="686" y="708"/>
                  </a:cubicBezTo>
                  <a:cubicBezTo>
                    <a:pt x="640" y="457"/>
                    <a:pt x="549" y="229"/>
                    <a:pt x="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5"/>
            <p:cNvSpPr/>
            <p:nvPr/>
          </p:nvSpPr>
          <p:spPr>
            <a:xfrm flipH="1">
              <a:off x="4828602" y="1267809"/>
              <a:ext cx="29990" cy="33612"/>
            </a:xfrm>
            <a:custGeom>
              <a:avLst/>
              <a:gdLst/>
              <a:ahLst/>
              <a:cxnLst/>
              <a:rect l="l" t="t" r="r" b="b"/>
              <a:pathLst>
                <a:path w="754" h="845" extrusionOk="0">
                  <a:moveTo>
                    <a:pt x="92" y="0"/>
                  </a:moveTo>
                  <a:cubicBezTo>
                    <a:pt x="92" y="297"/>
                    <a:pt x="46" y="571"/>
                    <a:pt x="1" y="845"/>
                  </a:cubicBezTo>
                  <a:lnTo>
                    <a:pt x="731" y="845"/>
                  </a:lnTo>
                  <a:cubicBezTo>
                    <a:pt x="754" y="754"/>
                    <a:pt x="754" y="662"/>
                    <a:pt x="754" y="548"/>
                  </a:cubicBezTo>
                  <a:cubicBezTo>
                    <a:pt x="754" y="366"/>
                    <a:pt x="731" y="183"/>
                    <a:pt x="7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5"/>
            <p:cNvSpPr/>
            <p:nvPr/>
          </p:nvSpPr>
          <p:spPr>
            <a:xfrm flipH="1">
              <a:off x="4847654" y="1154323"/>
              <a:ext cx="41804" cy="53580"/>
            </a:xfrm>
            <a:custGeom>
              <a:avLst/>
              <a:gdLst/>
              <a:ahLst/>
              <a:cxnLst/>
              <a:rect l="l" t="t" r="r" b="b"/>
              <a:pathLst>
                <a:path w="1051" h="1347" extrusionOk="0">
                  <a:moveTo>
                    <a:pt x="92" y="0"/>
                  </a:moveTo>
                  <a:cubicBezTo>
                    <a:pt x="69" y="0"/>
                    <a:pt x="23" y="23"/>
                    <a:pt x="0" y="23"/>
                  </a:cubicBezTo>
                  <a:cubicBezTo>
                    <a:pt x="274" y="411"/>
                    <a:pt x="503" y="868"/>
                    <a:pt x="662" y="1347"/>
                  </a:cubicBezTo>
                  <a:lnTo>
                    <a:pt x="1050" y="1347"/>
                  </a:lnTo>
                  <a:cubicBezTo>
                    <a:pt x="799" y="845"/>
                    <a:pt x="480" y="388"/>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5"/>
            <p:cNvSpPr/>
            <p:nvPr/>
          </p:nvSpPr>
          <p:spPr>
            <a:xfrm flipH="1">
              <a:off x="4833136" y="1329543"/>
              <a:ext cx="53617" cy="39062"/>
            </a:xfrm>
            <a:custGeom>
              <a:avLst/>
              <a:gdLst/>
              <a:ahLst/>
              <a:cxnLst/>
              <a:rect l="l" t="t" r="r" b="b"/>
              <a:pathLst>
                <a:path w="1348" h="982" extrusionOk="0">
                  <a:moveTo>
                    <a:pt x="503" y="0"/>
                  </a:moveTo>
                  <a:cubicBezTo>
                    <a:pt x="366" y="343"/>
                    <a:pt x="206" y="662"/>
                    <a:pt x="1" y="959"/>
                  </a:cubicBezTo>
                  <a:cubicBezTo>
                    <a:pt x="366" y="959"/>
                    <a:pt x="709" y="959"/>
                    <a:pt x="1028" y="982"/>
                  </a:cubicBezTo>
                  <a:cubicBezTo>
                    <a:pt x="1165" y="662"/>
                    <a:pt x="1279" y="343"/>
                    <a:pt x="13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5"/>
            <p:cNvSpPr/>
            <p:nvPr/>
          </p:nvSpPr>
          <p:spPr>
            <a:xfrm flipH="1">
              <a:off x="4856722" y="1388573"/>
              <a:ext cx="77203" cy="31782"/>
            </a:xfrm>
            <a:custGeom>
              <a:avLst/>
              <a:gdLst/>
              <a:ahLst/>
              <a:cxnLst/>
              <a:rect l="l" t="t" r="r" b="b"/>
              <a:pathLst>
                <a:path w="1941" h="799" extrusionOk="0">
                  <a:moveTo>
                    <a:pt x="776" y="0"/>
                  </a:moveTo>
                  <a:cubicBezTo>
                    <a:pt x="548" y="251"/>
                    <a:pt x="274" y="502"/>
                    <a:pt x="0" y="685"/>
                  </a:cubicBezTo>
                  <a:cubicBezTo>
                    <a:pt x="525" y="708"/>
                    <a:pt x="982" y="730"/>
                    <a:pt x="1347" y="799"/>
                  </a:cubicBezTo>
                  <a:cubicBezTo>
                    <a:pt x="1575" y="548"/>
                    <a:pt x="1758" y="297"/>
                    <a:pt x="19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5"/>
            <p:cNvSpPr/>
            <p:nvPr/>
          </p:nvSpPr>
          <p:spPr>
            <a:xfrm flipH="1">
              <a:off x="4913919" y="1441199"/>
              <a:ext cx="217052" cy="38186"/>
            </a:xfrm>
            <a:custGeom>
              <a:avLst/>
              <a:gdLst/>
              <a:ahLst/>
              <a:cxnLst/>
              <a:rect l="l" t="t" r="r" b="b"/>
              <a:pathLst>
                <a:path w="5457" h="960" extrusionOk="0">
                  <a:moveTo>
                    <a:pt x="1" y="1"/>
                  </a:moveTo>
                  <a:cubicBezTo>
                    <a:pt x="800" y="594"/>
                    <a:pt x="1781" y="960"/>
                    <a:pt x="2854" y="960"/>
                  </a:cubicBezTo>
                  <a:cubicBezTo>
                    <a:pt x="3813" y="960"/>
                    <a:pt x="4703" y="663"/>
                    <a:pt x="5456" y="161"/>
                  </a:cubicBezTo>
                  <a:cubicBezTo>
                    <a:pt x="4840" y="161"/>
                    <a:pt x="4110" y="138"/>
                    <a:pt x="3356" y="92"/>
                  </a:cubicBezTo>
                  <a:cubicBezTo>
                    <a:pt x="2991" y="184"/>
                    <a:pt x="2626" y="229"/>
                    <a:pt x="2238" y="229"/>
                  </a:cubicBezTo>
                  <a:cubicBezTo>
                    <a:pt x="1736" y="229"/>
                    <a:pt x="1234" y="138"/>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5"/>
            <p:cNvSpPr/>
            <p:nvPr/>
          </p:nvSpPr>
          <p:spPr>
            <a:xfrm flipH="1">
              <a:off x="4845824" y="1367690"/>
              <a:ext cx="57236" cy="20923"/>
            </a:xfrm>
            <a:custGeom>
              <a:avLst/>
              <a:gdLst/>
              <a:ahLst/>
              <a:cxnLst/>
              <a:rect l="l" t="t" r="r" b="b"/>
              <a:pathLst>
                <a:path w="1439" h="526" extrusionOk="0">
                  <a:moveTo>
                    <a:pt x="411" y="0"/>
                  </a:moveTo>
                  <a:cubicBezTo>
                    <a:pt x="297" y="183"/>
                    <a:pt x="137" y="365"/>
                    <a:pt x="0" y="525"/>
                  </a:cubicBezTo>
                  <a:lnTo>
                    <a:pt x="1164" y="525"/>
                  </a:lnTo>
                  <a:cubicBezTo>
                    <a:pt x="1278" y="365"/>
                    <a:pt x="1370" y="206"/>
                    <a:pt x="1438" y="23"/>
                  </a:cubicBezTo>
                  <a:cubicBezTo>
                    <a:pt x="1119" y="0"/>
                    <a:pt x="776" y="0"/>
                    <a:pt x="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5"/>
            <p:cNvSpPr/>
            <p:nvPr/>
          </p:nvSpPr>
          <p:spPr>
            <a:xfrm flipH="1">
              <a:off x="4842205" y="1207864"/>
              <a:ext cx="20922" cy="12769"/>
            </a:xfrm>
            <a:custGeom>
              <a:avLst/>
              <a:gdLst/>
              <a:ahLst/>
              <a:cxnLst/>
              <a:rect l="l" t="t" r="r" b="b"/>
              <a:pathLst>
                <a:path w="526" h="321" extrusionOk="0">
                  <a:moveTo>
                    <a:pt x="0" y="1"/>
                  </a:moveTo>
                  <a:cubicBezTo>
                    <a:pt x="23" y="92"/>
                    <a:pt x="46" y="206"/>
                    <a:pt x="69" y="320"/>
                  </a:cubicBezTo>
                  <a:lnTo>
                    <a:pt x="525" y="320"/>
                  </a:lnTo>
                  <a:cubicBezTo>
                    <a:pt x="480" y="206"/>
                    <a:pt x="434" y="115"/>
                    <a:pt x="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5"/>
            <p:cNvSpPr/>
            <p:nvPr/>
          </p:nvSpPr>
          <p:spPr>
            <a:xfrm flipH="1">
              <a:off x="4885798" y="1143424"/>
              <a:ext cx="12728" cy="11814"/>
            </a:xfrm>
            <a:custGeom>
              <a:avLst/>
              <a:gdLst/>
              <a:ahLst/>
              <a:cxnLst/>
              <a:rect l="l" t="t" r="r" b="b"/>
              <a:pathLst>
                <a:path w="320" h="297" extrusionOk="0">
                  <a:moveTo>
                    <a:pt x="0" y="0"/>
                  </a:moveTo>
                  <a:lnTo>
                    <a:pt x="0" y="0"/>
                  </a:lnTo>
                  <a:cubicBezTo>
                    <a:pt x="69" y="92"/>
                    <a:pt x="137" y="183"/>
                    <a:pt x="228" y="297"/>
                  </a:cubicBezTo>
                  <a:cubicBezTo>
                    <a:pt x="251" y="297"/>
                    <a:pt x="297" y="274"/>
                    <a:pt x="320" y="274"/>
                  </a:cubicBezTo>
                  <a:cubicBezTo>
                    <a:pt x="206" y="183"/>
                    <a:pt x="114" y="92"/>
                    <a:pt x="0" y="0"/>
                  </a:cubicBezTo>
                  <a:close/>
                </a:path>
              </a:pathLst>
            </a:custGeom>
            <a:solidFill>
              <a:srgbClr val="C1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5"/>
            <p:cNvSpPr/>
            <p:nvPr/>
          </p:nvSpPr>
          <p:spPr>
            <a:xfrm flipH="1">
              <a:off x="4829516" y="1248715"/>
              <a:ext cx="26331" cy="19133"/>
            </a:xfrm>
            <a:custGeom>
              <a:avLst/>
              <a:gdLst/>
              <a:ahLst/>
              <a:cxnLst/>
              <a:rect l="l" t="t" r="r" b="b"/>
              <a:pathLst>
                <a:path w="662" h="481" extrusionOk="0">
                  <a:moveTo>
                    <a:pt x="571" y="1"/>
                  </a:moveTo>
                  <a:cubicBezTo>
                    <a:pt x="388" y="1"/>
                    <a:pt x="205" y="1"/>
                    <a:pt x="0" y="24"/>
                  </a:cubicBezTo>
                  <a:cubicBezTo>
                    <a:pt x="23" y="138"/>
                    <a:pt x="23" y="252"/>
                    <a:pt x="23" y="366"/>
                  </a:cubicBezTo>
                  <a:cubicBezTo>
                    <a:pt x="23" y="412"/>
                    <a:pt x="23" y="457"/>
                    <a:pt x="23" y="480"/>
                  </a:cubicBezTo>
                  <a:lnTo>
                    <a:pt x="662" y="480"/>
                  </a:lnTo>
                  <a:cubicBezTo>
                    <a:pt x="639" y="321"/>
                    <a:pt x="616" y="161"/>
                    <a:pt x="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5"/>
            <p:cNvSpPr/>
            <p:nvPr/>
          </p:nvSpPr>
          <p:spPr>
            <a:xfrm flipH="1">
              <a:off x="4829516" y="1301381"/>
              <a:ext cx="37229" cy="28202"/>
            </a:xfrm>
            <a:custGeom>
              <a:avLst/>
              <a:gdLst/>
              <a:ahLst/>
              <a:cxnLst/>
              <a:rect l="l" t="t" r="r" b="b"/>
              <a:pathLst>
                <a:path w="936" h="709" extrusionOk="0">
                  <a:moveTo>
                    <a:pt x="206" y="1"/>
                  </a:moveTo>
                  <a:cubicBezTo>
                    <a:pt x="160" y="252"/>
                    <a:pt x="91" y="480"/>
                    <a:pt x="0" y="708"/>
                  </a:cubicBezTo>
                  <a:lnTo>
                    <a:pt x="845" y="708"/>
                  </a:lnTo>
                  <a:cubicBezTo>
                    <a:pt x="913" y="480"/>
                    <a:pt x="936" y="252"/>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5"/>
            <p:cNvSpPr/>
            <p:nvPr/>
          </p:nvSpPr>
          <p:spPr>
            <a:xfrm flipH="1">
              <a:off x="4880349" y="1415781"/>
              <a:ext cx="117137" cy="31822"/>
            </a:xfrm>
            <a:custGeom>
              <a:avLst/>
              <a:gdLst/>
              <a:ahLst/>
              <a:cxnLst/>
              <a:rect l="l" t="t" r="r" b="b"/>
              <a:pathLst>
                <a:path w="2945" h="800" extrusionOk="0">
                  <a:moveTo>
                    <a:pt x="1598" y="1"/>
                  </a:moveTo>
                  <a:cubicBezTo>
                    <a:pt x="1119" y="343"/>
                    <a:pt x="594" y="594"/>
                    <a:pt x="0" y="731"/>
                  </a:cubicBezTo>
                  <a:cubicBezTo>
                    <a:pt x="754" y="777"/>
                    <a:pt x="1484" y="800"/>
                    <a:pt x="2100" y="800"/>
                  </a:cubicBezTo>
                  <a:cubicBezTo>
                    <a:pt x="2420" y="617"/>
                    <a:pt x="2694" y="366"/>
                    <a:pt x="2945" y="115"/>
                  </a:cubicBezTo>
                  <a:cubicBezTo>
                    <a:pt x="2580" y="46"/>
                    <a:pt x="2123" y="24"/>
                    <a:pt x="1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5"/>
            <p:cNvSpPr/>
            <p:nvPr/>
          </p:nvSpPr>
          <p:spPr>
            <a:xfrm flipH="1">
              <a:off x="4855808" y="1218763"/>
              <a:ext cx="90846" cy="32737"/>
            </a:xfrm>
            <a:custGeom>
              <a:avLst/>
              <a:gdLst/>
              <a:ahLst/>
              <a:cxnLst/>
              <a:rect l="l" t="t" r="r" b="b"/>
              <a:pathLst>
                <a:path w="2284" h="823" extrusionOk="0">
                  <a:moveTo>
                    <a:pt x="297" y="1"/>
                  </a:moveTo>
                  <a:cubicBezTo>
                    <a:pt x="229" y="297"/>
                    <a:pt x="137" y="571"/>
                    <a:pt x="0" y="822"/>
                  </a:cubicBezTo>
                  <a:cubicBezTo>
                    <a:pt x="799" y="800"/>
                    <a:pt x="1575" y="777"/>
                    <a:pt x="2283" y="777"/>
                  </a:cubicBezTo>
                  <a:cubicBezTo>
                    <a:pt x="2283" y="526"/>
                    <a:pt x="2237" y="275"/>
                    <a:pt x="2169" y="46"/>
                  </a:cubicBezTo>
                  <a:cubicBezTo>
                    <a:pt x="1598" y="24"/>
                    <a:pt x="959" y="24"/>
                    <a:pt x="2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5"/>
            <p:cNvSpPr/>
            <p:nvPr/>
          </p:nvSpPr>
          <p:spPr>
            <a:xfrm flipH="1">
              <a:off x="4854933" y="1267809"/>
              <a:ext cx="130780" cy="36357"/>
            </a:xfrm>
            <a:custGeom>
              <a:avLst/>
              <a:gdLst/>
              <a:ahLst/>
              <a:cxnLst/>
              <a:rect l="l" t="t" r="r" b="b"/>
              <a:pathLst>
                <a:path w="3288" h="914" extrusionOk="0">
                  <a:moveTo>
                    <a:pt x="3288" y="0"/>
                  </a:moveTo>
                  <a:cubicBezTo>
                    <a:pt x="2512" y="23"/>
                    <a:pt x="1644" y="23"/>
                    <a:pt x="754" y="23"/>
                  </a:cubicBezTo>
                  <a:cubicBezTo>
                    <a:pt x="549" y="343"/>
                    <a:pt x="298" y="639"/>
                    <a:pt x="1" y="913"/>
                  </a:cubicBezTo>
                  <a:cubicBezTo>
                    <a:pt x="1097" y="868"/>
                    <a:pt x="2192" y="845"/>
                    <a:pt x="3197" y="845"/>
                  </a:cubicBezTo>
                  <a:cubicBezTo>
                    <a:pt x="3242" y="571"/>
                    <a:pt x="3288" y="297"/>
                    <a:pt x="32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5"/>
            <p:cNvSpPr/>
            <p:nvPr/>
          </p:nvSpPr>
          <p:spPr>
            <a:xfrm flipH="1">
              <a:off x="4903021" y="1386902"/>
              <a:ext cx="274249" cy="30748"/>
            </a:xfrm>
            <a:custGeom>
              <a:avLst/>
              <a:gdLst/>
              <a:ahLst/>
              <a:cxnLst/>
              <a:rect l="l" t="t" r="r" b="b"/>
              <a:pathLst>
                <a:path w="6895" h="773" extrusionOk="0">
                  <a:moveTo>
                    <a:pt x="2694" y="1"/>
                  </a:moveTo>
                  <a:cubicBezTo>
                    <a:pt x="1674" y="1"/>
                    <a:pt x="730" y="16"/>
                    <a:pt x="1" y="65"/>
                  </a:cubicBezTo>
                  <a:cubicBezTo>
                    <a:pt x="24" y="133"/>
                    <a:pt x="47" y="179"/>
                    <a:pt x="92" y="225"/>
                  </a:cubicBezTo>
                  <a:cubicBezTo>
                    <a:pt x="298" y="430"/>
                    <a:pt x="503" y="613"/>
                    <a:pt x="731" y="772"/>
                  </a:cubicBezTo>
                  <a:cubicBezTo>
                    <a:pt x="2028" y="772"/>
                    <a:pt x="3675" y="714"/>
                    <a:pt x="5100" y="714"/>
                  </a:cubicBezTo>
                  <a:cubicBezTo>
                    <a:pt x="5456" y="714"/>
                    <a:pt x="5798" y="718"/>
                    <a:pt x="6118" y="727"/>
                  </a:cubicBezTo>
                  <a:cubicBezTo>
                    <a:pt x="6392" y="544"/>
                    <a:pt x="6666" y="293"/>
                    <a:pt x="6894" y="42"/>
                  </a:cubicBezTo>
                  <a:cubicBezTo>
                    <a:pt x="5584" y="29"/>
                    <a:pt x="4070" y="1"/>
                    <a:pt x="26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5"/>
            <p:cNvSpPr/>
            <p:nvPr/>
          </p:nvSpPr>
          <p:spPr>
            <a:xfrm flipH="1">
              <a:off x="4997446" y="1441199"/>
              <a:ext cx="102619" cy="9149"/>
            </a:xfrm>
            <a:custGeom>
              <a:avLst/>
              <a:gdLst/>
              <a:ahLst/>
              <a:cxnLst/>
              <a:rect l="l" t="t" r="r" b="b"/>
              <a:pathLst>
                <a:path w="2580" h="230" extrusionOk="0">
                  <a:moveTo>
                    <a:pt x="0" y="1"/>
                  </a:moveTo>
                  <a:cubicBezTo>
                    <a:pt x="457" y="138"/>
                    <a:pt x="959" y="229"/>
                    <a:pt x="1461" y="229"/>
                  </a:cubicBezTo>
                  <a:cubicBezTo>
                    <a:pt x="1849" y="229"/>
                    <a:pt x="2214" y="184"/>
                    <a:pt x="2579" y="92"/>
                  </a:cubicBezTo>
                  <a:cubicBezTo>
                    <a:pt x="1712" y="47"/>
                    <a:pt x="79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5"/>
            <p:cNvSpPr/>
            <p:nvPr/>
          </p:nvSpPr>
          <p:spPr>
            <a:xfrm flipH="1">
              <a:off x="4866706" y="1325009"/>
              <a:ext cx="335979" cy="44073"/>
            </a:xfrm>
            <a:custGeom>
              <a:avLst/>
              <a:gdLst/>
              <a:ahLst/>
              <a:cxnLst/>
              <a:rect l="l" t="t" r="r" b="b"/>
              <a:pathLst>
                <a:path w="8447" h="1108" extrusionOk="0">
                  <a:moveTo>
                    <a:pt x="1074" y="0"/>
                  </a:moveTo>
                  <a:cubicBezTo>
                    <a:pt x="686" y="23"/>
                    <a:pt x="320" y="46"/>
                    <a:pt x="1" y="69"/>
                  </a:cubicBezTo>
                  <a:cubicBezTo>
                    <a:pt x="69" y="411"/>
                    <a:pt x="183" y="731"/>
                    <a:pt x="320" y="1050"/>
                  </a:cubicBezTo>
                  <a:cubicBezTo>
                    <a:pt x="1110" y="1094"/>
                    <a:pt x="2073" y="1108"/>
                    <a:pt x="3092" y="1108"/>
                  </a:cubicBezTo>
                  <a:cubicBezTo>
                    <a:pt x="4722" y="1108"/>
                    <a:pt x="6497" y="1073"/>
                    <a:pt x="7944" y="1073"/>
                  </a:cubicBezTo>
                  <a:cubicBezTo>
                    <a:pt x="8149" y="776"/>
                    <a:pt x="8309" y="457"/>
                    <a:pt x="8446" y="114"/>
                  </a:cubicBezTo>
                  <a:cubicBezTo>
                    <a:pt x="7259" y="92"/>
                    <a:pt x="5913" y="46"/>
                    <a:pt x="4611" y="23"/>
                  </a:cubicBezTo>
                  <a:cubicBezTo>
                    <a:pt x="4086" y="274"/>
                    <a:pt x="3493" y="434"/>
                    <a:pt x="2854" y="434"/>
                  </a:cubicBezTo>
                  <a:cubicBezTo>
                    <a:pt x="2215" y="434"/>
                    <a:pt x="1621" y="274"/>
                    <a:pt x="10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5"/>
            <p:cNvSpPr/>
            <p:nvPr/>
          </p:nvSpPr>
          <p:spPr>
            <a:xfrm flipH="1">
              <a:off x="4906680" y="1115262"/>
              <a:ext cx="39974" cy="22753"/>
            </a:xfrm>
            <a:custGeom>
              <a:avLst/>
              <a:gdLst/>
              <a:ahLst/>
              <a:cxnLst/>
              <a:rect l="l" t="t" r="r" b="b"/>
              <a:pathLst>
                <a:path w="1005" h="572" extrusionOk="0">
                  <a:moveTo>
                    <a:pt x="0" y="1"/>
                  </a:moveTo>
                  <a:cubicBezTo>
                    <a:pt x="92" y="183"/>
                    <a:pt x="160" y="366"/>
                    <a:pt x="229" y="571"/>
                  </a:cubicBezTo>
                  <a:cubicBezTo>
                    <a:pt x="503" y="548"/>
                    <a:pt x="777" y="548"/>
                    <a:pt x="1005" y="548"/>
                  </a:cubicBezTo>
                  <a:cubicBezTo>
                    <a:pt x="685" y="320"/>
                    <a:pt x="366" y="13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5"/>
            <p:cNvSpPr/>
            <p:nvPr/>
          </p:nvSpPr>
          <p:spPr>
            <a:xfrm flipH="1">
              <a:off x="4863086" y="1155198"/>
              <a:ext cx="69964" cy="52705"/>
            </a:xfrm>
            <a:custGeom>
              <a:avLst/>
              <a:gdLst/>
              <a:ahLst/>
              <a:cxnLst/>
              <a:rect l="l" t="t" r="r" b="b"/>
              <a:pathLst>
                <a:path w="1759" h="1325" extrusionOk="0">
                  <a:moveTo>
                    <a:pt x="1096" y="1"/>
                  </a:moveTo>
                  <a:cubicBezTo>
                    <a:pt x="800" y="24"/>
                    <a:pt x="435" y="47"/>
                    <a:pt x="1" y="69"/>
                  </a:cubicBezTo>
                  <a:cubicBezTo>
                    <a:pt x="47" y="275"/>
                    <a:pt x="69" y="503"/>
                    <a:pt x="69" y="709"/>
                  </a:cubicBezTo>
                  <a:cubicBezTo>
                    <a:pt x="69" y="914"/>
                    <a:pt x="47" y="1119"/>
                    <a:pt x="1" y="1302"/>
                  </a:cubicBezTo>
                  <a:cubicBezTo>
                    <a:pt x="617" y="1302"/>
                    <a:pt x="1211" y="1302"/>
                    <a:pt x="1758" y="1325"/>
                  </a:cubicBezTo>
                  <a:cubicBezTo>
                    <a:pt x="1599" y="846"/>
                    <a:pt x="1370" y="389"/>
                    <a:pt x="1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5"/>
            <p:cNvSpPr/>
            <p:nvPr/>
          </p:nvSpPr>
          <p:spPr>
            <a:xfrm flipH="1">
              <a:off x="4933886" y="1415304"/>
              <a:ext cx="214308" cy="29594"/>
            </a:xfrm>
            <a:custGeom>
              <a:avLst/>
              <a:gdLst/>
              <a:ahLst/>
              <a:cxnLst/>
              <a:rect l="l" t="t" r="r" b="b"/>
              <a:pathLst>
                <a:path w="5388" h="744" extrusionOk="0">
                  <a:moveTo>
                    <a:pt x="4369" y="0"/>
                  </a:moveTo>
                  <a:cubicBezTo>
                    <a:pt x="2944" y="0"/>
                    <a:pt x="1297" y="58"/>
                    <a:pt x="0" y="58"/>
                  </a:cubicBezTo>
                  <a:cubicBezTo>
                    <a:pt x="365" y="310"/>
                    <a:pt x="776" y="515"/>
                    <a:pt x="1210" y="652"/>
                  </a:cubicBezTo>
                  <a:cubicBezTo>
                    <a:pt x="2009" y="652"/>
                    <a:pt x="2922" y="698"/>
                    <a:pt x="3789" y="743"/>
                  </a:cubicBezTo>
                  <a:cubicBezTo>
                    <a:pt x="4383" y="606"/>
                    <a:pt x="4908" y="355"/>
                    <a:pt x="5387" y="13"/>
                  </a:cubicBezTo>
                  <a:cubicBezTo>
                    <a:pt x="5067" y="4"/>
                    <a:pt x="4725" y="0"/>
                    <a:pt x="4369" y="0"/>
                  </a:cubicBezTo>
                  <a:close/>
                </a:path>
              </a:pathLst>
            </a:custGeom>
            <a:solidFill>
              <a:srgbClr val="C1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5"/>
            <p:cNvSpPr/>
            <p:nvPr/>
          </p:nvSpPr>
          <p:spPr>
            <a:xfrm flipH="1">
              <a:off x="4933886" y="1415304"/>
              <a:ext cx="214308" cy="29594"/>
            </a:xfrm>
            <a:custGeom>
              <a:avLst/>
              <a:gdLst/>
              <a:ahLst/>
              <a:cxnLst/>
              <a:rect l="l" t="t" r="r" b="b"/>
              <a:pathLst>
                <a:path w="5388" h="744" extrusionOk="0">
                  <a:moveTo>
                    <a:pt x="4369" y="0"/>
                  </a:moveTo>
                  <a:cubicBezTo>
                    <a:pt x="2944" y="0"/>
                    <a:pt x="1297" y="58"/>
                    <a:pt x="0" y="58"/>
                  </a:cubicBezTo>
                  <a:cubicBezTo>
                    <a:pt x="365" y="310"/>
                    <a:pt x="776" y="515"/>
                    <a:pt x="1210" y="652"/>
                  </a:cubicBezTo>
                  <a:cubicBezTo>
                    <a:pt x="2009" y="652"/>
                    <a:pt x="2922" y="698"/>
                    <a:pt x="3789" y="743"/>
                  </a:cubicBezTo>
                  <a:cubicBezTo>
                    <a:pt x="4383" y="606"/>
                    <a:pt x="4908" y="355"/>
                    <a:pt x="5387" y="13"/>
                  </a:cubicBezTo>
                  <a:cubicBezTo>
                    <a:pt x="5067" y="4"/>
                    <a:pt x="4725" y="0"/>
                    <a:pt x="4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5"/>
            <p:cNvSpPr/>
            <p:nvPr/>
          </p:nvSpPr>
          <p:spPr>
            <a:xfrm flipH="1">
              <a:off x="4854933" y="1249630"/>
              <a:ext cx="100790" cy="19133"/>
            </a:xfrm>
            <a:custGeom>
              <a:avLst/>
              <a:gdLst/>
              <a:ahLst/>
              <a:cxnLst/>
              <a:rect l="l" t="t" r="r" b="b"/>
              <a:pathLst>
                <a:path w="2534" h="481" extrusionOk="0">
                  <a:moveTo>
                    <a:pt x="2511" y="1"/>
                  </a:moveTo>
                  <a:cubicBezTo>
                    <a:pt x="1803" y="1"/>
                    <a:pt x="1027" y="24"/>
                    <a:pt x="228" y="46"/>
                  </a:cubicBezTo>
                  <a:cubicBezTo>
                    <a:pt x="160" y="206"/>
                    <a:pt x="92" y="343"/>
                    <a:pt x="0" y="480"/>
                  </a:cubicBezTo>
                  <a:cubicBezTo>
                    <a:pt x="890" y="480"/>
                    <a:pt x="1758" y="480"/>
                    <a:pt x="2534" y="457"/>
                  </a:cubicBezTo>
                  <a:cubicBezTo>
                    <a:pt x="2534" y="434"/>
                    <a:pt x="2534" y="389"/>
                    <a:pt x="2534" y="343"/>
                  </a:cubicBezTo>
                  <a:cubicBezTo>
                    <a:pt x="2534" y="229"/>
                    <a:pt x="2534" y="115"/>
                    <a:pt x="2511" y="1"/>
                  </a:cubicBezTo>
                  <a:close/>
                </a:path>
              </a:pathLst>
            </a:custGeom>
            <a:solidFill>
              <a:srgbClr val="C1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5"/>
            <p:cNvSpPr/>
            <p:nvPr/>
          </p:nvSpPr>
          <p:spPr>
            <a:xfrm flipH="1">
              <a:off x="4854933" y="1249630"/>
              <a:ext cx="100790" cy="19133"/>
            </a:xfrm>
            <a:custGeom>
              <a:avLst/>
              <a:gdLst/>
              <a:ahLst/>
              <a:cxnLst/>
              <a:rect l="l" t="t" r="r" b="b"/>
              <a:pathLst>
                <a:path w="2534" h="481" extrusionOk="0">
                  <a:moveTo>
                    <a:pt x="2511" y="1"/>
                  </a:moveTo>
                  <a:cubicBezTo>
                    <a:pt x="1803" y="1"/>
                    <a:pt x="1027" y="24"/>
                    <a:pt x="228" y="46"/>
                  </a:cubicBezTo>
                  <a:cubicBezTo>
                    <a:pt x="160" y="206"/>
                    <a:pt x="92" y="343"/>
                    <a:pt x="0" y="480"/>
                  </a:cubicBezTo>
                  <a:cubicBezTo>
                    <a:pt x="890" y="480"/>
                    <a:pt x="1758" y="480"/>
                    <a:pt x="2534" y="457"/>
                  </a:cubicBezTo>
                  <a:cubicBezTo>
                    <a:pt x="2534" y="434"/>
                    <a:pt x="2534" y="389"/>
                    <a:pt x="2534" y="343"/>
                  </a:cubicBezTo>
                  <a:cubicBezTo>
                    <a:pt x="2534" y="229"/>
                    <a:pt x="2534" y="115"/>
                    <a:pt x="2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5"/>
            <p:cNvSpPr/>
            <p:nvPr/>
          </p:nvSpPr>
          <p:spPr>
            <a:xfrm flipH="1">
              <a:off x="4860382" y="1206989"/>
              <a:ext cx="74459" cy="13644"/>
            </a:xfrm>
            <a:custGeom>
              <a:avLst/>
              <a:gdLst/>
              <a:ahLst/>
              <a:cxnLst/>
              <a:rect l="l" t="t" r="r" b="b"/>
              <a:pathLst>
                <a:path w="1872" h="343" extrusionOk="0">
                  <a:moveTo>
                    <a:pt x="46" y="0"/>
                  </a:moveTo>
                  <a:cubicBezTo>
                    <a:pt x="46" y="114"/>
                    <a:pt x="23" y="205"/>
                    <a:pt x="0" y="297"/>
                  </a:cubicBezTo>
                  <a:cubicBezTo>
                    <a:pt x="662" y="320"/>
                    <a:pt x="1301" y="320"/>
                    <a:pt x="1872" y="342"/>
                  </a:cubicBezTo>
                  <a:cubicBezTo>
                    <a:pt x="1849" y="228"/>
                    <a:pt x="1826" y="114"/>
                    <a:pt x="1803" y="23"/>
                  </a:cubicBezTo>
                  <a:cubicBezTo>
                    <a:pt x="1256" y="0"/>
                    <a:pt x="662" y="0"/>
                    <a:pt x="46" y="0"/>
                  </a:cubicBezTo>
                  <a:close/>
                </a:path>
              </a:pathLst>
            </a:custGeom>
            <a:solidFill>
              <a:srgbClr val="C1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5"/>
            <p:cNvSpPr/>
            <p:nvPr/>
          </p:nvSpPr>
          <p:spPr>
            <a:xfrm flipH="1">
              <a:off x="4860382" y="1206989"/>
              <a:ext cx="74459" cy="13644"/>
            </a:xfrm>
            <a:custGeom>
              <a:avLst/>
              <a:gdLst/>
              <a:ahLst/>
              <a:cxnLst/>
              <a:rect l="l" t="t" r="r" b="b"/>
              <a:pathLst>
                <a:path w="1872" h="343" extrusionOk="0">
                  <a:moveTo>
                    <a:pt x="46" y="0"/>
                  </a:moveTo>
                  <a:cubicBezTo>
                    <a:pt x="46" y="114"/>
                    <a:pt x="23" y="205"/>
                    <a:pt x="0" y="297"/>
                  </a:cubicBezTo>
                  <a:cubicBezTo>
                    <a:pt x="662" y="320"/>
                    <a:pt x="1301" y="320"/>
                    <a:pt x="1872" y="342"/>
                  </a:cubicBezTo>
                  <a:cubicBezTo>
                    <a:pt x="1849" y="228"/>
                    <a:pt x="1826" y="114"/>
                    <a:pt x="1803" y="23"/>
                  </a:cubicBezTo>
                  <a:cubicBezTo>
                    <a:pt x="1256" y="0"/>
                    <a:pt x="6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5"/>
            <p:cNvSpPr/>
            <p:nvPr/>
          </p:nvSpPr>
          <p:spPr>
            <a:xfrm flipH="1">
              <a:off x="4889418" y="1137060"/>
              <a:ext cx="48168" cy="20923"/>
            </a:xfrm>
            <a:custGeom>
              <a:avLst/>
              <a:gdLst/>
              <a:ahLst/>
              <a:cxnLst/>
              <a:rect l="l" t="t" r="r" b="b"/>
              <a:pathLst>
                <a:path w="1211" h="526" extrusionOk="0">
                  <a:moveTo>
                    <a:pt x="777" y="0"/>
                  </a:moveTo>
                  <a:cubicBezTo>
                    <a:pt x="549" y="0"/>
                    <a:pt x="275" y="0"/>
                    <a:pt x="1" y="23"/>
                  </a:cubicBezTo>
                  <a:cubicBezTo>
                    <a:pt x="46" y="183"/>
                    <a:pt x="92" y="343"/>
                    <a:pt x="115" y="525"/>
                  </a:cubicBezTo>
                  <a:cubicBezTo>
                    <a:pt x="549" y="503"/>
                    <a:pt x="914" y="480"/>
                    <a:pt x="1210" y="457"/>
                  </a:cubicBezTo>
                  <a:cubicBezTo>
                    <a:pt x="1119" y="343"/>
                    <a:pt x="1051" y="252"/>
                    <a:pt x="982" y="160"/>
                  </a:cubicBezTo>
                  <a:cubicBezTo>
                    <a:pt x="914" y="92"/>
                    <a:pt x="845" y="46"/>
                    <a:pt x="777" y="0"/>
                  </a:cubicBezTo>
                  <a:close/>
                </a:path>
              </a:pathLst>
            </a:custGeom>
            <a:solidFill>
              <a:srgbClr val="C1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5"/>
            <p:cNvSpPr/>
            <p:nvPr/>
          </p:nvSpPr>
          <p:spPr>
            <a:xfrm flipH="1">
              <a:off x="4889418" y="1137060"/>
              <a:ext cx="48168" cy="20923"/>
            </a:xfrm>
            <a:custGeom>
              <a:avLst/>
              <a:gdLst/>
              <a:ahLst/>
              <a:cxnLst/>
              <a:rect l="l" t="t" r="r" b="b"/>
              <a:pathLst>
                <a:path w="1211" h="526" extrusionOk="0">
                  <a:moveTo>
                    <a:pt x="777" y="0"/>
                  </a:moveTo>
                  <a:cubicBezTo>
                    <a:pt x="549" y="0"/>
                    <a:pt x="275" y="0"/>
                    <a:pt x="1" y="23"/>
                  </a:cubicBezTo>
                  <a:cubicBezTo>
                    <a:pt x="46" y="183"/>
                    <a:pt x="92" y="343"/>
                    <a:pt x="115" y="525"/>
                  </a:cubicBezTo>
                  <a:cubicBezTo>
                    <a:pt x="549" y="503"/>
                    <a:pt x="914" y="480"/>
                    <a:pt x="1210" y="457"/>
                  </a:cubicBezTo>
                  <a:cubicBezTo>
                    <a:pt x="1119" y="343"/>
                    <a:pt x="1051" y="252"/>
                    <a:pt x="982" y="160"/>
                  </a:cubicBezTo>
                  <a:cubicBezTo>
                    <a:pt x="914" y="92"/>
                    <a:pt x="845" y="46"/>
                    <a:pt x="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5"/>
            <p:cNvSpPr/>
            <p:nvPr/>
          </p:nvSpPr>
          <p:spPr>
            <a:xfrm flipH="1">
              <a:off x="4858552" y="1301381"/>
              <a:ext cx="160731" cy="28202"/>
            </a:xfrm>
            <a:custGeom>
              <a:avLst/>
              <a:gdLst/>
              <a:ahLst/>
              <a:cxnLst/>
              <a:rect l="l" t="t" r="r" b="b"/>
              <a:pathLst>
                <a:path w="4041" h="709" extrusionOk="0">
                  <a:moveTo>
                    <a:pt x="4041" y="1"/>
                  </a:moveTo>
                  <a:cubicBezTo>
                    <a:pt x="3036" y="1"/>
                    <a:pt x="1941" y="24"/>
                    <a:pt x="845" y="69"/>
                  </a:cubicBezTo>
                  <a:cubicBezTo>
                    <a:pt x="594" y="275"/>
                    <a:pt x="297" y="457"/>
                    <a:pt x="0" y="617"/>
                  </a:cubicBezTo>
                  <a:cubicBezTo>
                    <a:pt x="1302" y="640"/>
                    <a:pt x="2648" y="686"/>
                    <a:pt x="3835" y="708"/>
                  </a:cubicBezTo>
                  <a:cubicBezTo>
                    <a:pt x="3926" y="480"/>
                    <a:pt x="3995" y="252"/>
                    <a:pt x="4041" y="1"/>
                  </a:cubicBezTo>
                  <a:close/>
                </a:path>
              </a:pathLst>
            </a:custGeom>
            <a:solidFill>
              <a:srgbClr val="C1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5"/>
            <p:cNvSpPr/>
            <p:nvPr/>
          </p:nvSpPr>
          <p:spPr>
            <a:xfrm flipH="1">
              <a:off x="4858552" y="1301381"/>
              <a:ext cx="160731" cy="28202"/>
            </a:xfrm>
            <a:custGeom>
              <a:avLst/>
              <a:gdLst/>
              <a:ahLst/>
              <a:cxnLst/>
              <a:rect l="l" t="t" r="r" b="b"/>
              <a:pathLst>
                <a:path w="4041" h="709" extrusionOk="0">
                  <a:moveTo>
                    <a:pt x="4041" y="1"/>
                  </a:moveTo>
                  <a:cubicBezTo>
                    <a:pt x="3036" y="1"/>
                    <a:pt x="1941" y="24"/>
                    <a:pt x="845" y="69"/>
                  </a:cubicBezTo>
                  <a:cubicBezTo>
                    <a:pt x="594" y="275"/>
                    <a:pt x="297" y="457"/>
                    <a:pt x="0" y="617"/>
                  </a:cubicBezTo>
                  <a:cubicBezTo>
                    <a:pt x="1302" y="640"/>
                    <a:pt x="2648" y="686"/>
                    <a:pt x="3835" y="708"/>
                  </a:cubicBezTo>
                  <a:cubicBezTo>
                    <a:pt x="3926" y="480"/>
                    <a:pt x="3995" y="252"/>
                    <a:pt x="4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5"/>
            <p:cNvSpPr/>
            <p:nvPr/>
          </p:nvSpPr>
          <p:spPr>
            <a:xfrm flipH="1">
              <a:off x="4886713" y="1366775"/>
              <a:ext cx="303245" cy="22713"/>
            </a:xfrm>
            <a:custGeom>
              <a:avLst/>
              <a:gdLst/>
              <a:ahLst/>
              <a:cxnLst/>
              <a:rect l="l" t="t" r="r" b="b"/>
              <a:pathLst>
                <a:path w="7624" h="571" extrusionOk="0">
                  <a:moveTo>
                    <a:pt x="0" y="0"/>
                  </a:moveTo>
                  <a:lnTo>
                    <a:pt x="0" y="0"/>
                  </a:lnTo>
                  <a:cubicBezTo>
                    <a:pt x="92" y="206"/>
                    <a:pt x="206" y="388"/>
                    <a:pt x="320" y="571"/>
                  </a:cubicBezTo>
                  <a:cubicBezTo>
                    <a:pt x="1049" y="522"/>
                    <a:pt x="1993" y="507"/>
                    <a:pt x="3013" y="507"/>
                  </a:cubicBezTo>
                  <a:cubicBezTo>
                    <a:pt x="4389" y="507"/>
                    <a:pt x="5903" y="535"/>
                    <a:pt x="7213" y="548"/>
                  </a:cubicBezTo>
                  <a:cubicBezTo>
                    <a:pt x="7350" y="388"/>
                    <a:pt x="7510" y="206"/>
                    <a:pt x="7624" y="23"/>
                  </a:cubicBezTo>
                  <a:cubicBezTo>
                    <a:pt x="6177" y="23"/>
                    <a:pt x="4402" y="58"/>
                    <a:pt x="2772" y="58"/>
                  </a:cubicBezTo>
                  <a:cubicBezTo>
                    <a:pt x="1753" y="58"/>
                    <a:pt x="790" y="44"/>
                    <a:pt x="0" y="0"/>
                  </a:cubicBezTo>
                  <a:close/>
                </a:path>
              </a:pathLst>
            </a:custGeom>
            <a:solidFill>
              <a:srgbClr val="C1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5"/>
            <p:cNvSpPr/>
            <p:nvPr/>
          </p:nvSpPr>
          <p:spPr>
            <a:xfrm flipH="1">
              <a:off x="4886713" y="1366775"/>
              <a:ext cx="303245" cy="22713"/>
            </a:xfrm>
            <a:custGeom>
              <a:avLst/>
              <a:gdLst/>
              <a:ahLst/>
              <a:cxnLst/>
              <a:rect l="l" t="t" r="r" b="b"/>
              <a:pathLst>
                <a:path w="7624" h="571" extrusionOk="0">
                  <a:moveTo>
                    <a:pt x="0" y="0"/>
                  </a:moveTo>
                  <a:lnTo>
                    <a:pt x="0" y="0"/>
                  </a:lnTo>
                  <a:cubicBezTo>
                    <a:pt x="92" y="206"/>
                    <a:pt x="206" y="388"/>
                    <a:pt x="320" y="571"/>
                  </a:cubicBezTo>
                  <a:cubicBezTo>
                    <a:pt x="1049" y="522"/>
                    <a:pt x="1993" y="507"/>
                    <a:pt x="3013" y="507"/>
                  </a:cubicBezTo>
                  <a:cubicBezTo>
                    <a:pt x="4389" y="507"/>
                    <a:pt x="5903" y="535"/>
                    <a:pt x="7213" y="548"/>
                  </a:cubicBezTo>
                  <a:cubicBezTo>
                    <a:pt x="7350" y="388"/>
                    <a:pt x="7510" y="206"/>
                    <a:pt x="7624" y="23"/>
                  </a:cubicBezTo>
                  <a:cubicBezTo>
                    <a:pt x="6177" y="23"/>
                    <a:pt x="4402" y="58"/>
                    <a:pt x="2772" y="58"/>
                  </a:cubicBezTo>
                  <a:cubicBezTo>
                    <a:pt x="1753" y="58"/>
                    <a:pt x="790" y="4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5"/>
            <p:cNvSpPr/>
            <p:nvPr/>
          </p:nvSpPr>
          <p:spPr>
            <a:xfrm flipH="1">
              <a:off x="4955683" y="1268723"/>
              <a:ext cx="250622" cy="39579"/>
            </a:xfrm>
            <a:custGeom>
              <a:avLst/>
              <a:gdLst/>
              <a:ahLst/>
              <a:cxnLst/>
              <a:rect l="l" t="t" r="r" b="b"/>
              <a:pathLst>
                <a:path w="6301" h="995" extrusionOk="0">
                  <a:moveTo>
                    <a:pt x="6300" y="0"/>
                  </a:moveTo>
                  <a:lnTo>
                    <a:pt x="6300" y="0"/>
                  </a:lnTo>
                  <a:cubicBezTo>
                    <a:pt x="3881" y="23"/>
                    <a:pt x="1301" y="69"/>
                    <a:pt x="0" y="365"/>
                  </a:cubicBezTo>
                  <a:cubicBezTo>
                    <a:pt x="0" y="411"/>
                    <a:pt x="0" y="479"/>
                    <a:pt x="0" y="548"/>
                  </a:cubicBezTo>
                  <a:cubicBezTo>
                    <a:pt x="137" y="708"/>
                    <a:pt x="297" y="845"/>
                    <a:pt x="480" y="982"/>
                  </a:cubicBezTo>
                  <a:cubicBezTo>
                    <a:pt x="706" y="990"/>
                    <a:pt x="960" y="994"/>
                    <a:pt x="1235" y="994"/>
                  </a:cubicBezTo>
                  <a:cubicBezTo>
                    <a:pt x="2401" y="994"/>
                    <a:pt x="3959" y="927"/>
                    <a:pt x="5547" y="890"/>
                  </a:cubicBezTo>
                  <a:cubicBezTo>
                    <a:pt x="5844" y="616"/>
                    <a:pt x="6095" y="320"/>
                    <a:pt x="6300" y="0"/>
                  </a:cubicBezTo>
                  <a:close/>
                </a:path>
              </a:pathLst>
            </a:custGeom>
            <a:solidFill>
              <a:srgbClr val="DB8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5"/>
            <p:cNvSpPr/>
            <p:nvPr/>
          </p:nvSpPr>
          <p:spPr>
            <a:xfrm flipH="1">
              <a:off x="4955683" y="1268723"/>
              <a:ext cx="250622" cy="39579"/>
            </a:xfrm>
            <a:custGeom>
              <a:avLst/>
              <a:gdLst/>
              <a:ahLst/>
              <a:cxnLst/>
              <a:rect l="l" t="t" r="r" b="b"/>
              <a:pathLst>
                <a:path w="6301" h="995" extrusionOk="0">
                  <a:moveTo>
                    <a:pt x="6300" y="0"/>
                  </a:moveTo>
                  <a:lnTo>
                    <a:pt x="6300" y="0"/>
                  </a:lnTo>
                  <a:cubicBezTo>
                    <a:pt x="3881" y="23"/>
                    <a:pt x="1301" y="69"/>
                    <a:pt x="0" y="365"/>
                  </a:cubicBezTo>
                  <a:cubicBezTo>
                    <a:pt x="0" y="411"/>
                    <a:pt x="0" y="479"/>
                    <a:pt x="0" y="548"/>
                  </a:cubicBezTo>
                  <a:cubicBezTo>
                    <a:pt x="137" y="708"/>
                    <a:pt x="297" y="845"/>
                    <a:pt x="480" y="982"/>
                  </a:cubicBezTo>
                  <a:cubicBezTo>
                    <a:pt x="706" y="990"/>
                    <a:pt x="960" y="994"/>
                    <a:pt x="1235" y="994"/>
                  </a:cubicBezTo>
                  <a:cubicBezTo>
                    <a:pt x="2401" y="994"/>
                    <a:pt x="3959" y="927"/>
                    <a:pt x="5547" y="890"/>
                  </a:cubicBezTo>
                  <a:cubicBezTo>
                    <a:pt x="5844" y="616"/>
                    <a:pt x="6095" y="320"/>
                    <a:pt x="6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5"/>
            <p:cNvSpPr/>
            <p:nvPr/>
          </p:nvSpPr>
          <p:spPr>
            <a:xfrm flipH="1">
              <a:off x="4934801" y="1218166"/>
              <a:ext cx="267885" cy="37908"/>
            </a:xfrm>
            <a:custGeom>
              <a:avLst/>
              <a:gdLst/>
              <a:ahLst/>
              <a:cxnLst/>
              <a:rect l="l" t="t" r="r" b="b"/>
              <a:pathLst>
                <a:path w="6735" h="953" extrusionOk="0">
                  <a:moveTo>
                    <a:pt x="4327" y="1"/>
                  </a:moveTo>
                  <a:cubicBezTo>
                    <a:pt x="2722" y="1"/>
                    <a:pt x="1195" y="31"/>
                    <a:pt x="206" y="153"/>
                  </a:cubicBezTo>
                  <a:cubicBezTo>
                    <a:pt x="115" y="381"/>
                    <a:pt x="46" y="632"/>
                    <a:pt x="1" y="883"/>
                  </a:cubicBezTo>
                  <a:cubicBezTo>
                    <a:pt x="496" y="933"/>
                    <a:pt x="1166" y="953"/>
                    <a:pt x="1938" y="953"/>
                  </a:cubicBezTo>
                  <a:cubicBezTo>
                    <a:pt x="3266" y="953"/>
                    <a:pt x="4893" y="895"/>
                    <a:pt x="6437" y="837"/>
                  </a:cubicBezTo>
                  <a:cubicBezTo>
                    <a:pt x="6574" y="586"/>
                    <a:pt x="6666" y="312"/>
                    <a:pt x="6734" y="16"/>
                  </a:cubicBezTo>
                  <a:cubicBezTo>
                    <a:pt x="5951" y="8"/>
                    <a:pt x="5129" y="1"/>
                    <a:pt x="4327" y="1"/>
                  </a:cubicBezTo>
                  <a:close/>
                </a:path>
              </a:pathLst>
            </a:custGeom>
            <a:solidFill>
              <a:srgbClr val="DB8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5"/>
            <p:cNvSpPr/>
            <p:nvPr/>
          </p:nvSpPr>
          <p:spPr>
            <a:xfrm flipH="1">
              <a:off x="4934801" y="1218166"/>
              <a:ext cx="267885" cy="37908"/>
            </a:xfrm>
            <a:custGeom>
              <a:avLst/>
              <a:gdLst/>
              <a:ahLst/>
              <a:cxnLst/>
              <a:rect l="l" t="t" r="r" b="b"/>
              <a:pathLst>
                <a:path w="6735" h="953" extrusionOk="0">
                  <a:moveTo>
                    <a:pt x="4327" y="1"/>
                  </a:moveTo>
                  <a:cubicBezTo>
                    <a:pt x="2722" y="1"/>
                    <a:pt x="1195" y="31"/>
                    <a:pt x="206" y="153"/>
                  </a:cubicBezTo>
                  <a:cubicBezTo>
                    <a:pt x="115" y="381"/>
                    <a:pt x="46" y="632"/>
                    <a:pt x="1" y="883"/>
                  </a:cubicBezTo>
                  <a:cubicBezTo>
                    <a:pt x="496" y="933"/>
                    <a:pt x="1166" y="953"/>
                    <a:pt x="1938" y="953"/>
                  </a:cubicBezTo>
                  <a:cubicBezTo>
                    <a:pt x="3266" y="953"/>
                    <a:pt x="4893" y="895"/>
                    <a:pt x="6437" y="837"/>
                  </a:cubicBezTo>
                  <a:cubicBezTo>
                    <a:pt x="6574" y="586"/>
                    <a:pt x="6666" y="312"/>
                    <a:pt x="6734" y="16"/>
                  </a:cubicBezTo>
                  <a:cubicBezTo>
                    <a:pt x="5951" y="8"/>
                    <a:pt x="5129" y="1"/>
                    <a:pt x="4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5"/>
            <p:cNvSpPr/>
            <p:nvPr/>
          </p:nvSpPr>
          <p:spPr>
            <a:xfrm flipH="1">
              <a:off x="4930266" y="1157943"/>
              <a:ext cx="255157" cy="50000"/>
            </a:xfrm>
            <a:custGeom>
              <a:avLst/>
              <a:gdLst/>
              <a:ahLst/>
              <a:cxnLst/>
              <a:rect l="l" t="t" r="r" b="b"/>
              <a:pathLst>
                <a:path w="6415" h="1257" extrusionOk="0">
                  <a:moveTo>
                    <a:pt x="6346" y="0"/>
                  </a:moveTo>
                  <a:cubicBezTo>
                    <a:pt x="4725" y="69"/>
                    <a:pt x="2329" y="92"/>
                    <a:pt x="640" y="206"/>
                  </a:cubicBezTo>
                  <a:cubicBezTo>
                    <a:pt x="411" y="480"/>
                    <a:pt x="183" y="799"/>
                    <a:pt x="0" y="1142"/>
                  </a:cubicBezTo>
                  <a:cubicBezTo>
                    <a:pt x="870" y="1233"/>
                    <a:pt x="2078" y="1257"/>
                    <a:pt x="3370" y="1257"/>
                  </a:cubicBezTo>
                  <a:cubicBezTo>
                    <a:pt x="4351" y="1257"/>
                    <a:pt x="5380" y="1243"/>
                    <a:pt x="6346" y="1233"/>
                  </a:cubicBezTo>
                  <a:cubicBezTo>
                    <a:pt x="6392" y="1050"/>
                    <a:pt x="6414" y="845"/>
                    <a:pt x="6414" y="640"/>
                  </a:cubicBezTo>
                  <a:cubicBezTo>
                    <a:pt x="6414" y="434"/>
                    <a:pt x="6392" y="206"/>
                    <a:pt x="6346" y="0"/>
                  </a:cubicBezTo>
                  <a:close/>
                </a:path>
              </a:pathLst>
            </a:custGeom>
            <a:solidFill>
              <a:srgbClr val="DB8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5"/>
            <p:cNvSpPr/>
            <p:nvPr/>
          </p:nvSpPr>
          <p:spPr>
            <a:xfrm flipH="1">
              <a:off x="4930266" y="1157943"/>
              <a:ext cx="255157" cy="50000"/>
            </a:xfrm>
            <a:custGeom>
              <a:avLst/>
              <a:gdLst/>
              <a:ahLst/>
              <a:cxnLst/>
              <a:rect l="l" t="t" r="r" b="b"/>
              <a:pathLst>
                <a:path w="6415" h="1257" extrusionOk="0">
                  <a:moveTo>
                    <a:pt x="6346" y="0"/>
                  </a:moveTo>
                  <a:cubicBezTo>
                    <a:pt x="4725" y="69"/>
                    <a:pt x="2329" y="92"/>
                    <a:pt x="640" y="206"/>
                  </a:cubicBezTo>
                  <a:cubicBezTo>
                    <a:pt x="411" y="480"/>
                    <a:pt x="183" y="799"/>
                    <a:pt x="0" y="1142"/>
                  </a:cubicBezTo>
                  <a:cubicBezTo>
                    <a:pt x="870" y="1233"/>
                    <a:pt x="2078" y="1257"/>
                    <a:pt x="3370" y="1257"/>
                  </a:cubicBezTo>
                  <a:cubicBezTo>
                    <a:pt x="4351" y="1257"/>
                    <a:pt x="5380" y="1243"/>
                    <a:pt x="6346" y="1233"/>
                  </a:cubicBezTo>
                  <a:cubicBezTo>
                    <a:pt x="6392" y="1050"/>
                    <a:pt x="6414" y="845"/>
                    <a:pt x="6414" y="640"/>
                  </a:cubicBezTo>
                  <a:cubicBezTo>
                    <a:pt x="6414" y="434"/>
                    <a:pt x="6392" y="206"/>
                    <a:pt x="6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5"/>
            <p:cNvSpPr/>
            <p:nvPr/>
          </p:nvSpPr>
          <p:spPr>
            <a:xfrm flipH="1">
              <a:off x="4937545" y="1100743"/>
              <a:ext cx="211563" cy="53620"/>
            </a:xfrm>
            <a:custGeom>
              <a:avLst/>
              <a:gdLst/>
              <a:ahLst/>
              <a:cxnLst/>
              <a:rect l="l" t="t" r="r" b="b"/>
              <a:pathLst>
                <a:path w="5319" h="1348" extrusionOk="0">
                  <a:moveTo>
                    <a:pt x="3310" y="0"/>
                  </a:moveTo>
                  <a:cubicBezTo>
                    <a:pt x="2032" y="0"/>
                    <a:pt x="868" y="525"/>
                    <a:pt x="0" y="1347"/>
                  </a:cubicBezTo>
                  <a:cubicBezTo>
                    <a:pt x="1187" y="1233"/>
                    <a:pt x="3607" y="982"/>
                    <a:pt x="5319" y="936"/>
                  </a:cubicBezTo>
                  <a:cubicBezTo>
                    <a:pt x="5250" y="731"/>
                    <a:pt x="5182" y="548"/>
                    <a:pt x="5090" y="366"/>
                  </a:cubicBezTo>
                  <a:cubicBezTo>
                    <a:pt x="4543" y="137"/>
                    <a:pt x="3949" y="0"/>
                    <a:pt x="3310" y="0"/>
                  </a:cubicBezTo>
                  <a:close/>
                </a:path>
              </a:pathLst>
            </a:custGeom>
            <a:solidFill>
              <a:srgbClr val="DB8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5"/>
            <p:cNvSpPr/>
            <p:nvPr/>
          </p:nvSpPr>
          <p:spPr>
            <a:xfrm flipH="1">
              <a:off x="4937545" y="1100743"/>
              <a:ext cx="211563" cy="53620"/>
            </a:xfrm>
            <a:custGeom>
              <a:avLst/>
              <a:gdLst/>
              <a:ahLst/>
              <a:cxnLst/>
              <a:rect l="l" t="t" r="r" b="b"/>
              <a:pathLst>
                <a:path w="5319" h="1348" extrusionOk="0">
                  <a:moveTo>
                    <a:pt x="3310" y="0"/>
                  </a:moveTo>
                  <a:cubicBezTo>
                    <a:pt x="2032" y="0"/>
                    <a:pt x="868" y="525"/>
                    <a:pt x="0" y="1347"/>
                  </a:cubicBezTo>
                  <a:cubicBezTo>
                    <a:pt x="1187" y="1233"/>
                    <a:pt x="3607" y="982"/>
                    <a:pt x="5319" y="936"/>
                  </a:cubicBezTo>
                  <a:cubicBezTo>
                    <a:pt x="5250" y="731"/>
                    <a:pt x="5182" y="548"/>
                    <a:pt x="5090" y="366"/>
                  </a:cubicBezTo>
                  <a:cubicBezTo>
                    <a:pt x="4543" y="137"/>
                    <a:pt x="3949" y="0"/>
                    <a:pt x="3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5"/>
            <p:cNvSpPr/>
            <p:nvPr/>
          </p:nvSpPr>
          <p:spPr>
            <a:xfrm flipH="1">
              <a:off x="5019243" y="1324611"/>
              <a:ext cx="140764" cy="17661"/>
            </a:xfrm>
            <a:custGeom>
              <a:avLst/>
              <a:gdLst/>
              <a:ahLst/>
              <a:cxnLst/>
              <a:rect l="l" t="t" r="r" b="b"/>
              <a:pathLst>
                <a:path w="3539" h="444" extrusionOk="0">
                  <a:moveTo>
                    <a:pt x="952" y="1"/>
                  </a:moveTo>
                  <a:cubicBezTo>
                    <a:pt x="620" y="1"/>
                    <a:pt x="301" y="4"/>
                    <a:pt x="1" y="10"/>
                  </a:cubicBezTo>
                  <a:cubicBezTo>
                    <a:pt x="548" y="284"/>
                    <a:pt x="1142" y="444"/>
                    <a:pt x="1781" y="444"/>
                  </a:cubicBezTo>
                  <a:cubicBezTo>
                    <a:pt x="2420" y="444"/>
                    <a:pt x="3013" y="284"/>
                    <a:pt x="3538" y="33"/>
                  </a:cubicBezTo>
                  <a:cubicBezTo>
                    <a:pt x="2635" y="17"/>
                    <a:pt x="1754" y="1"/>
                    <a:pt x="952" y="1"/>
                  </a:cubicBezTo>
                  <a:close/>
                </a:path>
              </a:pathLst>
            </a:custGeom>
            <a:solidFill>
              <a:srgbClr val="DB8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5"/>
            <p:cNvSpPr/>
            <p:nvPr/>
          </p:nvSpPr>
          <p:spPr>
            <a:xfrm flipH="1">
              <a:off x="5019243" y="1324611"/>
              <a:ext cx="140764" cy="17661"/>
            </a:xfrm>
            <a:custGeom>
              <a:avLst/>
              <a:gdLst/>
              <a:ahLst/>
              <a:cxnLst/>
              <a:rect l="l" t="t" r="r" b="b"/>
              <a:pathLst>
                <a:path w="3539" h="444" extrusionOk="0">
                  <a:moveTo>
                    <a:pt x="952" y="1"/>
                  </a:moveTo>
                  <a:cubicBezTo>
                    <a:pt x="620" y="1"/>
                    <a:pt x="301" y="4"/>
                    <a:pt x="1" y="10"/>
                  </a:cubicBezTo>
                  <a:cubicBezTo>
                    <a:pt x="548" y="284"/>
                    <a:pt x="1142" y="444"/>
                    <a:pt x="1781" y="444"/>
                  </a:cubicBezTo>
                  <a:cubicBezTo>
                    <a:pt x="2420" y="444"/>
                    <a:pt x="3013" y="284"/>
                    <a:pt x="3538" y="33"/>
                  </a:cubicBezTo>
                  <a:cubicBezTo>
                    <a:pt x="2635" y="17"/>
                    <a:pt x="1754" y="1"/>
                    <a:pt x="9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5"/>
            <p:cNvSpPr/>
            <p:nvPr/>
          </p:nvSpPr>
          <p:spPr>
            <a:xfrm flipH="1">
              <a:off x="4946614" y="1251460"/>
              <a:ext cx="259691" cy="31822"/>
            </a:xfrm>
            <a:custGeom>
              <a:avLst/>
              <a:gdLst/>
              <a:ahLst/>
              <a:cxnLst/>
              <a:rect l="l" t="t" r="r" b="b"/>
              <a:pathLst>
                <a:path w="6529" h="800" extrusionOk="0">
                  <a:moveTo>
                    <a:pt x="6528" y="0"/>
                  </a:moveTo>
                  <a:cubicBezTo>
                    <a:pt x="4984" y="58"/>
                    <a:pt x="3357" y="116"/>
                    <a:pt x="2029" y="116"/>
                  </a:cubicBezTo>
                  <a:cubicBezTo>
                    <a:pt x="1257" y="116"/>
                    <a:pt x="587" y="96"/>
                    <a:pt x="92" y="46"/>
                  </a:cubicBezTo>
                  <a:cubicBezTo>
                    <a:pt x="46" y="297"/>
                    <a:pt x="23" y="525"/>
                    <a:pt x="0" y="799"/>
                  </a:cubicBezTo>
                  <a:cubicBezTo>
                    <a:pt x="1301" y="503"/>
                    <a:pt x="3881" y="457"/>
                    <a:pt x="6300" y="434"/>
                  </a:cubicBezTo>
                  <a:cubicBezTo>
                    <a:pt x="6392" y="297"/>
                    <a:pt x="6460" y="160"/>
                    <a:pt x="6528" y="0"/>
                  </a:cubicBezTo>
                  <a:close/>
                </a:path>
              </a:pathLst>
            </a:custGeom>
            <a:solidFill>
              <a:srgbClr val="C1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5"/>
            <p:cNvSpPr/>
            <p:nvPr/>
          </p:nvSpPr>
          <p:spPr>
            <a:xfrm flipH="1">
              <a:off x="4946614" y="1251460"/>
              <a:ext cx="259691" cy="31822"/>
            </a:xfrm>
            <a:custGeom>
              <a:avLst/>
              <a:gdLst/>
              <a:ahLst/>
              <a:cxnLst/>
              <a:rect l="l" t="t" r="r" b="b"/>
              <a:pathLst>
                <a:path w="6529" h="800" extrusionOk="0">
                  <a:moveTo>
                    <a:pt x="6528" y="0"/>
                  </a:moveTo>
                  <a:cubicBezTo>
                    <a:pt x="4984" y="58"/>
                    <a:pt x="3357" y="116"/>
                    <a:pt x="2029" y="116"/>
                  </a:cubicBezTo>
                  <a:cubicBezTo>
                    <a:pt x="1257" y="116"/>
                    <a:pt x="587" y="96"/>
                    <a:pt x="92" y="46"/>
                  </a:cubicBezTo>
                  <a:cubicBezTo>
                    <a:pt x="46" y="297"/>
                    <a:pt x="23" y="525"/>
                    <a:pt x="0" y="799"/>
                  </a:cubicBezTo>
                  <a:cubicBezTo>
                    <a:pt x="1301" y="503"/>
                    <a:pt x="3881" y="457"/>
                    <a:pt x="6300" y="434"/>
                  </a:cubicBezTo>
                  <a:cubicBezTo>
                    <a:pt x="6392" y="297"/>
                    <a:pt x="6460" y="160"/>
                    <a:pt x="6528" y="0"/>
                  </a:cubicBezTo>
                  <a:close/>
                </a:path>
              </a:pathLst>
            </a:custGeom>
            <a:solidFill>
              <a:srgbClr val="DB8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5"/>
            <p:cNvSpPr/>
            <p:nvPr/>
          </p:nvSpPr>
          <p:spPr>
            <a:xfrm flipH="1">
              <a:off x="4946614" y="1251460"/>
              <a:ext cx="259691" cy="31822"/>
            </a:xfrm>
            <a:custGeom>
              <a:avLst/>
              <a:gdLst/>
              <a:ahLst/>
              <a:cxnLst/>
              <a:rect l="l" t="t" r="r" b="b"/>
              <a:pathLst>
                <a:path w="6529" h="800" extrusionOk="0">
                  <a:moveTo>
                    <a:pt x="6528" y="0"/>
                  </a:moveTo>
                  <a:cubicBezTo>
                    <a:pt x="4984" y="58"/>
                    <a:pt x="3357" y="116"/>
                    <a:pt x="2029" y="116"/>
                  </a:cubicBezTo>
                  <a:cubicBezTo>
                    <a:pt x="1257" y="116"/>
                    <a:pt x="587" y="96"/>
                    <a:pt x="92" y="46"/>
                  </a:cubicBezTo>
                  <a:cubicBezTo>
                    <a:pt x="46" y="297"/>
                    <a:pt x="23" y="525"/>
                    <a:pt x="0" y="799"/>
                  </a:cubicBezTo>
                  <a:cubicBezTo>
                    <a:pt x="1301" y="503"/>
                    <a:pt x="3881" y="457"/>
                    <a:pt x="6300" y="434"/>
                  </a:cubicBezTo>
                  <a:cubicBezTo>
                    <a:pt x="6392" y="297"/>
                    <a:pt x="6460" y="160"/>
                    <a:pt x="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5"/>
            <p:cNvSpPr/>
            <p:nvPr/>
          </p:nvSpPr>
          <p:spPr>
            <a:xfrm flipH="1">
              <a:off x="4985673" y="1304125"/>
              <a:ext cx="201580" cy="21838"/>
            </a:xfrm>
            <a:custGeom>
              <a:avLst/>
              <a:gdLst/>
              <a:ahLst/>
              <a:cxnLst/>
              <a:rect l="l" t="t" r="r" b="b"/>
              <a:pathLst>
                <a:path w="5068" h="549" extrusionOk="0">
                  <a:moveTo>
                    <a:pt x="5068" y="0"/>
                  </a:moveTo>
                  <a:lnTo>
                    <a:pt x="5068" y="0"/>
                  </a:lnTo>
                  <a:cubicBezTo>
                    <a:pt x="3480" y="37"/>
                    <a:pt x="1922" y="104"/>
                    <a:pt x="756" y="104"/>
                  </a:cubicBezTo>
                  <a:cubicBezTo>
                    <a:pt x="481" y="104"/>
                    <a:pt x="227" y="100"/>
                    <a:pt x="1" y="92"/>
                  </a:cubicBezTo>
                  <a:lnTo>
                    <a:pt x="1" y="92"/>
                  </a:lnTo>
                  <a:cubicBezTo>
                    <a:pt x="206" y="274"/>
                    <a:pt x="434" y="411"/>
                    <a:pt x="686" y="525"/>
                  </a:cubicBezTo>
                  <a:cubicBezTo>
                    <a:pt x="986" y="519"/>
                    <a:pt x="1305" y="516"/>
                    <a:pt x="1637" y="516"/>
                  </a:cubicBezTo>
                  <a:cubicBezTo>
                    <a:pt x="2439" y="516"/>
                    <a:pt x="3320" y="532"/>
                    <a:pt x="4223" y="548"/>
                  </a:cubicBezTo>
                  <a:cubicBezTo>
                    <a:pt x="4520" y="388"/>
                    <a:pt x="4817" y="206"/>
                    <a:pt x="5068" y="0"/>
                  </a:cubicBezTo>
                  <a:close/>
                </a:path>
              </a:pathLst>
            </a:custGeom>
            <a:solidFill>
              <a:srgbClr val="C1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5"/>
            <p:cNvSpPr/>
            <p:nvPr/>
          </p:nvSpPr>
          <p:spPr>
            <a:xfrm flipH="1">
              <a:off x="4985673" y="1304125"/>
              <a:ext cx="201580" cy="21838"/>
            </a:xfrm>
            <a:custGeom>
              <a:avLst/>
              <a:gdLst/>
              <a:ahLst/>
              <a:cxnLst/>
              <a:rect l="l" t="t" r="r" b="b"/>
              <a:pathLst>
                <a:path w="5068" h="549" extrusionOk="0">
                  <a:moveTo>
                    <a:pt x="5068" y="0"/>
                  </a:moveTo>
                  <a:lnTo>
                    <a:pt x="5068" y="0"/>
                  </a:lnTo>
                  <a:cubicBezTo>
                    <a:pt x="3480" y="37"/>
                    <a:pt x="1922" y="104"/>
                    <a:pt x="756" y="104"/>
                  </a:cubicBezTo>
                  <a:cubicBezTo>
                    <a:pt x="481" y="104"/>
                    <a:pt x="227" y="100"/>
                    <a:pt x="1" y="92"/>
                  </a:cubicBezTo>
                  <a:lnTo>
                    <a:pt x="1" y="92"/>
                  </a:lnTo>
                  <a:cubicBezTo>
                    <a:pt x="206" y="274"/>
                    <a:pt x="434" y="411"/>
                    <a:pt x="686" y="525"/>
                  </a:cubicBezTo>
                  <a:cubicBezTo>
                    <a:pt x="986" y="519"/>
                    <a:pt x="1305" y="516"/>
                    <a:pt x="1637" y="516"/>
                  </a:cubicBezTo>
                  <a:cubicBezTo>
                    <a:pt x="2439" y="516"/>
                    <a:pt x="3320" y="532"/>
                    <a:pt x="4223" y="548"/>
                  </a:cubicBezTo>
                  <a:cubicBezTo>
                    <a:pt x="4520" y="388"/>
                    <a:pt x="4817" y="206"/>
                    <a:pt x="5068" y="0"/>
                  </a:cubicBezTo>
                  <a:close/>
                </a:path>
              </a:pathLst>
            </a:custGeom>
            <a:solidFill>
              <a:srgbClr val="DB8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5"/>
            <p:cNvSpPr/>
            <p:nvPr/>
          </p:nvSpPr>
          <p:spPr>
            <a:xfrm flipH="1">
              <a:off x="4985673" y="1304125"/>
              <a:ext cx="201580" cy="21838"/>
            </a:xfrm>
            <a:custGeom>
              <a:avLst/>
              <a:gdLst/>
              <a:ahLst/>
              <a:cxnLst/>
              <a:rect l="l" t="t" r="r" b="b"/>
              <a:pathLst>
                <a:path w="5068" h="549" extrusionOk="0">
                  <a:moveTo>
                    <a:pt x="5068" y="0"/>
                  </a:moveTo>
                  <a:lnTo>
                    <a:pt x="5068" y="0"/>
                  </a:lnTo>
                  <a:cubicBezTo>
                    <a:pt x="3480" y="37"/>
                    <a:pt x="1922" y="104"/>
                    <a:pt x="756" y="104"/>
                  </a:cubicBezTo>
                  <a:cubicBezTo>
                    <a:pt x="481" y="104"/>
                    <a:pt x="227" y="100"/>
                    <a:pt x="1" y="92"/>
                  </a:cubicBezTo>
                  <a:lnTo>
                    <a:pt x="1" y="92"/>
                  </a:lnTo>
                  <a:cubicBezTo>
                    <a:pt x="206" y="274"/>
                    <a:pt x="434" y="411"/>
                    <a:pt x="686" y="525"/>
                  </a:cubicBezTo>
                  <a:cubicBezTo>
                    <a:pt x="986" y="519"/>
                    <a:pt x="1305" y="516"/>
                    <a:pt x="1637" y="516"/>
                  </a:cubicBezTo>
                  <a:cubicBezTo>
                    <a:pt x="2439" y="516"/>
                    <a:pt x="3320" y="532"/>
                    <a:pt x="4223" y="548"/>
                  </a:cubicBezTo>
                  <a:cubicBezTo>
                    <a:pt x="4520" y="388"/>
                    <a:pt x="4817" y="206"/>
                    <a:pt x="5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5"/>
            <p:cNvSpPr/>
            <p:nvPr/>
          </p:nvSpPr>
          <p:spPr>
            <a:xfrm flipH="1">
              <a:off x="4933011" y="1203329"/>
              <a:ext cx="261481" cy="20923"/>
            </a:xfrm>
            <a:custGeom>
              <a:avLst/>
              <a:gdLst/>
              <a:ahLst/>
              <a:cxnLst/>
              <a:rect l="l" t="t" r="r" b="b"/>
              <a:pathLst>
                <a:path w="6574" h="526" extrusionOk="0">
                  <a:moveTo>
                    <a:pt x="228" y="1"/>
                  </a:moveTo>
                  <a:cubicBezTo>
                    <a:pt x="160" y="160"/>
                    <a:pt x="69" y="343"/>
                    <a:pt x="0" y="526"/>
                  </a:cubicBezTo>
                  <a:cubicBezTo>
                    <a:pt x="989" y="404"/>
                    <a:pt x="2516" y="374"/>
                    <a:pt x="4121" y="374"/>
                  </a:cubicBezTo>
                  <a:cubicBezTo>
                    <a:pt x="4923" y="374"/>
                    <a:pt x="5745" y="381"/>
                    <a:pt x="6528" y="389"/>
                  </a:cubicBezTo>
                  <a:cubicBezTo>
                    <a:pt x="6551" y="297"/>
                    <a:pt x="6574" y="206"/>
                    <a:pt x="6574" y="92"/>
                  </a:cubicBezTo>
                  <a:lnTo>
                    <a:pt x="6574" y="92"/>
                  </a:lnTo>
                  <a:cubicBezTo>
                    <a:pt x="5608" y="102"/>
                    <a:pt x="4579" y="116"/>
                    <a:pt x="3598" y="116"/>
                  </a:cubicBezTo>
                  <a:cubicBezTo>
                    <a:pt x="2306" y="116"/>
                    <a:pt x="1098" y="92"/>
                    <a:pt x="228" y="1"/>
                  </a:cubicBezTo>
                  <a:close/>
                </a:path>
              </a:pathLst>
            </a:custGeom>
            <a:solidFill>
              <a:srgbClr val="C1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5"/>
            <p:cNvSpPr/>
            <p:nvPr/>
          </p:nvSpPr>
          <p:spPr>
            <a:xfrm flipH="1">
              <a:off x="4933011" y="1203329"/>
              <a:ext cx="261481" cy="20923"/>
            </a:xfrm>
            <a:custGeom>
              <a:avLst/>
              <a:gdLst/>
              <a:ahLst/>
              <a:cxnLst/>
              <a:rect l="l" t="t" r="r" b="b"/>
              <a:pathLst>
                <a:path w="6574" h="526" extrusionOk="0">
                  <a:moveTo>
                    <a:pt x="228" y="1"/>
                  </a:moveTo>
                  <a:cubicBezTo>
                    <a:pt x="160" y="160"/>
                    <a:pt x="69" y="343"/>
                    <a:pt x="0" y="526"/>
                  </a:cubicBezTo>
                  <a:cubicBezTo>
                    <a:pt x="989" y="404"/>
                    <a:pt x="2516" y="374"/>
                    <a:pt x="4121" y="374"/>
                  </a:cubicBezTo>
                  <a:cubicBezTo>
                    <a:pt x="4923" y="374"/>
                    <a:pt x="5745" y="381"/>
                    <a:pt x="6528" y="389"/>
                  </a:cubicBezTo>
                  <a:cubicBezTo>
                    <a:pt x="6551" y="297"/>
                    <a:pt x="6574" y="206"/>
                    <a:pt x="6574" y="92"/>
                  </a:cubicBezTo>
                  <a:lnTo>
                    <a:pt x="6574" y="92"/>
                  </a:lnTo>
                  <a:cubicBezTo>
                    <a:pt x="5608" y="102"/>
                    <a:pt x="4579" y="116"/>
                    <a:pt x="3598" y="116"/>
                  </a:cubicBezTo>
                  <a:cubicBezTo>
                    <a:pt x="2306" y="116"/>
                    <a:pt x="1098" y="92"/>
                    <a:pt x="228" y="1"/>
                  </a:cubicBezTo>
                  <a:close/>
                </a:path>
              </a:pathLst>
            </a:custGeom>
            <a:solidFill>
              <a:srgbClr val="DB8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5"/>
            <p:cNvSpPr/>
            <p:nvPr/>
          </p:nvSpPr>
          <p:spPr>
            <a:xfrm flipH="1">
              <a:off x="4933011" y="1203329"/>
              <a:ext cx="261481" cy="20923"/>
            </a:xfrm>
            <a:custGeom>
              <a:avLst/>
              <a:gdLst/>
              <a:ahLst/>
              <a:cxnLst/>
              <a:rect l="l" t="t" r="r" b="b"/>
              <a:pathLst>
                <a:path w="6574" h="526" extrusionOk="0">
                  <a:moveTo>
                    <a:pt x="228" y="1"/>
                  </a:moveTo>
                  <a:cubicBezTo>
                    <a:pt x="160" y="160"/>
                    <a:pt x="69" y="343"/>
                    <a:pt x="0" y="526"/>
                  </a:cubicBezTo>
                  <a:cubicBezTo>
                    <a:pt x="989" y="404"/>
                    <a:pt x="2516" y="374"/>
                    <a:pt x="4121" y="374"/>
                  </a:cubicBezTo>
                  <a:cubicBezTo>
                    <a:pt x="4923" y="374"/>
                    <a:pt x="5745" y="381"/>
                    <a:pt x="6528" y="389"/>
                  </a:cubicBezTo>
                  <a:cubicBezTo>
                    <a:pt x="6551" y="297"/>
                    <a:pt x="6574" y="206"/>
                    <a:pt x="6574" y="92"/>
                  </a:cubicBezTo>
                  <a:lnTo>
                    <a:pt x="6574" y="92"/>
                  </a:lnTo>
                  <a:cubicBezTo>
                    <a:pt x="5608" y="102"/>
                    <a:pt x="4579" y="116"/>
                    <a:pt x="3598" y="116"/>
                  </a:cubicBezTo>
                  <a:cubicBezTo>
                    <a:pt x="2306" y="116"/>
                    <a:pt x="1098" y="92"/>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5"/>
            <p:cNvSpPr/>
            <p:nvPr/>
          </p:nvSpPr>
          <p:spPr>
            <a:xfrm flipH="1">
              <a:off x="4933011" y="1137975"/>
              <a:ext cx="226996" cy="28162"/>
            </a:xfrm>
            <a:custGeom>
              <a:avLst/>
              <a:gdLst/>
              <a:ahLst/>
              <a:cxnLst/>
              <a:rect l="l" t="t" r="r" b="b"/>
              <a:pathLst>
                <a:path w="5707" h="708" extrusionOk="0">
                  <a:moveTo>
                    <a:pt x="5593" y="0"/>
                  </a:moveTo>
                  <a:cubicBezTo>
                    <a:pt x="3881" y="46"/>
                    <a:pt x="1461" y="297"/>
                    <a:pt x="274" y="411"/>
                  </a:cubicBezTo>
                  <a:cubicBezTo>
                    <a:pt x="183" y="502"/>
                    <a:pt x="92" y="617"/>
                    <a:pt x="1" y="708"/>
                  </a:cubicBezTo>
                  <a:cubicBezTo>
                    <a:pt x="1690" y="594"/>
                    <a:pt x="4086" y="571"/>
                    <a:pt x="5707" y="502"/>
                  </a:cubicBezTo>
                  <a:cubicBezTo>
                    <a:pt x="5684" y="320"/>
                    <a:pt x="5638" y="160"/>
                    <a:pt x="5593" y="0"/>
                  </a:cubicBezTo>
                  <a:close/>
                </a:path>
              </a:pathLst>
            </a:custGeom>
            <a:solidFill>
              <a:srgbClr val="C1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5"/>
            <p:cNvSpPr/>
            <p:nvPr/>
          </p:nvSpPr>
          <p:spPr>
            <a:xfrm flipH="1">
              <a:off x="4933011" y="1137975"/>
              <a:ext cx="226996" cy="28162"/>
            </a:xfrm>
            <a:custGeom>
              <a:avLst/>
              <a:gdLst/>
              <a:ahLst/>
              <a:cxnLst/>
              <a:rect l="l" t="t" r="r" b="b"/>
              <a:pathLst>
                <a:path w="5707" h="708" extrusionOk="0">
                  <a:moveTo>
                    <a:pt x="5593" y="0"/>
                  </a:moveTo>
                  <a:cubicBezTo>
                    <a:pt x="3881" y="46"/>
                    <a:pt x="1461" y="297"/>
                    <a:pt x="274" y="411"/>
                  </a:cubicBezTo>
                  <a:cubicBezTo>
                    <a:pt x="183" y="502"/>
                    <a:pt x="92" y="617"/>
                    <a:pt x="1" y="708"/>
                  </a:cubicBezTo>
                  <a:cubicBezTo>
                    <a:pt x="1690" y="594"/>
                    <a:pt x="4086" y="571"/>
                    <a:pt x="5707" y="502"/>
                  </a:cubicBezTo>
                  <a:cubicBezTo>
                    <a:pt x="5684" y="320"/>
                    <a:pt x="5638" y="160"/>
                    <a:pt x="5593" y="0"/>
                  </a:cubicBezTo>
                  <a:close/>
                </a:path>
              </a:pathLst>
            </a:custGeom>
            <a:solidFill>
              <a:srgbClr val="DB8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5"/>
            <p:cNvSpPr/>
            <p:nvPr/>
          </p:nvSpPr>
          <p:spPr>
            <a:xfrm flipH="1">
              <a:off x="4933011" y="1137975"/>
              <a:ext cx="226996" cy="28162"/>
            </a:xfrm>
            <a:custGeom>
              <a:avLst/>
              <a:gdLst/>
              <a:ahLst/>
              <a:cxnLst/>
              <a:rect l="l" t="t" r="r" b="b"/>
              <a:pathLst>
                <a:path w="5707" h="708" extrusionOk="0">
                  <a:moveTo>
                    <a:pt x="5593" y="0"/>
                  </a:moveTo>
                  <a:cubicBezTo>
                    <a:pt x="3881" y="46"/>
                    <a:pt x="1461" y="297"/>
                    <a:pt x="274" y="411"/>
                  </a:cubicBezTo>
                  <a:cubicBezTo>
                    <a:pt x="183" y="502"/>
                    <a:pt x="92" y="617"/>
                    <a:pt x="1" y="708"/>
                  </a:cubicBezTo>
                  <a:cubicBezTo>
                    <a:pt x="1690" y="594"/>
                    <a:pt x="4086" y="571"/>
                    <a:pt x="5707" y="502"/>
                  </a:cubicBezTo>
                  <a:cubicBezTo>
                    <a:pt x="5684" y="320"/>
                    <a:pt x="5638" y="160"/>
                    <a:pt x="5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5"/>
            <p:cNvSpPr/>
            <p:nvPr/>
          </p:nvSpPr>
          <p:spPr>
            <a:xfrm flipH="1">
              <a:off x="4289292" y="-197077"/>
              <a:ext cx="295131" cy="152944"/>
            </a:xfrm>
            <a:custGeom>
              <a:avLst/>
              <a:gdLst/>
              <a:ahLst/>
              <a:cxnLst/>
              <a:rect l="l" t="t" r="r" b="b"/>
              <a:pathLst>
                <a:path w="7420" h="3845" extrusionOk="0">
                  <a:moveTo>
                    <a:pt x="6644" y="1"/>
                  </a:moveTo>
                  <a:cubicBezTo>
                    <a:pt x="6293" y="1"/>
                    <a:pt x="5939" y="77"/>
                    <a:pt x="5616" y="216"/>
                  </a:cubicBezTo>
                  <a:lnTo>
                    <a:pt x="1" y="2589"/>
                  </a:lnTo>
                  <a:lnTo>
                    <a:pt x="526" y="3845"/>
                  </a:lnTo>
                  <a:lnTo>
                    <a:pt x="6186" y="1448"/>
                  </a:lnTo>
                  <a:cubicBezTo>
                    <a:pt x="6643" y="1266"/>
                    <a:pt x="7031" y="923"/>
                    <a:pt x="7305" y="489"/>
                  </a:cubicBezTo>
                  <a:lnTo>
                    <a:pt x="7328" y="489"/>
                  </a:lnTo>
                  <a:cubicBezTo>
                    <a:pt x="7419" y="330"/>
                    <a:pt x="7328" y="101"/>
                    <a:pt x="7145" y="56"/>
                  </a:cubicBezTo>
                  <a:cubicBezTo>
                    <a:pt x="6982" y="19"/>
                    <a:pt x="6813" y="1"/>
                    <a:pt x="6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5"/>
            <p:cNvSpPr/>
            <p:nvPr/>
          </p:nvSpPr>
          <p:spPr>
            <a:xfrm flipH="1">
              <a:off x="1129009" y="1628232"/>
              <a:ext cx="411273" cy="411339"/>
            </a:xfrm>
            <a:custGeom>
              <a:avLst/>
              <a:gdLst/>
              <a:ahLst/>
              <a:cxnLst/>
              <a:rect l="l" t="t" r="r" b="b"/>
              <a:pathLst>
                <a:path w="10340" h="10341" extrusionOk="0">
                  <a:moveTo>
                    <a:pt x="5181" y="1"/>
                  </a:moveTo>
                  <a:cubicBezTo>
                    <a:pt x="2328" y="1"/>
                    <a:pt x="0" y="2329"/>
                    <a:pt x="0" y="5182"/>
                  </a:cubicBezTo>
                  <a:cubicBezTo>
                    <a:pt x="0" y="8035"/>
                    <a:pt x="2328" y="10341"/>
                    <a:pt x="5181" y="10341"/>
                  </a:cubicBezTo>
                  <a:cubicBezTo>
                    <a:pt x="8035" y="10341"/>
                    <a:pt x="10340" y="8035"/>
                    <a:pt x="10340" y="5182"/>
                  </a:cubicBezTo>
                  <a:cubicBezTo>
                    <a:pt x="10340" y="2329"/>
                    <a:pt x="8035" y="1"/>
                    <a:pt x="5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5"/>
            <p:cNvSpPr/>
            <p:nvPr/>
          </p:nvSpPr>
          <p:spPr>
            <a:xfrm flipH="1">
              <a:off x="1332339" y="1887025"/>
              <a:ext cx="84482" cy="78123"/>
            </a:xfrm>
            <a:custGeom>
              <a:avLst/>
              <a:gdLst/>
              <a:ahLst/>
              <a:cxnLst/>
              <a:rect l="l" t="t" r="r" b="b"/>
              <a:pathLst>
                <a:path w="2124" h="1964" extrusionOk="0">
                  <a:moveTo>
                    <a:pt x="1073" y="0"/>
                  </a:moveTo>
                  <a:cubicBezTo>
                    <a:pt x="480" y="0"/>
                    <a:pt x="0" y="457"/>
                    <a:pt x="0" y="982"/>
                  </a:cubicBezTo>
                  <a:cubicBezTo>
                    <a:pt x="0" y="1529"/>
                    <a:pt x="480" y="1963"/>
                    <a:pt x="1073" y="1963"/>
                  </a:cubicBezTo>
                  <a:cubicBezTo>
                    <a:pt x="1644" y="1963"/>
                    <a:pt x="2123" y="1529"/>
                    <a:pt x="2123" y="982"/>
                  </a:cubicBezTo>
                  <a:cubicBezTo>
                    <a:pt x="2123" y="457"/>
                    <a:pt x="1644" y="0"/>
                    <a:pt x="1073" y="0"/>
                  </a:cubicBezTo>
                  <a:close/>
                </a:path>
              </a:pathLst>
            </a:custGeom>
            <a:solidFill>
              <a:srgbClr val="C64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5"/>
            <p:cNvSpPr/>
            <p:nvPr/>
          </p:nvSpPr>
          <p:spPr>
            <a:xfrm flipH="1">
              <a:off x="1225225" y="1628232"/>
              <a:ext cx="315058" cy="363248"/>
            </a:xfrm>
            <a:custGeom>
              <a:avLst/>
              <a:gdLst/>
              <a:ahLst/>
              <a:cxnLst/>
              <a:rect l="l" t="t" r="r" b="b"/>
              <a:pathLst>
                <a:path w="7921" h="9132" extrusionOk="0">
                  <a:moveTo>
                    <a:pt x="5181" y="1"/>
                  </a:moveTo>
                  <a:cubicBezTo>
                    <a:pt x="2328" y="1"/>
                    <a:pt x="0" y="2329"/>
                    <a:pt x="0" y="5182"/>
                  </a:cubicBezTo>
                  <a:cubicBezTo>
                    <a:pt x="0" y="6712"/>
                    <a:pt x="662" y="8081"/>
                    <a:pt x="1712" y="9017"/>
                  </a:cubicBezTo>
                  <a:cubicBezTo>
                    <a:pt x="2054" y="9085"/>
                    <a:pt x="2397" y="9131"/>
                    <a:pt x="2739" y="9131"/>
                  </a:cubicBezTo>
                  <a:cubicBezTo>
                    <a:pt x="5592" y="9131"/>
                    <a:pt x="7920" y="6803"/>
                    <a:pt x="7920" y="3950"/>
                  </a:cubicBezTo>
                  <a:cubicBezTo>
                    <a:pt x="7920" y="2420"/>
                    <a:pt x="7258" y="1051"/>
                    <a:pt x="6209" y="115"/>
                  </a:cubicBezTo>
                  <a:cubicBezTo>
                    <a:pt x="5866" y="47"/>
                    <a:pt x="5524" y="1"/>
                    <a:pt x="5181"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5"/>
            <p:cNvSpPr/>
            <p:nvPr/>
          </p:nvSpPr>
          <p:spPr>
            <a:xfrm flipH="1">
              <a:off x="1314202" y="1629147"/>
              <a:ext cx="226081" cy="324187"/>
            </a:xfrm>
            <a:custGeom>
              <a:avLst/>
              <a:gdLst/>
              <a:ahLst/>
              <a:cxnLst/>
              <a:rect l="l" t="t" r="r" b="b"/>
              <a:pathLst>
                <a:path w="5684" h="8150" extrusionOk="0">
                  <a:moveTo>
                    <a:pt x="4748" y="1"/>
                  </a:moveTo>
                  <a:cubicBezTo>
                    <a:pt x="2077" y="229"/>
                    <a:pt x="0" y="2443"/>
                    <a:pt x="0" y="5159"/>
                  </a:cubicBezTo>
                  <a:cubicBezTo>
                    <a:pt x="0" y="6278"/>
                    <a:pt x="365" y="7305"/>
                    <a:pt x="959" y="8149"/>
                  </a:cubicBezTo>
                  <a:cubicBezTo>
                    <a:pt x="3606" y="7921"/>
                    <a:pt x="5684" y="5707"/>
                    <a:pt x="5684" y="2991"/>
                  </a:cubicBezTo>
                  <a:cubicBezTo>
                    <a:pt x="5684" y="1872"/>
                    <a:pt x="5341" y="845"/>
                    <a:pt x="4748"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5"/>
            <p:cNvSpPr/>
            <p:nvPr/>
          </p:nvSpPr>
          <p:spPr>
            <a:xfrm flipH="1">
              <a:off x="1154426" y="1788934"/>
              <a:ext cx="107154" cy="106285"/>
            </a:xfrm>
            <a:custGeom>
              <a:avLst/>
              <a:gdLst/>
              <a:ahLst/>
              <a:cxnLst/>
              <a:rect l="l" t="t" r="r" b="b"/>
              <a:pathLst>
                <a:path w="2694" h="2672" extrusionOk="0">
                  <a:moveTo>
                    <a:pt x="1347" y="1"/>
                  </a:moveTo>
                  <a:cubicBezTo>
                    <a:pt x="617" y="1"/>
                    <a:pt x="0" y="594"/>
                    <a:pt x="0" y="1348"/>
                  </a:cubicBezTo>
                  <a:cubicBezTo>
                    <a:pt x="0" y="2078"/>
                    <a:pt x="617" y="2672"/>
                    <a:pt x="1347" y="2672"/>
                  </a:cubicBezTo>
                  <a:cubicBezTo>
                    <a:pt x="2100" y="2672"/>
                    <a:pt x="2694" y="2078"/>
                    <a:pt x="2694" y="1348"/>
                  </a:cubicBezTo>
                  <a:cubicBezTo>
                    <a:pt x="2694" y="594"/>
                    <a:pt x="2100" y="1"/>
                    <a:pt x="1347" y="1"/>
                  </a:cubicBezTo>
                  <a:close/>
                </a:path>
              </a:pathLst>
            </a:custGeom>
            <a:solidFill>
              <a:srgbClr val="A04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5"/>
            <p:cNvSpPr/>
            <p:nvPr/>
          </p:nvSpPr>
          <p:spPr>
            <a:xfrm flipH="1">
              <a:off x="1332339" y="1888815"/>
              <a:ext cx="74499" cy="74503"/>
            </a:xfrm>
            <a:custGeom>
              <a:avLst/>
              <a:gdLst/>
              <a:ahLst/>
              <a:cxnLst/>
              <a:rect l="l" t="t" r="r" b="b"/>
              <a:pathLst>
                <a:path w="1873" h="1873" extrusionOk="0">
                  <a:moveTo>
                    <a:pt x="936" y="1"/>
                  </a:moveTo>
                  <a:cubicBezTo>
                    <a:pt x="411" y="1"/>
                    <a:pt x="0" y="434"/>
                    <a:pt x="0" y="937"/>
                  </a:cubicBezTo>
                  <a:cubicBezTo>
                    <a:pt x="0" y="1462"/>
                    <a:pt x="411" y="1872"/>
                    <a:pt x="936" y="1872"/>
                  </a:cubicBezTo>
                  <a:cubicBezTo>
                    <a:pt x="1438" y="1872"/>
                    <a:pt x="1872" y="1462"/>
                    <a:pt x="1872" y="937"/>
                  </a:cubicBezTo>
                  <a:cubicBezTo>
                    <a:pt x="1872" y="434"/>
                    <a:pt x="1438" y="1"/>
                    <a:pt x="9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5"/>
            <p:cNvSpPr/>
            <p:nvPr/>
          </p:nvSpPr>
          <p:spPr>
            <a:xfrm flipH="1">
              <a:off x="992343" y="1567930"/>
              <a:ext cx="1008853" cy="928248"/>
            </a:xfrm>
            <a:custGeom>
              <a:avLst/>
              <a:gdLst/>
              <a:ahLst/>
              <a:cxnLst/>
              <a:rect l="l" t="t" r="r" b="b"/>
              <a:pathLst>
                <a:path w="25364" h="23336" extrusionOk="0">
                  <a:moveTo>
                    <a:pt x="16824" y="1"/>
                  </a:moveTo>
                  <a:cubicBezTo>
                    <a:pt x="16365" y="1"/>
                    <a:pt x="15897" y="48"/>
                    <a:pt x="15423" y="147"/>
                  </a:cubicBezTo>
                  <a:cubicBezTo>
                    <a:pt x="12364" y="787"/>
                    <a:pt x="10173" y="3731"/>
                    <a:pt x="8050" y="5854"/>
                  </a:cubicBezTo>
                  <a:cubicBezTo>
                    <a:pt x="5380" y="8524"/>
                    <a:pt x="2709" y="11195"/>
                    <a:pt x="38" y="13865"/>
                  </a:cubicBezTo>
                  <a:cubicBezTo>
                    <a:pt x="0" y="13896"/>
                    <a:pt x="31" y="13909"/>
                    <a:pt x="92" y="13909"/>
                  </a:cubicBezTo>
                  <a:cubicBezTo>
                    <a:pt x="213" y="13909"/>
                    <a:pt x="457" y="13858"/>
                    <a:pt x="518" y="13797"/>
                  </a:cubicBezTo>
                  <a:cubicBezTo>
                    <a:pt x="4375" y="9962"/>
                    <a:pt x="8210" y="6059"/>
                    <a:pt x="12090" y="2247"/>
                  </a:cubicBezTo>
                  <a:cubicBezTo>
                    <a:pt x="13413" y="945"/>
                    <a:pt x="15102" y="303"/>
                    <a:pt x="16765" y="303"/>
                  </a:cubicBezTo>
                  <a:cubicBezTo>
                    <a:pt x="18860" y="303"/>
                    <a:pt x="20912" y="1322"/>
                    <a:pt x="22133" y="3320"/>
                  </a:cubicBezTo>
                  <a:cubicBezTo>
                    <a:pt x="23640" y="5785"/>
                    <a:pt x="23320" y="9026"/>
                    <a:pt x="21403" y="11195"/>
                  </a:cubicBezTo>
                  <a:cubicBezTo>
                    <a:pt x="19645" y="13158"/>
                    <a:pt x="17614" y="14961"/>
                    <a:pt x="15742" y="16833"/>
                  </a:cubicBezTo>
                  <a:cubicBezTo>
                    <a:pt x="13597" y="18978"/>
                    <a:pt x="11451" y="21147"/>
                    <a:pt x="9306" y="23292"/>
                  </a:cubicBezTo>
                  <a:cubicBezTo>
                    <a:pt x="9267" y="23323"/>
                    <a:pt x="9298" y="23335"/>
                    <a:pt x="9359" y="23335"/>
                  </a:cubicBezTo>
                  <a:cubicBezTo>
                    <a:pt x="9481" y="23335"/>
                    <a:pt x="9724" y="23285"/>
                    <a:pt x="9785" y="23224"/>
                  </a:cubicBezTo>
                  <a:cubicBezTo>
                    <a:pt x="11999" y="21033"/>
                    <a:pt x="14190" y="18841"/>
                    <a:pt x="16381" y="16650"/>
                  </a:cubicBezTo>
                  <a:cubicBezTo>
                    <a:pt x="17774" y="15258"/>
                    <a:pt x="19166" y="13843"/>
                    <a:pt x="20581" y="12450"/>
                  </a:cubicBezTo>
                  <a:cubicBezTo>
                    <a:pt x="21403" y="11629"/>
                    <a:pt x="22293" y="10852"/>
                    <a:pt x="22864" y="9802"/>
                  </a:cubicBezTo>
                  <a:cubicBezTo>
                    <a:pt x="25364" y="5177"/>
                    <a:pt x="21626" y="1"/>
                    <a:pt x="168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5"/>
            <p:cNvSpPr/>
            <p:nvPr/>
          </p:nvSpPr>
          <p:spPr>
            <a:xfrm flipH="1">
              <a:off x="1618123" y="1883644"/>
              <a:ext cx="341269" cy="326732"/>
            </a:xfrm>
            <a:custGeom>
              <a:avLst/>
              <a:gdLst/>
              <a:ahLst/>
              <a:cxnLst/>
              <a:rect l="l" t="t" r="r" b="b"/>
              <a:pathLst>
                <a:path w="8580" h="8214" extrusionOk="0">
                  <a:moveTo>
                    <a:pt x="8401" y="1"/>
                  </a:moveTo>
                  <a:cubicBezTo>
                    <a:pt x="8252" y="1"/>
                    <a:pt x="8044" y="69"/>
                    <a:pt x="8003" y="176"/>
                  </a:cubicBezTo>
                  <a:cubicBezTo>
                    <a:pt x="7775" y="701"/>
                    <a:pt x="6931" y="1295"/>
                    <a:pt x="6520" y="1683"/>
                  </a:cubicBezTo>
                  <a:cubicBezTo>
                    <a:pt x="5652" y="2573"/>
                    <a:pt x="4762" y="3440"/>
                    <a:pt x="3872" y="4331"/>
                  </a:cubicBezTo>
                  <a:cubicBezTo>
                    <a:pt x="2639" y="5563"/>
                    <a:pt x="1384" y="6796"/>
                    <a:pt x="129" y="8028"/>
                  </a:cubicBezTo>
                  <a:cubicBezTo>
                    <a:pt x="0" y="8157"/>
                    <a:pt x="111" y="8213"/>
                    <a:pt x="256" y="8213"/>
                  </a:cubicBezTo>
                  <a:cubicBezTo>
                    <a:pt x="369" y="8213"/>
                    <a:pt x="503" y="8179"/>
                    <a:pt x="562" y="8120"/>
                  </a:cubicBezTo>
                  <a:cubicBezTo>
                    <a:pt x="1978" y="6750"/>
                    <a:pt x="3370" y="5358"/>
                    <a:pt x="4785" y="3965"/>
                  </a:cubicBezTo>
                  <a:cubicBezTo>
                    <a:pt x="5675" y="3075"/>
                    <a:pt x="6588" y="2185"/>
                    <a:pt x="7478" y="1272"/>
                  </a:cubicBezTo>
                  <a:cubicBezTo>
                    <a:pt x="7798" y="952"/>
                    <a:pt x="8369" y="542"/>
                    <a:pt x="8551" y="108"/>
                  </a:cubicBezTo>
                  <a:cubicBezTo>
                    <a:pt x="8579" y="33"/>
                    <a:pt x="8504" y="1"/>
                    <a:pt x="8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5"/>
            <p:cNvSpPr/>
            <p:nvPr/>
          </p:nvSpPr>
          <p:spPr>
            <a:xfrm flipH="1">
              <a:off x="1567927" y="1999675"/>
              <a:ext cx="341429" cy="326056"/>
            </a:xfrm>
            <a:custGeom>
              <a:avLst/>
              <a:gdLst/>
              <a:ahLst/>
              <a:cxnLst/>
              <a:rect l="l" t="t" r="r" b="b"/>
              <a:pathLst>
                <a:path w="8584" h="8197" extrusionOk="0">
                  <a:moveTo>
                    <a:pt x="8431" y="0"/>
                  </a:moveTo>
                  <a:cubicBezTo>
                    <a:pt x="8284" y="0"/>
                    <a:pt x="8057" y="69"/>
                    <a:pt x="8001" y="181"/>
                  </a:cubicBezTo>
                  <a:cubicBezTo>
                    <a:pt x="7795" y="706"/>
                    <a:pt x="6928" y="1299"/>
                    <a:pt x="6540" y="1688"/>
                  </a:cubicBezTo>
                  <a:cubicBezTo>
                    <a:pt x="5650" y="2578"/>
                    <a:pt x="4782" y="3445"/>
                    <a:pt x="3892" y="4335"/>
                  </a:cubicBezTo>
                  <a:cubicBezTo>
                    <a:pt x="2637" y="5568"/>
                    <a:pt x="1381" y="6800"/>
                    <a:pt x="126" y="8033"/>
                  </a:cubicBezTo>
                  <a:cubicBezTo>
                    <a:pt x="0" y="8146"/>
                    <a:pt x="110" y="8197"/>
                    <a:pt x="253" y="8197"/>
                  </a:cubicBezTo>
                  <a:cubicBezTo>
                    <a:pt x="370" y="8197"/>
                    <a:pt x="508" y="8163"/>
                    <a:pt x="560" y="8101"/>
                  </a:cubicBezTo>
                  <a:cubicBezTo>
                    <a:pt x="1975" y="6732"/>
                    <a:pt x="3390" y="5362"/>
                    <a:pt x="4782" y="3970"/>
                  </a:cubicBezTo>
                  <a:cubicBezTo>
                    <a:pt x="5695" y="3080"/>
                    <a:pt x="6586" y="2167"/>
                    <a:pt x="7476" y="1254"/>
                  </a:cubicBezTo>
                  <a:cubicBezTo>
                    <a:pt x="7795" y="934"/>
                    <a:pt x="8389" y="523"/>
                    <a:pt x="8549" y="90"/>
                  </a:cubicBezTo>
                  <a:cubicBezTo>
                    <a:pt x="8584" y="28"/>
                    <a:pt x="8523" y="0"/>
                    <a:pt x="8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5"/>
            <p:cNvSpPr/>
            <p:nvPr/>
          </p:nvSpPr>
          <p:spPr>
            <a:xfrm flipH="1">
              <a:off x="1469722" y="2042714"/>
              <a:ext cx="339360" cy="323152"/>
            </a:xfrm>
            <a:custGeom>
              <a:avLst/>
              <a:gdLst/>
              <a:ahLst/>
              <a:cxnLst/>
              <a:rect l="l" t="t" r="r" b="b"/>
              <a:pathLst>
                <a:path w="8532" h="8124" extrusionOk="0">
                  <a:moveTo>
                    <a:pt x="8397" y="0"/>
                  </a:moveTo>
                  <a:cubicBezTo>
                    <a:pt x="8249" y="0"/>
                    <a:pt x="8012" y="60"/>
                    <a:pt x="7968" y="149"/>
                  </a:cubicBezTo>
                  <a:cubicBezTo>
                    <a:pt x="7762" y="651"/>
                    <a:pt x="7009" y="1176"/>
                    <a:pt x="6644" y="1541"/>
                  </a:cubicBezTo>
                  <a:cubicBezTo>
                    <a:pt x="5731" y="2454"/>
                    <a:pt x="4841" y="3345"/>
                    <a:pt x="3928" y="4258"/>
                  </a:cubicBezTo>
                  <a:cubicBezTo>
                    <a:pt x="2627" y="5513"/>
                    <a:pt x="1348" y="6791"/>
                    <a:pt x="47" y="8047"/>
                  </a:cubicBezTo>
                  <a:cubicBezTo>
                    <a:pt x="1" y="8102"/>
                    <a:pt x="60" y="8124"/>
                    <a:pt x="153" y="8124"/>
                  </a:cubicBezTo>
                  <a:cubicBezTo>
                    <a:pt x="289" y="8124"/>
                    <a:pt x="495" y="8078"/>
                    <a:pt x="550" y="8024"/>
                  </a:cubicBezTo>
                  <a:cubicBezTo>
                    <a:pt x="1919" y="6677"/>
                    <a:pt x="3289" y="5330"/>
                    <a:pt x="4658" y="3984"/>
                  </a:cubicBezTo>
                  <a:cubicBezTo>
                    <a:pt x="5548" y="3116"/>
                    <a:pt x="6438" y="2226"/>
                    <a:pt x="7306" y="1336"/>
                  </a:cubicBezTo>
                  <a:cubicBezTo>
                    <a:pt x="7648" y="994"/>
                    <a:pt x="8310" y="514"/>
                    <a:pt x="8516" y="58"/>
                  </a:cubicBezTo>
                  <a:cubicBezTo>
                    <a:pt x="8532" y="18"/>
                    <a:pt x="8477" y="0"/>
                    <a:pt x="8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5"/>
            <p:cNvSpPr/>
            <p:nvPr/>
          </p:nvSpPr>
          <p:spPr>
            <a:xfrm flipH="1">
              <a:off x="1349164" y="2110813"/>
              <a:ext cx="342781" cy="328403"/>
            </a:xfrm>
            <a:custGeom>
              <a:avLst/>
              <a:gdLst/>
              <a:ahLst/>
              <a:cxnLst/>
              <a:rect l="l" t="t" r="r" b="b"/>
              <a:pathLst>
                <a:path w="8618" h="8256" extrusionOk="0">
                  <a:moveTo>
                    <a:pt x="8375" y="1"/>
                  </a:moveTo>
                  <a:cubicBezTo>
                    <a:pt x="8241" y="1"/>
                    <a:pt x="8081" y="58"/>
                    <a:pt x="8036" y="149"/>
                  </a:cubicBezTo>
                  <a:cubicBezTo>
                    <a:pt x="7830" y="651"/>
                    <a:pt x="7100" y="1176"/>
                    <a:pt x="6735" y="1541"/>
                  </a:cubicBezTo>
                  <a:cubicBezTo>
                    <a:pt x="5822" y="2454"/>
                    <a:pt x="4909" y="3344"/>
                    <a:pt x="4018" y="4235"/>
                  </a:cubicBezTo>
                  <a:cubicBezTo>
                    <a:pt x="2717" y="5513"/>
                    <a:pt x="1439" y="6791"/>
                    <a:pt x="138" y="8046"/>
                  </a:cubicBezTo>
                  <a:cubicBezTo>
                    <a:pt x="1" y="8184"/>
                    <a:pt x="136" y="8255"/>
                    <a:pt x="301" y="8255"/>
                  </a:cubicBezTo>
                  <a:cubicBezTo>
                    <a:pt x="410" y="8255"/>
                    <a:pt x="531" y="8224"/>
                    <a:pt x="595" y="8161"/>
                  </a:cubicBezTo>
                  <a:cubicBezTo>
                    <a:pt x="1964" y="6837"/>
                    <a:pt x="3334" y="5490"/>
                    <a:pt x="4680" y="4143"/>
                  </a:cubicBezTo>
                  <a:cubicBezTo>
                    <a:pt x="5571" y="3253"/>
                    <a:pt x="6461" y="2386"/>
                    <a:pt x="7351" y="1496"/>
                  </a:cubicBezTo>
                  <a:cubicBezTo>
                    <a:pt x="7693" y="1130"/>
                    <a:pt x="8378" y="651"/>
                    <a:pt x="8561" y="195"/>
                  </a:cubicBezTo>
                  <a:cubicBezTo>
                    <a:pt x="8618" y="58"/>
                    <a:pt x="8509" y="1"/>
                    <a:pt x="8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5"/>
            <p:cNvSpPr/>
            <p:nvPr/>
          </p:nvSpPr>
          <p:spPr>
            <a:xfrm flipH="1">
              <a:off x="1369569" y="1690007"/>
              <a:ext cx="61771" cy="58115"/>
            </a:xfrm>
            <a:custGeom>
              <a:avLst/>
              <a:gdLst/>
              <a:ahLst/>
              <a:cxnLst/>
              <a:rect l="l" t="t" r="r" b="b"/>
              <a:pathLst>
                <a:path w="1553" h="1461" extrusionOk="0">
                  <a:moveTo>
                    <a:pt x="776" y="0"/>
                  </a:moveTo>
                  <a:cubicBezTo>
                    <a:pt x="342" y="0"/>
                    <a:pt x="0" y="342"/>
                    <a:pt x="0" y="730"/>
                  </a:cubicBezTo>
                  <a:cubicBezTo>
                    <a:pt x="0" y="1141"/>
                    <a:pt x="342" y="1461"/>
                    <a:pt x="776" y="1461"/>
                  </a:cubicBezTo>
                  <a:cubicBezTo>
                    <a:pt x="1210" y="1461"/>
                    <a:pt x="1552" y="1141"/>
                    <a:pt x="1552" y="730"/>
                  </a:cubicBezTo>
                  <a:cubicBezTo>
                    <a:pt x="1552" y="342"/>
                    <a:pt x="1210" y="0"/>
                    <a:pt x="776" y="0"/>
                  </a:cubicBezTo>
                  <a:close/>
                </a:path>
              </a:pathLst>
            </a:custGeom>
            <a:solidFill>
              <a:srgbClr val="C64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5"/>
            <p:cNvSpPr/>
            <p:nvPr/>
          </p:nvSpPr>
          <p:spPr>
            <a:xfrm flipH="1">
              <a:off x="1157130" y="1785314"/>
              <a:ext cx="109898" cy="113525"/>
            </a:xfrm>
            <a:custGeom>
              <a:avLst/>
              <a:gdLst/>
              <a:ahLst/>
              <a:cxnLst/>
              <a:rect l="l" t="t" r="r" b="b"/>
              <a:pathLst>
                <a:path w="2763" h="2854" extrusionOk="0">
                  <a:moveTo>
                    <a:pt x="1393" y="1"/>
                  </a:moveTo>
                  <a:cubicBezTo>
                    <a:pt x="617" y="1"/>
                    <a:pt x="0" y="640"/>
                    <a:pt x="0" y="1439"/>
                  </a:cubicBezTo>
                  <a:cubicBezTo>
                    <a:pt x="0" y="2215"/>
                    <a:pt x="617" y="2854"/>
                    <a:pt x="1393" y="2854"/>
                  </a:cubicBezTo>
                  <a:cubicBezTo>
                    <a:pt x="2146" y="2854"/>
                    <a:pt x="2762" y="2215"/>
                    <a:pt x="2762" y="1439"/>
                  </a:cubicBezTo>
                  <a:cubicBezTo>
                    <a:pt x="2762" y="640"/>
                    <a:pt x="2146" y="1"/>
                    <a:pt x="1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5"/>
            <p:cNvSpPr/>
            <p:nvPr/>
          </p:nvSpPr>
          <p:spPr>
            <a:xfrm flipH="1">
              <a:off x="1369569" y="1693627"/>
              <a:ext cx="51787" cy="51790"/>
            </a:xfrm>
            <a:custGeom>
              <a:avLst/>
              <a:gdLst/>
              <a:ahLst/>
              <a:cxnLst/>
              <a:rect l="l" t="t" r="r" b="b"/>
              <a:pathLst>
                <a:path w="1302" h="1302" extrusionOk="0">
                  <a:moveTo>
                    <a:pt x="639" y="0"/>
                  </a:moveTo>
                  <a:cubicBezTo>
                    <a:pt x="297" y="0"/>
                    <a:pt x="0" y="274"/>
                    <a:pt x="0" y="639"/>
                  </a:cubicBezTo>
                  <a:cubicBezTo>
                    <a:pt x="0" y="1005"/>
                    <a:pt x="297" y="1301"/>
                    <a:pt x="639" y="1301"/>
                  </a:cubicBezTo>
                  <a:cubicBezTo>
                    <a:pt x="1004" y="1301"/>
                    <a:pt x="1301" y="1005"/>
                    <a:pt x="1301" y="639"/>
                  </a:cubicBezTo>
                  <a:cubicBezTo>
                    <a:pt x="1301" y="274"/>
                    <a:pt x="1004" y="0"/>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5"/>
            <p:cNvSpPr/>
            <p:nvPr/>
          </p:nvSpPr>
          <p:spPr>
            <a:xfrm flipH="1">
              <a:off x="2758631" y="1178826"/>
              <a:ext cx="137144" cy="135323"/>
            </a:xfrm>
            <a:custGeom>
              <a:avLst/>
              <a:gdLst/>
              <a:ahLst/>
              <a:cxnLst/>
              <a:rect l="l" t="t" r="r" b="b"/>
              <a:pathLst>
                <a:path w="3448" h="3402" extrusionOk="0">
                  <a:moveTo>
                    <a:pt x="115" y="0"/>
                  </a:moveTo>
                  <a:cubicBezTo>
                    <a:pt x="115" y="0"/>
                    <a:pt x="1" y="3333"/>
                    <a:pt x="115" y="3401"/>
                  </a:cubicBezTo>
                  <a:lnTo>
                    <a:pt x="3447" y="685"/>
                  </a:lnTo>
                  <a:lnTo>
                    <a:pt x="115" y="0"/>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5"/>
            <p:cNvSpPr/>
            <p:nvPr/>
          </p:nvSpPr>
          <p:spPr>
            <a:xfrm flipH="1">
              <a:off x="2669654" y="1206074"/>
              <a:ext cx="221587" cy="210980"/>
            </a:xfrm>
            <a:custGeom>
              <a:avLst/>
              <a:gdLst/>
              <a:ahLst/>
              <a:cxnLst/>
              <a:rect l="l" t="t" r="r" b="b"/>
              <a:pathLst>
                <a:path w="5571" h="5304" extrusionOk="0">
                  <a:moveTo>
                    <a:pt x="3333" y="0"/>
                  </a:moveTo>
                  <a:lnTo>
                    <a:pt x="1" y="2716"/>
                  </a:lnTo>
                  <a:lnTo>
                    <a:pt x="1462" y="4520"/>
                  </a:lnTo>
                  <a:cubicBezTo>
                    <a:pt x="1887" y="5035"/>
                    <a:pt x="2509" y="5303"/>
                    <a:pt x="3135" y="5303"/>
                  </a:cubicBezTo>
                  <a:cubicBezTo>
                    <a:pt x="3616" y="5303"/>
                    <a:pt x="4100" y="5144"/>
                    <a:pt x="4498" y="4816"/>
                  </a:cubicBezTo>
                  <a:cubicBezTo>
                    <a:pt x="5433" y="4063"/>
                    <a:pt x="5570" y="2716"/>
                    <a:pt x="4817" y="1803"/>
                  </a:cubicBezTo>
                  <a:lnTo>
                    <a:pt x="33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5"/>
            <p:cNvSpPr/>
            <p:nvPr/>
          </p:nvSpPr>
          <p:spPr>
            <a:xfrm flipH="1">
              <a:off x="2853057" y="1177911"/>
              <a:ext cx="39974" cy="42721"/>
            </a:xfrm>
            <a:custGeom>
              <a:avLst/>
              <a:gdLst/>
              <a:ahLst/>
              <a:cxnLst/>
              <a:rect l="l" t="t" r="r" b="b"/>
              <a:pathLst>
                <a:path w="1005" h="1074" extrusionOk="0">
                  <a:moveTo>
                    <a:pt x="46" y="1"/>
                  </a:moveTo>
                  <a:lnTo>
                    <a:pt x="0" y="1073"/>
                  </a:lnTo>
                  <a:lnTo>
                    <a:pt x="1005" y="206"/>
                  </a:lnTo>
                  <a:lnTo>
                    <a:pt x="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5"/>
            <p:cNvSpPr/>
            <p:nvPr/>
          </p:nvSpPr>
          <p:spPr>
            <a:xfrm flipH="1">
              <a:off x="2747733" y="1269439"/>
              <a:ext cx="69964" cy="65752"/>
            </a:xfrm>
            <a:custGeom>
              <a:avLst/>
              <a:gdLst/>
              <a:ahLst/>
              <a:cxnLst/>
              <a:rect l="l" t="t" r="r" b="b"/>
              <a:pathLst>
                <a:path w="1759" h="1653" extrusionOk="0">
                  <a:moveTo>
                    <a:pt x="882" y="1"/>
                  </a:moveTo>
                  <a:cubicBezTo>
                    <a:pt x="855" y="1"/>
                    <a:pt x="827" y="2"/>
                    <a:pt x="800" y="5"/>
                  </a:cubicBezTo>
                  <a:cubicBezTo>
                    <a:pt x="343" y="51"/>
                    <a:pt x="1" y="461"/>
                    <a:pt x="46" y="918"/>
                  </a:cubicBezTo>
                  <a:cubicBezTo>
                    <a:pt x="111" y="1345"/>
                    <a:pt x="475" y="1653"/>
                    <a:pt x="877" y="1653"/>
                  </a:cubicBezTo>
                  <a:cubicBezTo>
                    <a:pt x="904" y="1653"/>
                    <a:pt x="932" y="1651"/>
                    <a:pt x="959" y="1648"/>
                  </a:cubicBezTo>
                  <a:cubicBezTo>
                    <a:pt x="1416" y="1603"/>
                    <a:pt x="1758" y="1192"/>
                    <a:pt x="1690" y="735"/>
                  </a:cubicBezTo>
                  <a:cubicBezTo>
                    <a:pt x="1647" y="308"/>
                    <a:pt x="1284" y="1"/>
                    <a:pt x="882" y="1"/>
                  </a:cubicBezTo>
                  <a:close/>
                </a:path>
              </a:pathLst>
            </a:custGeom>
            <a:solidFill>
              <a:srgbClr val="D36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5"/>
            <p:cNvSpPr/>
            <p:nvPr/>
          </p:nvSpPr>
          <p:spPr>
            <a:xfrm flipH="1">
              <a:off x="2750477" y="1270354"/>
              <a:ext cx="68095" cy="64121"/>
            </a:xfrm>
            <a:custGeom>
              <a:avLst/>
              <a:gdLst/>
              <a:ahLst/>
              <a:cxnLst/>
              <a:rect l="l" t="t" r="r" b="b"/>
              <a:pathLst>
                <a:path w="1712" h="1612" extrusionOk="0">
                  <a:moveTo>
                    <a:pt x="859" y="0"/>
                  </a:moveTo>
                  <a:cubicBezTo>
                    <a:pt x="831" y="0"/>
                    <a:pt x="804" y="2"/>
                    <a:pt x="776" y="5"/>
                  </a:cubicBezTo>
                  <a:cubicBezTo>
                    <a:pt x="320" y="50"/>
                    <a:pt x="0" y="438"/>
                    <a:pt x="68" y="895"/>
                  </a:cubicBezTo>
                  <a:cubicBezTo>
                    <a:pt x="110" y="1291"/>
                    <a:pt x="438" y="1611"/>
                    <a:pt x="842" y="1611"/>
                  </a:cubicBezTo>
                  <a:cubicBezTo>
                    <a:pt x="880" y="1611"/>
                    <a:pt x="919" y="1608"/>
                    <a:pt x="959" y="1603"/>
                  </a:cubicBezTo>
                  <a:cubicBezTo>
                    <a:pt x="1392" y="1557"/>
                    <a:pt x="1712" y="1169"/>
                    <a:pt x="1666" y="712"/>
                  </a:cubicBezTo>
                  <a:cubicBezTo>
                    <a:pt x="1624" y="306"/>
                    <a:pt x="1261" y="0"/>
                    <a:pt x="859" y="0"/>
                  </a:cubicBezTo>
                  <a:close/>
                </a:path>
              </a:pathLst>
            </a:custGeom>
            <a:solidFill>
              <a:srgbClr val="FF8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5"/>
            <p:cNvSpPr/>
            <p:nvPr/>
          </p:nvSpPr>
          <p:spPr>
            <a:xfrm flipH="1">
              <a:off x="2755926" y="1275764"/>
              <a:ext cx="56321" cy="53103"/>
            </a:xfrm>
            <a:custGeom>
              <a:avLst/>
              <a:gdLst/>
              <a:ahLst/>
              <a:cxnLst/>
              <a:rect l="l" t="t" r="r" b="b"/>
              <a:pathLst>
                <a:path w="1416" h="1335" extrusionOk="0">
                  <a:moveTo>
                    <a:pt x="719" y="1"/>
                  </a:moveTo>
                  <a:cubicBezTo>
                    <a:pt x="693" y="1"/>
                    <a:pt x="667" y="2"/>
                    <a:pt x="640" y="6"/>
                  </a:cubicBezTo>
                  <a:cubicBezTo>
                    <a:pt x="275" y="51"/>
                    <a:pt x="1" y="371"/>
                    <a:pt x="46" y="736"/>
                  </a:cubicBezTo>
                  <a:cubicBezTo>
                    <a:pt x="89" y="1075"/>
                    <a:pt x="366" y="1335"/>
                    <a:pt x="697" y="1335"/>
                  </a:cubicBezTo>
                  <a:cubicBezTo>
                    <a:pt x="724" y="1335"/>
                    <a:pt x="750" y="1333"/>
                    <a:pt x="777" y="1330"/>
                  </a:cubicBezTo>
                  <a:cubicBezTo>
                    <a:pt x="1142" y="1284"/>
                    <a:pt x="1416" y="964"/>
                    <a:pt x="1370" y="599"/>
                  </a:cubicBezTo>
                  <a:cubicBezTo>
                    <a:pt x="1328" y="261"/>
                    <a:pt x="1051" y="1"/>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5"/>
            <p:cNvSpPr/>
            <p:nvPr/>
          </p:nvSpPr>
          <p:spPr>
            <a:xfrm flipH="1">
              <a:off x="2794946" y="1316814"/>
              <a:ext cx="6404" cy="5847"/>
            </a:xfrm>
            <a:custGeom>
              <a:avLst/>
              <a:gdLst/>
              <a:ahLst/>
              <a:cxnLst/>
              <a:rect l="l" t="t" r="r" b="b"/>
              <a:pathLst>
                <a:path w="161" h="147" extrusionOk="0">
                  <a:moveTo>
                    <a:pt x="115" y="1"/>
                  </a:moveTo>
                  <a:cubicBezTo>
                    <a:pt x="69" y="1"/>
                    <a:pt x="24" y="24"/>
                    <a:pt x="24" y="47"/>
                  </a:cubicBezTo>
                  <a:cubicBezTo>
                    <a:pt x="1" y="92"/>
                    <a:pt x="24" y="138"/>
                    <a:pt x="69" y="138"/>
                  </a:cubicBezTo>
                  <a:cubicBezTo>
                    <a:pt x="81" y="144"/>
                    <a:pt x="92" y="147"/>
                    <a:pt x="101" y="147"/>
                  </a:cubicBezTo>
                  <a:cubicBezTo>
                    <a:pt x="127" y="147"/>
                    <a:pt x="144" y="126"/>
                    <a:pt x="160" y="92"/>
                  </a:cubicBezTo>
                  <a:cubicBezTo>
                    <a:pt x="160" y="47"/>
                    <a:pt x="138" y="24"/>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5"/>
            <p:cNvSpPr/>
            <p:nvPr/>
          </p:nvSpPr>
          <p:spPr>
            <a:xfrm flipH="1">
              <a:off x="2794508" y="1283163"/>
              <a:ext cx="15910" cy="33015"/>
            </a:xfrm>
            <a:custGeom>
              <a:avLst/>
              <a:gdLst/>
              <a:ahLst/>
              <a:cxnLst/>
              <a:rect l="l" t="t" r="r" b="b"/>
              <a:pathLst>
                <a:path w="400" h="830" extrusionOk="0">
                  <a:moveTo>
                    <a:pt x="305" y="1"/>
                  </a:moveTo>
                  <a:cubicBezTo>
                    <a:pt x="287" y="1"/>
                    <a:pt x="269" y="8"/>
                    <a:pt x="252" y="25"/>
                  </a:cubicBezTo>
                  <a:cubicBezTo>
                    <a:pt x="69" y="231"/>
                    <a:pt x="0" y="527"/>
                    <a:pt x="137" y="801"/>
                  </a:cubicBezTo>
                  <a:cubicBezTo>
                    <a:pt x="151" y="821"/>
                    <a:pt x="170" y="830"/>
                    <a:pt x="189" y="830"/>
                  </a:cubicBezTo>
                  <a:cubicBezTo>
                    <a:pt x="236" y="830"/>
                    <a:pt x="284" y="781"/>
                    <a:pt x="252" y="733"/>
                  </a:cubicBezTo>
                  <a:cubicBezTo>
                    <a:pt x="160" y="527"/>
                    <a:pt x="206" y="276"/>
                    <a:pt x="366" y="116"/>
                  </a:cubicBezTo>
                  <a:cubicBezTo>
                    <a:pt x="400" y="65"/>
                    <a:pt x="357" y="1"/>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5"/>
            <p:cNvSpPr/>
            <p:nvPr/>
          </p:nvSpPr>
          <p:spPr>
            <a:xfrm flipH="1">
              <a:off x="2711418" y="1177911"/>
              <a:ext cx="182527" cy="239142"/>
            </a:xfrm>
            <a:custGeom>
              <a:avLst/>
              <a:gdLst/>
              <a:ahLst/>
              <a:cxnLst/>
              <a:rect l="l" t="t" r="r" b="b"/>
              <a:pathLst>
                <a:path w="4589" h="6012" extrusionOk="0">
                  <a:moveTo>
                    <a:pt x="69" y="1"/>
                  </a:moveTo>
                  <a:cubicBezTo>
                    <a:pt x="69" y="1"/>
                    <a:pt x="46" y="480"/>
                    <a:pt x="46" y="1096"/>
                  </a:cubicBezTo>
                  <a:cubicBezTo>
                    <a:pt x="23" y="2078"/>
                    <a:pt x="1" y="3379"/>
                    <a:pt x="69" y="3424"/>
                  </a:cubicBezTo>
                  <a:lnTo>
                    <a:pt x="1530" y="5228"/>
                  </a:lnTo>
                  <a:cubicBezTo>
                    <a:pt x="1955" y="5743"/>
                    <a:pt x="2577" y="6011"/>
                    <a:pt x="3203" y="6011"/>
                  </a:cubicBezTo>
                  <a:cubicBezTo>
                    <a:pt x="3684" y="6011"/>
                    <a:pt x="4168" y="5852"/>
                    <a:pt x="4566" y="5524"/>
                  </a:cubicBezTo>
                  <a:cubicBezTo>
                    <a:pt x="4588" y="5524"/>
                    <a:pt x="4588" y="5524"/>
                    <a:pt x="4588" y="5501"/>
                  </a:cubicBezTo>
                  <a:lnTo>
                    <a:pt x="4588" y="5501"/>
                  </a:lnTo>
                  <a:cubicBezTo>
                    <a:pt x="4208" y="5634"/>
                    <a:pt x="3889" y="5685"/>
                    <a:pt x="3626" y="5685"/>
                  </a:cubicBezTo>
                  <a:cubicBezTo>
                    <a:pt x="3209" y="5685"/>
                    <a:pt x="2930" y="5559"/>
                    <a:pt x="2762" y="5433"/>
                  </a:cubicBezTo>
                  <a:cubicBezTo>
                    <a:pt x="2420" y="5182"/>
                    <a:pt x="777" y="2945"/>
                    <a:pt x="777" y="2945"/>
                  </a:cubicBezTo>
                  <a:lnTo>
                    <a:pt x="69" y="1"/>
                  </a:lnTo>
                  <a:close/>
                </a:path>
              </a:pathLst>
            </a:custGeom>
            <a:solidFill>
              <a:srgbClr val="0C0044">
                <a:alpha val="1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5"/>
            <p:cNvSpPr/>
            <p:nvPr/>
          </p:nvSpPr>
          <p:spPr>
            <a:xfrm flipH="1">
              <a:off x="4341079" y="-188525"/>
              <a:ext cx="37229" cy="57240"/>
            </a:xfrm>
            <a:custGeom>
              <a:avLst/>
              <a:gdLst/>
              <a:ahLst/>
              <a:cxnLst/>
              <a:rect l="l" t="t" r="r" b="b"/>
              <a:pathLst>
                <a:path w="936" h="1439" extrusionOk="0">
                  <a:moveTo>
                    <a:pt x="411" y="1"/>
                  </a:moveTo>
                  <a:lnTo>
                    <a:pt x="0" y="160"/>
                  </a:lnTo>
                  <a:lnTo>
                    <a:pt x="548" y="1439"/>
                  </a:lnTo>
                  <a:lnTo>
                    <a:pt x="936" y="1256"/>
                  </a:lnTo>
                  <a:lnTo>
                    <a:pt x="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5"/>
            <p:cNvSpPr/>
            <p:nvPr/>
          </p:nvSpPr>
          <p:spPr>
            <a:xfrm flipH="1">
              <a:off x="4370115" y="-176711"/>
              <a:ext cx="37269" cy="57240"/>
            </a:xfrm>
            <a:custGeom>
              <a:avLst/>
              <a:gdLst/>
              <a:ahLst/>
              <a:cxnLst/>
              <a:rect l="l" t="t" r="r" b="b"/>
              <a:pathLst>
                <a:path w="937" h="1439" extrusionOk="0">
                  <a:moveTo>
                    <a:pt x="389" y="0"/>
                  </a:moveTo>
                  <a:lnTo>
                    <a:pt x="1" y="183"/>
                  </a:lnTo>
                  <a:lnTo>
                    <a:pt x="526" y="1438"/>
                  </a:lnTo>
                  <a:lnTo>
                    <a:pt x="937" y="1279"/>
                  </a:lnTo>
                  <a:lnTo>
                    <a:pt x="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5"/>
            <p:cNvSpPr/>
            <p:nvPr/>
          </p:nvSpPr>
          <p:spPr>
            <a:xfrm flipH="1">
              <a:off x="4262086" y="-112829"/>
              <a:ext cx="294176" cy="185840"/>
            </a:xfrm>
            <a:custGeom>
              <a:avLst/>
              <a:gdLst/>
              <a:ahLst/>
              <a:cxnLst/>
              <a:rect l="l" t="t" r="r" b="b"/>
              <a:pathLst>
                <a:path w="7396" h="4672" extrusionOk="0">
                  <a:moveTo>
                    <a:pt x="5731" y="0"/>
                  </a:moveTo>
                  <a:cubicBezTo>
                    <a:pt x="5300" y="0"/>
                    <a:pt x="4872" y="86"/>
                    <a:pt x="4474" y="266"/>
                  </a:cubicBezTo>
                  <a:lnTo>
                    <a:pt x="0" y="2160"/>
                  </a:lnTo>
                  <a:lnTo>
                    <a:pt x="1073" y="4671"/>
                  </a:lnTo>
                  <a:lnTo>
                    <a:pt x="5547" y="2777"/>
                  </a:lnTo>
                  <a:cubicBezTo>
                    <a:pt x="6255" y="2480"/>
                    <a:pt x="6848" y="1932"/>
                    <a:pt x="7190" y="1225"/>
                  </a:cubicBezTo>
                  <a:cubicBezTo>
                    <a:pt x="7396" y="814"/>
                    <a:pt x="7168" y="289"/>
                    <a:pt x="6734" y="152"/>
                  </a:cubicBezTo>
                  <a:cubicBezTo>
                    <a:pt x="6405" y="52"/>
                    <a:pt x="6067" y="0"/>
                    <a:pt x="57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5"/>
            <p:cNvSpPr/>
            <p:nvPr/>
          </p:nvSpPr>
          <p:spPr>
            <a:xfrm flipH="1">
              <a:off x="4405515" y="-161278"/>
              <a:ext cx="37269" cy="57240"/>
            </a:xfrm>
            <a:custGeom>
              <a:avLst/>
              <a:gdLst/>
              <a:ahLst/>
              <a:cxnLst/>
              <a:rect l="l" t="t" r="r" b="b"/>
              <a:pathLst>
                <a:path w="937" h="1439" extrusionOk="0">
                  <a:moveTo>
                    <a:pt x="389" y="0"/>
                  </a:moveTo>
                  <a:lnTo>
                    <a:pt x="1" y="160"/>
                  </a:lnTo>
                  <a:lnTo>
                    <a:pt x="526" y="1438"/>
                  </a:lnTo>
                  <a:lnTo>
                    <a:pt x="936" y="1279"/>
                  </a:lnTo>
                  <a:lnTo>
                    <a:pt x="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5"/>
            <p:cNvSpPr/>
            <p:nvPr/>
          </p:nvSpPr>
          <p:spPr>
            <a:xfrm flipH="1">
              <a:off x="4273860" y="-60521"/>
              <a:ext cx="163475" cy="128998"/>
            </a:xfrm>
            <a:custGeom>
              <a:avLst/>
              <a:gdLst/>
              <a:ahLst/>
              <a:cxnLst/>
              <a:rect l="l" t="t" r="r" b="b"/>
              <a:pathLst>
                <a:path w="4110" h="3243" extrusionOk="0">
                  <a:moveTo>
                    <a:pt x="4109" y="1"/>
                  </a:moveTo>
                  <a:cubicBezTo>
                    <a:pt x="4109" y="1"/>
                    <a:pt x="3835" y="960"/>
                    <a:pt x="2694" y="1553"/>
                  </a:cubicBezTo>
                  <a:cubicBezTo>
                    <a:pt x="1918" y="1941"/>
                    <a:pt x="891" y="2261"/>
                    <a:pt x="640" y="3014"/>
                  </a:cubicBezTo>
                  <a:lnTo>
                    <a:pt x="0" y="3242"/>
                  </a:lnTo>
                  <a:cubicBezTo>
                    <a:pt x="0" y="3242"/>
                    <a:pt x="206" y="2238"/>
                    <a:pt x="1165" y="1827"/>
                  </a:cubicBezTo>
                  <a:cubicBezTo>
                    <a:pt x="2100" y="1393"/>
                    <a:pt x="4109" y="1"/>
                    <a:pt x="4109" y="1"/>
                  </a:cubicBezTo>
                </a:path>
              </a:pathLst>
            </a:custGeom>
            <a:solidFill>
              <a:srgbClr val="CA7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5"/>
            <p:cNvSpPr/>
            <p:nvPr/>
          </p:nvSpPr>
          <p:spPr>
            <a:xfrm flipH="1">
              <a:off x="4157677" y="-171341"/>
              <a:ext cx="407654" cy="267941"/>
            </a:xfrm>
            <a:custGeom>
              <a:avLst/>
              <a:gdLst/>
              <a:ahLst/>
              <a:cxnLst/>
              <a:rect l="l" t="t" r="r" b="b"/>
              <a:pathLst>
                <a:path w="10249" h="6736" extrusionOk="0">
                  <a:moveTo>
                    <a:pt x="7951" y="1"/>
                  </a:moveTo>
                  <a:cubicBezTo>
                    <a:pt x="7500" y="1"/>
                    <a:pt x="7046" y="93"/>
                    <a:pt x="6619" y="276"/>
                  </a:cubicBezTo>
                  <a:lnTo>
                    <a:pt x="0" y="3084"/>
                  </a:lnTo>
                  <a:lnTo>
                    <a:pt x="1552" y="6736"/>
                  </a:lnTo>
                  <a:lnTo>
                    <a:pt x="8172" y="3928"/>
                  </a:lnTo>
                  <a:cubicBezTo>
                    <a:pt x="9130" y="3517"/>
                    <a:pt x="9838" y="2696"/>
                    <a:pt x="10112" y="1691"/>
                  </a:cubicBezTo>
                  <a:cubicBezTo>
                    <a:pt x="10249" y="1189"/>
                    <a:pt x="10020" y="687"/>
                    <a:pt x="9564" y="436"/>
                  </a:cubicBezTo>
                  <a:cubicBezTo>
                    <a:pt x="9070" y="145"/>
                    <a:pt x="8513" y="1"/>
                    <a:pt x="79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5"/>
            <p:cNvSpPr/>
            <p:nvPr/>
          </p:nvSpPr>
          <p:spPr>
            <a:xfrm flipH="1">
              <a:off x="4211254" y="-12987"/>
              <a:ext cx="295091" cy="153183"/>
            </a:xfrm>
            <a:custGeom>
              <a:avLst/>
              <a:gdLst/>
              <a:ahLst/>
              <a:cxnLst/>
              <a:rect l="l" t="t" r="r" b="b"/>
              <a:pathLst>
                <a:path w="7419" h="3851" extrusionOk="0">
                  <a:moveTo>
                    <a:pt x="6595" y="0"/>
                  </a:moveTo>
                  <a:cubicBezTo>
                    <a:pt x="6260" y="0"/>
                    <a:pt x="5924" y="66"/>
                    <a:pt x="5616" y="198"/>
                  </a:cubicBezTo>
                  <a:lnTo>
                    <a:pt x="1" y="2595"/>
                  </a:lnTo>
                  <a:lnTo>
                    <a:pt x="526" y="3850"/>
                  </a:lnTo>
                  <a:lnTo>
                    <a:pt x="6186" y="1454"/>
                  </a:lnTo>
                  <a:cubicBezTo>
                    <a:pt x="6643" y="1248"/>
                    <a:pt x="7054" y="929"/>
                    <a:pt x="7305" y="495"/>
                  </a:cubicBezTo>
                  <a:lnTo>
                    <a:pt x="7328" y="495"/>
                  </a:lnTo>
                  <a:cubicBezTo>
                    <a:pt x="7419" y="312"/>
                    <a:pt x="7328" y="107"/>
                    <a:pt x="7145" y="61"/>
                  </a:cubicBezTo>
                  <a:cubicBezTo>
                    <a:pt x="6966" y="21"/>
                    <a:pt x="6781" y="0"/>
                    <a:pt x="6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5"/>
            <p:cNvSpPr/>
            <p:nvPr/>
          </p:nvSpPr>
          <p:spPr>
            <a:xfrm flipH="1">
              <a:off x="4502645" y="38445"/>
              <a:ext cx="30030" cy="41806"/>
            </a:xfrm>
            <a:custGeom>
              <a:avLst/>
              <a:gdLst/>
              <a:ahLst/>
              <a:cxnLst/>
              <a:rect l="l" t="t" r="r" b="b"/>
              <a:pathLst>
                <a:path w="755" h="1051" extrusionOk="0">
                  <a:moveTo>
                    <a:pt x="1" y="138"/>
                  </a:moveTo>
                  <a:lnTo>
                    <a:pt x="115" y="275"/>
                  </a:lnTo>
                  <a:cubicBezTo>
                    <a:pt x="252" y="435"/>
                    <a:pt x="343" y="640"/>
                    <a:pt x="366" y="845"/>
                  </a:cubicBezTo>
                  <a:lnTo>
                    <a:pt x="389" y="1051"/>
                  </a:lnTo>
                  <a:lnTo>
                    <a:pt x="754" y="891"/>
                  </a:lnTo>
                  <a:lnTo>
                    <a:pt x="389" y="1"/>
                  </a:lnTo>
                  <a:close/>
                </a:path>
              </a:pathLst>
            </a:custGeom>
            <a:solidFill>
              <a:srgbClr val="D4D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5"/>
            <p:cNvSpPr/>
            <p:nvPr/>
          </p:nvSpPr>
          <p:spPr>
            <a:xfrm flipH="1">
              <a:off x="4513544" y="45724"/>
              <a:ext cx="54412" cy="54853"/>
            </a:xfrm>
            <a:custGeom>
              <a:avLst/>
              <a:gdLst/>
              <a:ahLst/>
              <a:cxnLst/>
              <a:rect l="l" t="t" r="r" b="b"/>
              <a:pathLst>
                <a:path w="1368" h="1379" extrusionOk="0">
                  <a:moveTo>
                    <a:pt x="1093" y="0"/>
                  </a:moveTo>
                  <a:lnTo>
                    <a:pt x="112" y="69"/>
                  </a:lnTo>
                  <a:cubicBezTo>
                    <a:pt x="103" y="66"/>
                    <a:pt x="94" y="64"/>
                    <a:pt x="86" y="64"/>
                  </a:cubicBezTo>
                  <a:cubicBezTo>
                    <a:pt x="32" y="64"/>
                    <a:pt x="1" y="124"/>
                    <a:pt x="20" y="183"/>
                  </a:cubicBezTo>
                  <a:lnTo>
                    <a:pt x="500" y="1324"/>
                  </a:lnTo>
                  <a:cubicBezTo>
                    <a:pt x="512" y="1362"/>
                    <a:pt x="546" y="1379"/>
                    <a:pt x="581" y="1379"/>
                  </a:cubicBezTo>
                  <a:cubicBezTo>
                    <a:pt x="609" y="1379"/>
                    <a:pt x="639" y="1368"/>
                    <a:pt x="660" y="1347"/>
                  </a:cubicBezTo>
                  <a:lnTo>
                    <a:pt x="1367" y="685"/>
                  </a:lnTo>
                  <a:lnTo>
                    <a:pt x="1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5"/>
            <p:cNvSpPr/>
            <p:nvPr/>
          </p:nvSpPr>
          <p:spPr>
            <a:xfrm flipH="1">
              <a:off x="4544409" y="-25994"/>
              <a:ext cx="54532" cy="54336"/>
            </a:xfrm>
            <a:custGeom>
              <a:avLst/>
              <a:gdLst/>
              <a:ahLst/>
              <a:cxnLst/>
              <a:rect l="l" t="t" r="r" b="b"/>
              <a:pathLst>
                <a:path w="1371" h="1366" extrusionOk="0">
                  <a:moveTo>
                    <a:pt x="1096" y="0"/>
                  </a:moveTo>
                  <a:lnTo>
                    <a:pt x="115" y="46"/>
                  </a:lnTo>
                  <a:cubicBezTo>
                    <a:pt x="46" y="46"/>
                    <a:pt x="1" y="114"/>
                    <a:pt x="23" y="183"/>
                  </a:cubicBezTo>
                  <a:lnTo>
                    <a:pt x="503" y="1301"/>
                  </a:lnTo>
                  <a:cubicBezTo>
                    <a:pt x="529" y="1341"/>
                    <a:pt x="564" y="1366"/>
                    <a:pt x="596" y="1366"/>
                  </a:cubicBezTo>
                  <a:cubicBezTo>
                    <a:pt x="620" y="1366"/>
                    <a:pt x="643" y="1353"/>
                    <a:pt x="663" y="1324"/>
                  </a:cubicBezTo>
                  <a:lnTo>
                    <a:pt x="1370" y="662"/>
                  </a:lnTo>
                  <a:lnTo>
                    <a:pt x="10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5"/>
            <p:cNvSpPr/>
            <p:nvPr/>
          </p:nvSpPr>
          <p:spPr>
            <a:xfrm flipH="1">
              <a:off x="4263001" y="-5111"/>
              <a:ext cx="37229" cy="57240"/>
            </a:xfrm>
            <a:custGeom>
              <a:avLst/>
              <a:gdLst/>
              <a:ahLst/>
              <a:cxnLst/>
              <a:rect l="l" t="t" r="r" b="b"/>
              <a:pathLst>
                <a:path w="936" h="1439" extrusionOk="0">
                  <a:moveTo>
                    <a:pt x="411" y="0"/>
                  </a:moveTo>
                  <a:lnTo>
                    <a:pt x="0" y="183"/>
                  </a:lnTo>
                  <a:lnTo>
                    <a:pt x="548" y="1438"/>
                  </a:lnTo>
                  <a:lnTo>
                    <a:pt x="936" y="1278"/>
                  </a:lnTo>
                  <a:lnTo>
                    <a:pt x="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5"/>
            <p:cNvSpPr/>
            <p:nvPr/>
          </p:nvSpPr>
          <p:spPr>
            <a:xfrm flipH="1">
              <a:off x="4292037" y="7578"/>
              <a:ext cx="37269" cy="57240"/>
            </a:xfrm>
            <a:custGeom>
              <a:avLst/>
              <a:gdLst/>
              <a:ahLst/>
              <a:cxnLst/>
              <a:rect l="l" t="t" r="r" b="b"/>
              <a:pathLst>
                <a:path w="937" h="1439" extrusionOk="0">
                  <a:moveTo>
                    <a:pt x="389" y="1"/>
                  </a:moveTo>
                  <a:lnTo>
                    <a:pt x="1" y="161"/>
                  </a:lnTo>
                  <a:lnTo>
                    <a:pt x="526" y="1439"/>
                  </a:lnTo>
                  <a:lnTo>
                    <a:pt x="937" y="1279"/>
                  </a:lnTo>
                  <a:lnTo>
                    <a:pt x="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5"/>
            <p:cNvSpPr/>
            <p:nvPr/>
          </p:nvSpPr>
          <p:spPr>
            <a:xfrm flipH="1">
              <a:off x="4327437" y="23011"/>
              <a:ext cx="37269" cy="57240"/>
            </a:xfrm>
            <a:custGeom>
              <a:avLst/>
              <a:gdLst/>
              <a:ahLst/>
              <a:cxnLst/>
              <a:rect l="l" t="t" r="r" b="b"/>
              <a:pathLst>
                <a:path w="937" h="1439" extrusionOk="0">
                  <a:moveTo>
                    <a:pt x="389" y="1"/>
                  </a:moveTo>
                  <a:lnTo>
                    <a:pt x="1" y="161"/>
                  </a:lnTo>
                  <a:lnTo>
                    <a:pt x="548" y="1439"/>
                  </a:lnTo>
                  <a:lnTo>
                    <a:pt x="936" y="1256"/>
                  </a:lnTo>
                  <a:lnTo>
                    <a:pt x="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5"/>
            <p:cNvSpPr/>
            <p:nvPr/>
          </p:nvSpPr>
          <p:spPr>
            <a:xfrm flipH="1">
              <a:off x="4263876" y="-137769"/>
              <a:ext cx="335979" cy="315873"/>
            </a:xfrm>
            <a:custGeom>
              <a:avLst/>
              <a:gdLst/>
              <a:ahLst/>
              <a:cxnLst/>
              <a:rect l="l" t="t" r="r" b="b"/>
              <a:pathLst>
                <a:path w="8447" h="7941" extrusionOk="0">
                  <a:moveTo>
                    <a:pt x="292" y="1"/>
                  </a:moveTo>
                  <a:cubicBezTo>
                    <a:pt x="262" y="1"/>
                    <a:pt x="232" y="8"/>
                    <a:pt x="206" y="26"/>
                  </a:cubicBezTo>
                  <a:cubicBezTo>
                    <a:pt x="69" y="71"/>
                    <a:pt x="1" y="231"/>
                    <a:pt x="69" y="345"/>
                  </a:cubicBezTo>
                  <a:lnTo>
                    <a:pt x="1096" y="2787"/>
                  </a:lnTo>
                  <a:lnTo>
                    <a:pt x="2169" y="5298"/>
                  </a:lnTo>
                  <a:lnTo>
                    <a:pt x="3219" y="7786"/>
                  </a:lnTo>
                  <a:cubicBezTo>
                    <a:pt x="3253" y="7889"/>
                    <a:pt x="3352" y="7940"/>
                    <a:pt x="3457" y="7940"/>
                  </a:cubicBezTo>
                  <a:cubicBezTo>
                    <a:pt x="3492" y="7940"/>
                    <a:pt x="3527" y="7935"/>
                    <a:pt x="3562" y="7923"/>
                  </a:cubicBezTo>
                  <a:cubicBezTo>
                    <a:pt x="3630" y="7878"/>
                    <a:pt x="3676" y="7809"/>
                    <a:pt x="3698" y="7741"/>
                  </a:cubicBezTo>
                  <a:lnTo>
                    <a:pt x="4132" y="5846"/>
                  </a:lnTo>
                  <a:cubicBezTo>
                    <a:pt x="4360" y="4887"/>
                    <a:pt x="5022" y="4089"/>
                    <a:pt x="5935" y="3700"/>
                  </a:cubicBezTo>
                  <a:lnTo>
                    <a:pt x="6643" y="3404"/>
                  </a:lnTo>
                  <a:cubicBezTo>
                    <a:pt x="7351" y="3107"/>
                    <a:pt x="7944" y="2559"/>
                    <a:pt x="8286" y="1852"/>
                  </a:cubicBezTo>
                  <a:cubicBezTo>
                    <a:pt x="8446" y="1441"/>
                    <a:pt x="8241" y="961"/>
                    <a:pt x="7830" y="779"/>
                  </a:cubicBezTo>
                  <a:cubicBezTo>
                    <a:pt x="7501" y="679"/>
                    <a:pt x="7163" y="627"/>
                    <a:pt x="6827" y="627"/>
                  </a:cubicBezTo>
                  <a:cubicBezTo>
                    <a:pt x="6396" y="627"/>
                    <a:pt x="5968" y="713"/>
                    <a:pt x="5570" y="893"/>
                  </a:cubicBezTo>
                  <a:lnTo>
                    <a:pt x="4840" y="1190"/>
                  </a:lnTo>
                  <a:cubicBezTo>
                    <a:pt x="4447" y="1356"/>
                    <a:pt x="4034" y="1439"/>
                    <a:pt x="3623" y="1439"/>
                  </a:cubicBezTo>
                  <a:cubicBezTo>
                    <a:pt x="3078" y="1439"/>
                    <a:pt x="2537" y="1294"/>
                    <a:pt x="2055" y="1007"/>
                  </a:cubicBezTo>
                  <a:lnTo>
                    <a:pt x="434" y="48"/>
                  </a:lnTo>
                  <a:cubicBezTo>
                    <a:pt x="392" y="20"/>
                    <a:pt x="341" y="1"/>
                    <a:pt x="2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5"/>
            <p:cNvSpPr/>
            <p:nvPr/>
          </p:nvSpPr>
          <p:spPr>
            <a:xfrm flipH="1">
              <a:off x="4337420" y="-102288"/>
              <a:ext cx="45423" cy="102666"/>
            </a:xfrm>
            <a:custGeom>
              <a:avLst/>
              <a:gdLst/>
              <a:ahLst/>
              <a:cxnLst/>
              <a:rect l="l" t="t" r="r" b="b"/>
              <a:pathLst>
                <a:path w="1142" h="2581" extrusionOk="0">
                  <a:moveTo>
                    <a:pt x="68" y="1"/>
                  </a:moveTo>
                  <a:lnTo>
                    <a:pt x="0" y="47"/>
                  </a:lnTo>
                  <a:lnTo>
                    <a:pt x="1073" y="2580"/>
                  </a:lnTo>
                  <a:lnTo>
                    <a:pt x="1141" y="2535"/>
                  </a:lnTo>
                  <a:lnTo>
                    <a:pt x="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5"/>
            <p:cNvSpPr/>
            <p:nvPr/>
          </p:nvSpPr>
          <p:spPr>
            <a:xfrm flipH="1">
              <a:off x="4343784" y="-98628"/>
              <a:ext cx="46338" cy="101711"/>
            </a:xfrm>
            <a:custGeom>
              <a:avLst/>
              <a:gdLst/>
              <a:ahLst/>
              <a:cxnLst/>
              <a:rect l="l" t="t" r="r" b="b"/>
              <a:pathLst>
                <a:path w="1165" h="2557" extrusionOk="0">
                  <a:moveTo>
                    <a:pt x="69" y="0"/>
                  </a:moveTo>
                  <a:lnTo>
                    <a:pt x="0" y="23"/>
                  </a:lnTo>
                  <a:lnTo>
                    <a:pt x="1073" y="2557"/>
                  </a:lnTo>
                  <a:lnTo>
                    <a:pt x="1164" y="2534"/>
                  </a:lnTo>
                  <a:lnTo>
                    <a:pt x="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5"/>
            <p:cNvSpPr/>
            <p:nvPr/>
          </p:nvSpPr>
          <p:spPr>
            <a:xfrm flipH="1">
              <a:off x="4484508" y="-43258"/>
              <a:ext cx="57236" cy="117185"/>
            </a:xfrm>
            <a:custGeom>
              <a:avLst/>
              <a:gdLst/>
              <a:ahLst/>
              <a:cxnLst/>
              <a:rect l="l" t="t" r="r" b="b"/>
              <a:pathLst>
                <a:path w="1439" h="2946" extrusionOk="0">
                  <a:moveTo>
                    <a:pt x="229" y="1"/>
                  </a:moveTo>
                  <a:lnTo>
                    <a:pt x="1" y="92"/>
                  </a:lnTo>
                  <a:lnTo>
                    <a:pt x="1210" y="2945"/>
                  </a:lnTo>
                  <a:lnTo>
                    <a:pt x="1439" y="2854"/>
                  </a:lnTo>
                  <a:lnTo>
                    <a:pt x="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5"/>
            <p:cNvSpPr/>
            <p:nvPr/>
          </p:nvSpPr>
          <p:spPr>
            <a:xfrm flipH="1">
              <a:off x="4499026" y="-36893"/>
              <a:ext cx="53617" cy="115355"/>
            </a:xfrm>
            <a:custGeom>
              <a:avLst/>
              <a:gdLst/>
              <a:ahLst/>
              <a:cxnLst/>
              <a:rect l="l" t="t" r="r" b="b"/>
              <a:pathLst>
                <a:path w="1348" h="2900" extrusionOk="0">
                  <a:moveTo>
                    <a:pt x="138" y="0"/>
                  </a:moveTo>
                  <a:lnTo>
                    <a:pt x="1" y="69"/>
                  </a:lnTo>
                  <a:lnTo>
                    <a:pt x="1188" y="2899"/>
                  </a:lnTo>
                  <a:lnTo>
                    <a:pt x="1347" y="2831"/>
                  </a:lnTo>
                  <a:lnTo>
                    <a:pt x="1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5"/>
            <p:cNvSpPr/>
            <p:nvPr/>
          </p:nvSpPr>
          <p:spPr>
            <a:xfrm flipH="1">
              <a:off x="4319283" y="-74642"/>
              <a:ext cx="32695" cy="29236"/>
            </a:xfrm>
            <a:custGeom>
              <a:avLst/>
              <a:gdLst/>
              <a:ahLst/>
              <a:cxnLst/>
              <a:rect l="l" t="t" r="r" b="b"/>
              <a:pathLst>
                <a:path w="822" h="735" extrusionOk="0">
                  <a:moveTo>
                    <a:pt x="423" y="1"/>
                  </a:moveTo>
                  <a:cubicBezTo>
                    <a:pt x="373" y="1"/>
                    <a:pt x="323" y="12"/>
                    <a:pt x="274" y="36"/>
                  </a:cubicBezTo>
                  <a:cubicBezTo>
                    <a:pt x="91" y="105"/>
                    <a:pt x="0" y="333"/>
                    <a:pt x="69" y="516"/>
                  </a:cubicBezTo>
                  <a:cubicBezTo>
                    <a:pt x="135" y="649"/>
                    <a:pt x="263" y="734"/>
                    <a:pt x="399" y="734"/>
                  </a:cubicBezTo>
                  <a:cubicBezTo>
                    <a:pt x="448" y="734"/>
                    <a:pt x="499" y="723"/>
                    <a:pt x="548" y="698"/>
                  </a:cubicBezTo>
                  <a:cubicBezTo>
                    <a:pt x="730" y="630"/>
                    <a:pt x="822" y="402"/>
                    <a:pt x="753" y="219"/>
                  </a:cubicBezTo>
                  <a:cubicBezTo>
                    <a:pt x="686" y="85"/>
                    <a:pt x="558" y="1"/>
                    <a:pt x="423" y="1"/>
                  </a:cubicBezTo>
                  <a:close/>
                </a:path>
              </a:pathLst>
            </a:custGeom>
            <a:solidFill>
              <a:srgbClr val="A6A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5"/>
            <p:cNvSpPr/>
            <p:nvPr/>
          </p:nvSpPr>
          <p:spPr>
            <a:xfrm flipH="1">
              <a:off x="4321073" y="-73210"/>
              <a:ext cx="29115" cy="26492"/>
            </a:xfrm>
            <a:custGeom>
              <a:avLst/>
              <a:gdLst/>
              <a:ahLst/>
              <a:cxnLst/>
              <a:rect l="l" t="t" r="r" b="b"/>
              <a:pathLst>
                <a:path w="732" h="666" extrusionOk="0">
                  <a:moveTo>
                    <a:pt x="353" y="0"/>
                  </a:moveTo>
                  <a:cubicBezTo>
                    <a:pt x="313" y="0"/>
                    <a:pt x="271" y="8"/>
                    <a:pt x="229" y="23"/>
                  </a:cubicBezTo>
                  <a:cubicBezTo>
                    <a:pt x="69" y="92"/>
                    <a:pt x="1" y="297"/>
                    <a:pt x="69" y="457"/>
                  </a:cubicBezTo>
                  <a:cubicBezTo>
                    <a:pt x="120" y="593"/>
                    <a:pt x="234" y="666"/>
                    <a:pt x="365" y="666"/>
                  </a:cubicBezTo>
                  <a:cubicBezTo>
                    <a:pt x="410" y="666"/>
                    <a:pt x="456" y="657"/>
                    <a:pt x="503" y="639"/>
                  </a:cubicBezTo>
                  <a:cubicBezTo>
                    <a:pt x="663" y="571"/>
                    <a:pt x="731" y="366"/>
                    <a:pt x="663" y="206"/>
                  </a:cubicBezTo>
                  <a:cubicBezTo>
                    <a:pt x="610" y="83"/>
                    <a:pt x="489"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5"/>
            <p:cNvSpPr/>
            <p:nvPr/>
          </p:nvSpPr>
          <p:spPr>
            <a:xfrm flipH="1">
              <a:off x="4341954" y="-68676"/>
              <a:ext cx="3699" cy="3182"/>
            </a:xfrm>
            <a:custGeom>
              <a:avLst/>
              <a:gdLst/>
              <a:ahLst/>
              <a:cxnLst/>
              <a:rect l="l" t="t" r="r" b="b"/>
              <a:pathLst>
                <a:path w="93" h="80" extrusionOk="0">
                  <a:moveTo>
                    <a:pt x="69" y="1"/>
                  </a:moveTo>
                  <a:cubicBezTo>
                    <a:pt x="46" y="1"/>
                    <a:pt x="24" y="1"/>
                    <a:pt x="24" y="23"/>
                  </a:cubicBezTo>
                  <a:cubicBezTo>
                    <a:pt x="1" y="46"/>
                    <a:pt x="24" y="69"/>
                    <a:pt x="46" y="69"/>
                  </a:cubicBezTo>
                  <a:cubicBezTo>
                    <a:pt x="46" y="77"/>
                    <a:pt x="49" y="79"/>
                    <a:pt x="53" y="79"/>
                  </a:cubicBezTo>
                  <a:cubicBezTo>
                    <a:pt x="62" y="79"/>
                    <a:pt x="77" y="69"/>
                    <a:pt x="92" y="69"/>
                  </a:cubicBezTo>
                  <a:cubicBezTo>
                    <a:pt x="92" y="69"/>
                    <a:pt x="92" y="46"/>
                    <a:pt x="92" y="46"/>
                  </a:cubicBezTo>
                  <a:cubicBezTo>
                    <a:pt x="92" y="46"/>
                    <a:pt x="92" y="23"/>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5"/>
            <p:cNvSpPr/>
            <p:nvPr/>
          </p:nvSpPr>
          <p:spPr>
            <a:xfrm flipH="1">
              <a:off x="4324334" y="-71221"/>
              <a:ext cx="17541" cy="6961"/>
            </a:xfrm>
            <a:custGeom>
              <a:avLst/>
              <a:gdLst/>
              <a:ahLst/>
              <a:cxnLst/>
              <a:rect l="l" t="t" r="r" b="b"/>
              <a:pathLst>
                <a:path w="441" h="175" extrusionOk="0">
                  <a:moveTo>
                    <a:pt x="133" y="1"/>
                  </a:moveTo>
                  <a:cubicBezTo>
                    <a:pt x="95" y="1"/>
                    <a:pt x="57" y="7"/>
                    <a:pt x="20" y="19"/>
                  </a:cubicBezTo>
                  <a:cubicBezTo>
                    <a:pt x="0" y="39"/>
                    <a:pt x="14" y="92"/>
                    <a:pt x="48" y="92"/>
                  </a:cubicBezTo>
                  <a:cubicBezTo>
                    <a:pt x="53" y="92"/>
                    <a:pt x="59" y="91"/>
                    <a:pt x="66" y="87"/>
                  </a:cubicBezTo>
                  <a:cubicBezTo>
                    <a:pt x="91" y="75"/>
                    <a:pt x="118" y="69"/>
                    <a:pt x="146" y="69"/>
                  </a:cubicBezTo>
                  <a:cubicBezTo>
                    <a:pt x="219" y="69"/>
                    <a:pt x="297" y="106"/>
                    <a:pt x="362" y="156"/>
                  </a:cubicBezTo>
                  <a:cubicBezTo>
                    <a:pt x="369" y="169"/>
                    <a:pt x="380" y="175"/>
                    <a:pt x="390" y="175"/>
                  </a:cubicBezTo>
                  <a:cubicBezTo>
                    <a:pt x="415" y="175"/>
                    <a:pt x="440" y="142"/>
                    <a:pt x="408" y="110"/>
                  </a:cubicBezTo>
                  <a:cubicBezTo>
                    <a:pt x="341" y="43"/>
                    <a:pt x="238" y="1"/>
                    <a:pt x="1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5"/>
            <p:cNvSpPr/>
            <p:nvPr/>
          </p:nvSpPr>
          <p:spPr>
            <a:xfrm flipH="1">
              <a:off x="4566604" y="13584"/>
              <a:ext cx="753179" cy="864604"/>
            </a:xfrm>
            <a:custGeom>
              <a:avLst/>
              <a:gdLst/>
              <a:ahLst/>
              <a:cxnLst/>
              <a:rect l="l" t="t" r="r" b="b"/>
              <a:pathLst>
                <a:path w="18936" h="21736" extrusionOk="0">
                  <a:moveTo>
                    <a:pt x="17725" y="1"/>
                  </a:moveTo>
                  <a:cubicBezTo>
                    <a:pt x="17705" y="1"/>
                    <a:pt x="17686" y="3"/>
                    <a:pt x="17667" y="10"/>
                  </a:cubicBezTo>
                  <a:cubicBezTo>
                    <a:pt x="14791" y="1425"/>
                    <a:pt x="11596" y="2132"/>
                    <a:pt x="8811" y="3753"/>
                  </a:cubicBezTo>
                  <a:cubicBezTo>
                    <a:pt x="6437" y="5145"/>
                    <a:pt x="4360" y="7085"/>
                    <a:pt x="2808" y="9368"/>
                  </a:cubicBezTo>
                  <a:cubicBezTo>
                    <a:pt x="1210" y="11696"/>
                    <a:pt x="0" y="14367"/>
                    <a:pt x="1803" y="16946"/>
                  </a:cubicBezTo>
                  <a:cubicBezTo>
                    <a:pt x="3226" y="19025"/>
                    <a:pt x="6160" y="20538"/>
                    <a:pt x="8713" y="20538"/>
                  </a:cubicBezTo>
                  <a:cubicBezTo>
                    <a:pt x="8823" y="20538"/>
                    <a:pt x="8931" y="20535"/>
                    <a:pt x="9039" y="20530"/>
                  </a:cubicBezTo>
                  <a:cubicBezTo>
                    <a:pt x="9359" y="20507"/>
                    <a:pt x="9678" y="20461"/>
                    <a:pt x="9998" y="20370"/>
                  </a:cubicBezTo>
                  <a:cubicBezTo>
                    <a:pt x="11001" y="21159"/>
                    <a:pt x="12348" y="21736"/>
                    <a:pt x="13623" y="21736"/>
                  </a:cubicBezTo>
                  <a:cubicBezTo>
                    <a:pt x="14670" y="21736"/>
                    <a:pt x="15669" y="21347"/>
                    <a:pt x="16389" y="20370"/>
                  </a:cubicBezTo>
                  <a:cubicBezTo>
                    <a:pt x="16500" y="20227"/>
                    <a:pt x="16346" y="20117"/>
                    <a:pt x="16189" y="20117"/>
                  </a:cubicBezTo>
                  <a:cubicBezTo>
                    <a:pt x="16120" y="20117"/>
                    <a:pt x="16050" y="20138"/>
                    <a:pt x="16001" y="20187"/>
                  </a:cubicBezTo>
                  <a:cubicBezTo>
                    <a:pt x="15304" y="20957"/>
                    <a:pt x="14474" y="21272"/>
                    <a:pt x="13620" y="21272"/>
                  </a:cubicBezTo>
                  <a:cubicBezTo>
                    <a:pt x="12599" y="21272"/>
                    <a:pt x="11544" y="20823"/>
                    <a:pt x="10637" y="20164"/>
                  </a:cubicBezTo>
                  <a:cubicBezTo>
                    <a:pt x="12577" y="19388"/>
                    <a:pt x="14015" y="17448"/>
                    <a:pt x="12919" y="15303"/>
                  </a:cubicBezTo>
                  <a:cubicBezTo>
                    <a:pt x="12888" y="15232"/>
                    <a:pt x="12816" y="15202"/>
                    <a:pt x="12739" y="15202"/>
                  </a:cubicBezTo>
                  <a:cubicBezTo>
                    <a:pt x="12592" y="15202"/>
                    <a:pt x="12426" y="15312"/>
                    <a:pt x="12486" y="15462"/>
                  </a:cubicBezTo>
                  <a:cubicBezTo>
                    <a:pt x="13239" y="17357"/>
                    <a:pt x="12075" y="19228"/>
                    <a:pt x="10226" y="19822"/>
                  </a:cubicBezTo>
                  <a:lnTo>
                    <a:pt x="10203" y="19822"/>
                  </a:lnTo>
                  <a:cubicBezTo>
                    <a:pt x="9701" y="19388"/>
                    <a:pt x="9245" y="18886"/>
                    <a:pt x="8902" y="18384"/>
                  </a:cubicBezTo>
                  <a:cubicBezTo>
                    <a:pt x="7647" y="16558"/>
                    <a:pt x="7167" y="14184"/>
                    <a:pt x="7715" y="12016"/>
                  </a:cubicBezTo>
                  <a:cubicBezTo>
                    <a:pt x="9039" y="6834"/>
                    <a:pt x="15065" y="5031"/>
                    <a:pt x="18808" y="2018"/>
                  </a:cubicBezTo>
                  <a:cubicBezTo>
                    <a:pt x="18935" y="1909"/>
                    <a:pt x="18803" y="1786"/>
                    <a:pt x="18674" y="1786"/>
                  </a:cubicBezTo>
                  <a:cubicBezTo>
                    <a:pt x="18641" y="1786"/>
                    <a:pt x="18608" y="1794"/>
                    <a:pt x="18580" y="1813"/>
                  </a:cubicBezTo>
                  <a:cubicBezTo>
                    <a:pt x="14152" y="5008"/>
                    <a:pt x="6802" y="7382"/>
                    <a:pt x="6916" y="14001"/>
                  </a:cubicBezTo>
                  <a:cubicBezTo>
                    <a:pt x="6962" y="16238"/>
                    <a:pt x="7898" y="18475"/>
                    <a:pt x="9541" y="19982"/>
                  </a:cubicBezTo>
                  <a:cubicBezTo>
                    <a:pt x="9277" y="20024"/>
                    <a:pt x="9011" y="20043"/>
                    <a:pt x="8744" y="20043"/>
                  </a:cubicBezTo>
                  <a:cubicBezTo>
                    <a:pt x="7416" y="20043"/>
                    <a:pt x="6067" y="19559"/>
                    <a:pt x="4908" y="18932"/>
                  </a:cubicBezTo>
                  <a:cubicBezTo>
                    <a:pt x="3470" y="18156"/>
                    <a:pt x="2169" y="17014"/>
                    <a:pt x="1621" y="15417"/>
                  </a:cubicBezTo>
                  <a:cubicBezTo>
                    <a:pt x="1005" y="13591"/>
                    <a:pt x="1849" y="11902"/>
                    <a:pt x="2785" y="10349"/>
                  </a:cubicBezTo>
                  <a:cubicBezTo>
                    <a:pt x="4360" y="7770"/>
                    <a:pt x="6597" y="5579"/>
                    <a:pt x="9222" y="4073"/>
                  </a:cubicBezTo>
                  <a:cubicBezTo>
                    <a:pt x="11961" y="2475"/>
                    <a:pt x="15248" y="2018"/>
                    <a:pt x="17850" y="215"/>
                  </a:cubicBezTo>
                  <a:cubicBezTo>
                    <a:pt x="17988" y="116"/>
                    <a:pt x="17853" y="1"/>
                    <a:pt x="177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5"/>
            <p:cNvSpPr/>
            <p:nvPr/>
          </p:nvSpPr>
          <p:spPr>
            <a:xfrm flipH="1">
              <a:off x="1899769" y="303562"/>
              <a:ext cx="83567" cy="68139"/>
            </a:xfrm>
            <a:custGeom>
              <a:avLst/>
              <a:gdLst/>
              <a:ahLst/>
              <a:cxnLst/>
              <a:rect l="l" t="t" r="r" b="b"/>
              <a:pathLst>
                <a:path w="2101" h="1713" extrusionOk="0">
                  <a:moveTo>
                    <a:pt x="0" y="1"/>
                  </a:moveTo>
                  <a:lnTo>
                    <a:pt x="0" y="389"/>
                  </a:lnTo>
                  <a:lnTo>
                    <a:pt x="1963" y="1713"/>
                  </a:lnTo>
                  <a:lnTo>
                    <a:pt x="2100" y="1507"/>
                  </a:lnTo>
                  <a:lnTo>
                    <a:pt x="0"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5"/>
            <p:cNvSpPr/>
            <p:nvPr/>
          </p:nvSpPr>
          <p:spPr>
            <a:xfrm flipH="1">
              <a:off x="3587542" y="126513"/>
              <a:ext cx="196131" cy="210701"/>
            </a:xfrm>
            <a:custGeom>
              <a:avLst/>
              <a:gdLst/>
              <a:ahLst/>
              <a:cxnLst/>
              <a:rect l="l" t="t" r="r" b="b"/>
              <a:pathLst>
                <a:path w="4931" h="5297" fill="none" extrusionOk="0">
                  <a:moveTo>
                    <a:pt x="4931" y="1"/>
                  </a:moveTo>
                  <a:cubicBezTo>
                    <a:pt x="4931" y="1"/>
                    <a:pt x="1507" y="1302"/>
                    <a:pt x="1" y="5296"/>
                  </a:cubicBezTo>
                </a:path>
              </a:pathLst>
            </a:custGeom>
            <a:solidFill>
              <a:schemeClr val="lt1"/>
            </a:solid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5"/>
            <p:cNvSpPr/>
            <p:nvPr/>
          </p:nvSpPr>
          <p:spPr>
            <a:xfrm flipH="1">
              <a:off x="4213044" y="-60521"/>
              <a:ext cx="51787" cy="30032"/>
            </a:xfrm>
            <a:custGeom>
              <a:avLst/>
              <a:gdLst/>
              <a:ahLst/>
              <a:cxnLst/>
              <a:rect l="l" t="t" r="r" b="b"/>
              <a:pathLst>
                <a:path w="1302" h="755" fill="none" extrusionOk="0">
                  <a:moveTo>
                    <a:pt x="0" y="754"/>
                  </a:moveTo>
                  <a:cubicBezTo>
                    <a:pt x="0" y="754"/>
                    <a:pt x="936" y="389"/>
                    <a:pt x="1301" y="1"/>
                  </a:cubicBezTo>
                </a:path>
              </a:pathLst>
            </a:custGeom>
            <a:noFill/>
            <a:ln w="4575"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5"/>
            <p:cNvSpPr/>
            <p:nvPr/>
          </p:nvSpPr>
          <p:spPr>
            <a:xfrm flipH="1">
              <a:off x="4171280" y="-120426"/>
              <a:ext cx="29115" cy="49961"/>
            </a:xfrm>
            <a:custGeom>
              <a:avLst/>
              <a:gdLst/>
              <a:ahLst/>
              <a:cxnLst/>
              <a:rect l="l" t="t" r="r" b="b"/>
              <a:pathLst>
                <a:path w="732" h="1256" fill="none" extrusionOk="0">
                  <a:moveTo>
                    <a:pt x="1" y="1256"/>
                  </a:moveTo>
                  <a:cubicBezTo>
                    <a:pt x="1" y="1256"/>
                    <a:pt x="731" y="617"/>
                    <a:pt x="480" y="0"/>
                  </a:cubicBezTo>
                </a:path>
              </a:pathLst>
            </a:custGeom>
            <a:noFill/>
            <a:ln w="4575"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5"/>
            <p:cNvSpPr/>
            <p:nvPr/>
          </p:nvSpPr>
          <p:spPr>
            <a:xfrm flipH="1">
              <a:off x="4271155" y="-89559"/>
              <a:ext cx="26371" cy="49085"/>
            </a:xfrm>
            <a:custGeom>
              <a:avLst/>
              <a:gdLst/>
              <a:ahLst/>
              <a:cxnLst/>
              <a:rect l="l" t="t" r="r" b="b"/>
              <a:pathLst>
                <a:path w="663" h="1234" fill="none" extrusionOk="0">
                  <a:moveTo>
                    <a:pt x="411" y="1"/>
                  </a:moveTo>
                  <a:cubicBezTo>
                    <a:pt x="411" y="1"/>
                    <a:pt x="663" y="708"/>
                    <a:pt x="1" y="1233"/>
                  </a:cubicBezTo>
                </a:path>
              </a:pathLst>
            </a:custGeom>
            <a:noFill/>
            <a:ln w="2275" cap="rnd" cmpd="sng">
              <a:solidFill>
                <a:schemeClr val="accent4"/>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5"/>
            <p:cNvSpPr/>
            <p:nvPr/>
          </p:nvSpPr>
          <p:spPr>
            <a:xfrm flipH="1">
              <a:off x="4223027" y="3958"/>
              <a:ext cx="16387" cy="20008"/>
            </a:xfrm>
            <a:custGeom>
              <a:avLst/>
              <a:gdLst/>
              <a:ahLst/>
              <a:cxnLst/>
              <a:rect l="l" t="t" r="r" b="b"/>
              <a:pathLst>
                <a:path w="412" h="503" fill="none" extrusionOk="0">
                  <a:moveTo>
                    <a:pt x="411" y="1"/>
                  </a:moveTo>
                  <a:cubicBezTo>
                    <a:pt x="411" y="1"/>
                    <a:pt x="274" y="320"/>
                    <a:pt x="0" y="503"/>
                  </a:cubicBezTo>
                </a:path>
              </a:pathLst>
            </a:custGeom>
            <a:noFill/>
            <a:ln w="2275" cap="rnd" cmpd="sng">
              <a:solidFill>
                <a:schemeClr val="accent4"/>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5"/>
            <p:cNvSpPr/>
            <p:nvPr/>
          </p:nvSpPr>
          <p:spPr>
            <a:xfrm flipH="1">
              <a:off x="4367371" y="-4196"/>
              <a:ext cx="54532" cy="35442"/>
            </a:xfrm>
            <a:custGeom>
              <a:avLst/>
              <a:gdLst/>
              <a:ahLst/>
              <a:cxnLst/>
              <a:rect l="l" t="t" r="r" b="b"/>
              <a:pathLst>
                <a:path w="1371" h="891" fill="none" extrusionOk="0">
                  <a:moveTo>
                    <a:pt x="1370" y="0"/>
                  </a:moveTo>
                  <a:cubicBezTo>
                    <a:pt x="1370" y="0"/>
                    <a:pt x="343" y="434"/>
                    <a:pt x="1" y="890"/>
                  </a:cubicBezTo>
                </a:path>
              </a:pathLst>
            </a:custGeom>
            <a:noFill/>
            <a:ln w="2275" cap="rnd" cmpd="sng">
              <a:solidFill>
                <a:schemeClr val="accent4"/>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flipH="1">
              <a:off x="3809964" y="496045"/>
              <a:ext cx="11813" cy="63604"/>
            </a:xfrm>
            <a:custGeom>
              <a:avLst/>
              <a:gdLst/>
              <a:ahLst/>
              <a:cxnLst/>
              <a:rect l="l" t="t" r="r" b="b"/>
              <a:pathLst>
                <a:path w="297" h="1599" fill="none" extrusionOk="0">
                  <a:moveTo>
                    <a:pt x="69" y="1"/>
                  </a:moveTo>
                  <a:cubicBezTo>
                    <a:pt x="69" y="1"/>
                    <a:pt x="0" y="823"/>
                    <a:pt x="297" y="1599"/>
                  </a:cubicBez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flipH="1">
              <a:off x="3115413" y="392544"/>
              <a:ext cx="40928" cy="167105"/>
            </a:xfrm>
            <a:custGeom>
              <a:avLst/>
              <a:gdLst/>
              <a:ahLst/>
              <a:cxnLst/>
              <a:rect l="l" t="t" r="r" b="b"/>
              <a:pathLst>
                <a:path w="1029" h="4201" fill="none" extrusionOk="0">
                  <a:moveTo>
                    <a:pt x="480" y="1"/>
                  </a:moveTo>
                  <a:cubicBezTo>
                    <a:pt x="480" y="1"/>
                    <a:pt x="1028" y="1964"/>
                    <a:pt x="1" y="4201"/>
                  </a:cubicBezTo>
                </a:path>
              </a:pathLst>
            </a:custGeom>
            <a:solidFill>
              <a:schemeClr val="lt1"/>
            </a:solid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5" name="Google Shape;2115;p25"/>
            <p:cNvGrpSpPr/>
            <p:nvPr/>
          </p:nvGrpSpPr>
          <p:grpSpPr>
            <a:xfrm>
              <a:off x="2962001" y="2010494"/>
              <a:ext cx="273294" cy="323868"/>
              <a:chOff x="2962001" y="2010494"/>
              <a:chExt cx="273294" cy="323868"/>
            </a:xfrm>
          </p:grpSpPr>
          <p:sp>
            <p:nvSpPr>
              <p:cNvPr id="2116" name="Google Shape;2116;p25"/>
              <p:cNvSpPr/>
              <p:nvPr/>
            </p:nvSpPr>
            <p:spPr>
              <a:xfrm flipH="1">
                <a:off x="2962001" y="2059500"/>
                <a:ext cx="273294" cy="274863"/>
              </a:xfrm>
              <a:custGeom>
                <a:avLst/>
                <a:gdLst/>
                <a:ahLst/>
                <a:cxnLst/>
                <a:rect l="l" t="t" r="r" b="b"/>
                <a:pathLst>
                  <a:path w="6871" h="6910" extrusionOk="0">
                    <a:moveTo>
                      <a:pt x="2990" y="1"/>
                    </a:moveTo>
                    <a:lnTo>
                      <a:pt x="731" y="3242"/>
                    </a:lnTo>
                    <a:cubicBezTo>
                      <a:pt x="0" y="4292"/>
                      <a:pt x="274" y="5753"/>
                      <a:pt x="1347" y="6483"/>
                    </a:cubicBezTo>
                    <a:cubicBezTo>
                      <a:pt x="1749" y="6772"/>
                      <a:pt x="2211" y="6910"/>
                      <a:pt x="2670" y="6910"/>
                    </a:cubicBezTo>
                    <a:cubicBezTo>
                      <a:pt x="3409" y="6910"/>
                      <a:pt x="4137" y="6552"/>
                      <a:pt x="4588" y="5890"/>
                    </a:cubicBezTo>
                    <a:lnTo>
                      <a:pt x="6871" y="2649"/>
                    </a:lnTo>
                    <a:lnTo>
                      <a:pt x="2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flipH="1">
                <a:off x="2962001" y="2010494"/>
                <a:ext cx="154367" cy="154376"/>
              </a:xfrm>
              <a:custGeom>
                <a:avLst/>
                <a:gdLst/>
                <a:ahLst/>
                <a:cxnLst/>
                <a:rect l="l" t="t" r="r" b="b"/>
                <a:pathLst>
                  <a:path w="3881" h="3881" extrusionOk="0">
                    <a:moveTo>
                      <a:pt x="3698" y="0"/>
                    </a:moveTo>
                    <a:lnTo>
                      <a:pt x="0" y="1233"/>
                    </a:lnTo>
                    <a:lnTo>
                      <a:pt x="3881" y="3881"/>
                    </a:lnTo>
                    <a:lnTo>
                      <a:pt x="3881" y="3881"/>
                    </a:lnTo>
                    <a:lnTo>
                      <a:pt x="3698" y="0"/>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flipH="1">
                <a:off x="2967450" y="2010494"/>
                <a:ext cx="42718" cy="40891"/>
              </a:xfrm>
              <a:custGeom>
                <a:avLst/>
                <a:gdLst/>
                <a:ahLst/>
                <a:cxnLst/>
                <a:rect l="l" t="t" r="r" b="b"/>
                <a:pathLst>
                  <a:path w="1074" h="1028" extrusionOk="0">
                    <a:moveTo>
                      <a:pt x="1028" y="0"/>
                    </a:moveTo>
                    <a:lnTo>
                      <a:pt x="1" y="343"/>
                    </a:lnTo>
                    <a:lnTo>
                      <a:pt x="1074" y="1027"/>
                    </a:lnTo>
                    <a:lnTo>
                      <a:pt x="10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flipH="1">
                <a:off x="3116328" y="2087663"/>
                <a:ext cx="66305" cy="90852"/>
              </a:xfrm>
              <a:custGeom>
                <a:avLst/>
                <a:gdLst/>
                <a:ahLst/>
                <a:cxnLst/>
                <a:rect l="l" t="t" r="r" b="b"/>
                <a:pathLst>
                  <a:path w="1667" h="2284" fill="none" extrusionOk="0">
                    <a:moveTo>
                      <a:pt x="1666" y="1"/>
                    </a:moveTo>
                    <a:lnTo>
                      <a:pt x="0" y="2283"/>
                    </a:lnTo>
                  </a:path>
                </a:pathLst>
              </a:custGeom>
              <a:noFill/>
              <a:ln w="6850" cap="rnd" cmpd="sng">
                <a:solidFill>
                  <a:srgbClr val="FDA9D8"/>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flipH="1">
                <a:off x="3026476" y="2220201"/>
                <a:ext cx="66305" cy="89937"/>
              </a:xfrm>
              <a:custGeom>
                <a:avLst/>
                <a:gdLst/>
                <a:ahLst/>
                <a:cxnLst/>
                <a:rect l="l" t="t" r="r" b="b"/>
                <a:pathLst>
                  <a:path w="1667" h="2261" fill="none" extrusionOk="0">
                    <a:moveTo>
                      <a:pt x="1667" y="1"/>
                    </a:moveTo>
                    <a:lnTo>
                      <a:pt x="1" y="2261"/>
                    </a:lnTo>
                  </a:path>
                </a:pathLst>
              </a:custGeom>
              <a:noFill/>
              <a:ln w="6850" cap="rnd" cmpd="sng">
                <a:solidFill>
                  <a:srgbClr val="FDA9D8"/>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1" name="Google Shape;2121;p25"/>
            <p:cNvSpPr/>
            <p:nvPr/>
          </p:nvSpPr>
          <p:spPr>
            <a:xfrm flipH="1">
              <a:off x="604258" y="1511127"/>
              <a:ext cx="108069" cy="40891"/>
            </a:xfrm>
            <a:custGeom>
              <a:avLst/>
              <a:gdLst/>
              <a:ahLst/>
              <a:cxnLst/>
              <a:rect l="l" t="t" r="r" b="b"/>
              <a:pathLst>
                <a:path w="2717" h="1028" fill="none" extrusionOk="0">
                  <a:moveTo>
                    <a:pt x="1" y="1028"/>
                  </a:moveTo>
                  <a:lnTo>
                    <a:pt x="2717" y="0"/>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flipH="1">
              <a:off x="437203" y="1710890"/>
              <a:ext cx="108069" cy="40891"/>
            </a:xfrm>
            <a:custGeom>
              <a:avLst/>
              <a:gdLst/>
              <a:ahLst/>
              <a:cxnLst/>
              <a:rect l="l" t="t" r="r" b="b"/>
              <a:pathLst>
                <a:path w="2717" h="1028" fill="none" extrusionOk="0">
                  <a:moveTo>
                    <a:pt x="1" y="1027"/>
                  </a:moveTo>
                  <a:lnTo>
                    <a:pt x="2717" y="0"/>
                  </a:ln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flipH="1">
              <a:off x="813952" y="237293"/>
              <a:ext cx="89931" cy="113525"/>
            </a:xfrm>
            <a:custGeom>
              <a:avLst/>
              <a:gdLst/>
              <a:ahLst/>
              <a:cxnLst/>
              <a:rect l="l" t="t" r="r" b="b"/>
              <a:pathLst>
                <a:path w="2261" h="2854" fill="none" extrusionOk="0">
                  <a:moveTo>
                    <a:pt x="1" y="2854"/>
                  </a:moveTo>
                  <a:cubicBezTo>
                    <a:pt x="1" y="2854"/>
                    <a:pt x="480" y="685"/>
                    <a:pt x="2260" y="1"/>
                  </a:cubicBezTo>
                </a:path>
              </a:pathLst>
            </a:custGeom>
            <a:noFill/>
            <a:ln w="970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flipH="1">
              <a:off x="419941" y="567804"/>
              <a:ext cx="107154" cy="116230"/>
            </a:xfrm>
            <a:custGeom>
              <a:avLst/>
              <a:gdLst/>
              <a:ahLst/>
              <a:cxnLst/>
              <a:rect l="l" t="t" r="r" b="b"/>
              <a:pathLst>
                <a:path w="2694" h="2922" fill="none" extrusionOk="0">
                  <a:moveTo>
                    <a:pt x="0" y="2922"/>
                  </a:moveTo>
                  <a:cubicBezTo>
                    <a:pt x="0" y="2922"/>
                    <a:pt x="1917" y="1780"/>
                    <a:pt x="2693" y="0"/>
                  </a:cubicBezTo>
                </a:path>
              </a:pathLst>
            </a:custGeom>
            <a:noFill/>
            <a:ln w="9700" cap="rnd" cmpd="sng">
              <a:solidFill>
                <a:srgbClr val="DAB454"/>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flipH="1">
              <a:off x="2715952" y="1231492"/>
              <a:ext cx="41804" cy="49046"/>
            </a:xfrm>
            <a:custGeom>
              <a:avLst/>
              <a:gdLst/>
              <a:ahLst/>
              <a:cxnLst/>
              <a:rect l="l" t="t" r="r" b="b"/>
              <a:pathLst>
                <a:path w="1051" h="1233" fill="none" extrusionOk="0">
                  <a:moveTo>
                    <a:pt x="0" y="0"/>
                  </a:moveTo>
                  <a:lnTo>
                    <a:pt x="1050" y="1233"/>
                  </a:lnTo>
                </a:path>
              </a:pathLst>
            </a:custGeom>
            <a:noFill/>
            <a:ln w="6850" cap="rnd" cmpd="sng">
              <a:solidFill>
                <a:srgbClr val="FBD87E"/>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flipH="1">
              <a:off x="2010543" y="238208"/>
              <a:ext cx="77203" cy="58155"/>
            </a:xfrm>
            <a:custGeom>
              <a:avLst/>
              <a:gdLst/>
              <a:ahLst/>
              <a:cxnLst/>
              <a:rect l="l" t="t" r="r" b="b"/>
              <a:pathLst>
                <a:path w="1941" h="1462" fill="none" extrusionOk="0">
                  <a:moveTo>
                    <a:pt x="0" y="0"/>
                  </a:moveTo>
                  <a:lnTo>
                    <a:pt x="1941" y="1461"/>
                  </a:lnTo>
                </a:path>
              </a:pathLst>
            </a:custGeom>
            <a:noFill/>
            <a:ln w="685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flipH="1">
              <a:off x="2153971" y="503325"/>
              <a:ext cx="58151" cy="77208"/>
            </a:xfrm>
            <a:custGeom>
              <a:avLst/>
              <a:gdLst/>
              <a:ahLst/>
              <a:cxnLst/>
              <a:rect l="l" t="t" r="r" b="b"/>
              <a:pathLst>
                <a:path w="1462" h="1941" fill="none" extrusionOk="0">
                  <a:moveTo>
                    <a:pt x="1461" y="0"/>
                  </a:moveTo>
                  <a:lnTo>
                    <a:pt x="0" y="1941"/>
                  </a:lnTo>
                </a:path>
              </a:pathLst>
            </a:custGeom>
            <a:noFill/>
            <a:ln w="6850" cap="rnd" cmpd="sng">
              <a:solidFill>
                <a:schemeClr val="l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25"/>
            <p:cNvGrpSpPr/>
            <p:nvPr/>
          </p:nvGrpSpPr>
          <p:grpSpPr>
            <a:xfrm>
              <a:off x="763207" y="-18504"/>
              <a:ext cx="3376234" cy="3419337"/>
              <a:chOff x="990957" y="-880429"/>
              <a:chExt cx="3376234" cy="3419337"/>
            </a:xfrm>
          </p:grpSpPr>
          <p:sp>
            <p:nvSpPr>
              <p:cNvPr id="2129" name="Google Shape;2129;p25"/>
              <p:cNvSpPr/>
              <p:nvPr/>
            </p:nvSpPr>
            <p:spPr>
              <a:xfrm>
                <a:off x="2615693" y="83833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3656851" y="863908"/>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990957" y="1391154"/>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2734736" y="-880429"/>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4307320" y="1743009"/>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4006854" y="1482629"/>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5"/>
              <p:cNvSpPr/>
              <p:nvPr/>
            </p:nvSpPr>
            <p:spPr>
              <a:xfrm>
                <a:off x="3365272" y="1959706"/>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5"/>
              <p:cNvSpPr/>
              <p:nvPr/>
            </p:nvSpPr>
            <p:spPr>
              <a:xfrm>
                <a:off x="3361835" y="37955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2392866" y="2462386"/>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8" name="Google Shape;2138;p25"/>
              <p:cNvGrpSpPr/>
              <p:nvPr/>
            </p:nvGrpSpPr>
            <p:grpSpPr>
              <a:xfrm>
                <a:off x="1570454" y="-97377"/>
                <a:ext cx="358499" cy="447941"/>
                <a:chOff x="4896454" y="199085"/>
                <a:chExt cx="358499" cy="447941"/>
              </a:xfrm>
            </p:grpSpPr>
            <p:sp>
              <p:nvSpPr>
                <p:cNvPr id="2139" name="Google Shape;2139;p25"/>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50" name="Google Shape;2150;p25"/>
            <p:cNvSpPr/>
            <p:nvPr/>
          </p:nvSpPr>
          <p:spPr>
            <a:xfrm>
              <a:off x="3822017" y="892967"/>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5"/>
            <p:cNvSpPr/>
            <p:nvPr/>
          </p:nvSpPr>
          <p:spPr>
            <a:xfrm>
              <a:off x="4548779" y="1207567"/>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5"/>
            <p:cNvSpPr/>
            <p:nvPr/>
          </p:nvSpPr>
          <p:spPr>
            <a:xfrm>
              <a:off x="1248022" y="44813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3" name="Google Shape;2153;p25"/>
            <p:cNvGrpSpPr/>
            <p:nvPr/>
          </p:nvGrpSpPr>
          <p:grpSpPr>
            <a:xfrm>
              <a:off x="2266618" y="2138670"/>
              <a:ext cx="338118" cy="385232"/>
              <a:chOff x="8822856" y="2734170"/>
              <a:chExt cx="338118" cy="385232"/>
            </a:xfrm>
          </p:grpSpPr>
          <p:sp>
            <p:nvSpPr>
              <p:cNvPr id="2154" name="Google Shape;2154;p25"/>
              <p:cNvSpPr/>
              <p:nvPr/>
            </p:nvSpPr>
            <p:spPr>
              <a:xfrm>
                <a:off x="8980792" y="3062395"/>
                <a:ext cx="63575" cy="51222"/>
              </a:xfrm>
              <a:custGeom>
                <a:avLst/>
                <a:gdLst/>
                <a:ahLst/>
                <a:cxnLst/>
                <a:rect l="l" t="t" r="r" b="b"/>
                <a:pathLst>
                  <a:path w="2352" h="1895" extrusionOk="0">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9076424" y="2914947"/>
                <a:ext cx="76522" cy="75279"/>
              </a:xfrm>
              <a:custGeom>
                <a:avLst/>
                <a:gdLst/>
                <a:ahLst/>
                <a:cxnLst/>
                <a:rect l="l" t="t" r="r" b="b"/>
                <a:pathLst>
                  <a:path w="2831" h="2785" extrusionOk="0">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8828397" y="2738495"/>
                <a:ext cx="181425" cy="231377"/>
              </a:xfrm>
              <a:custGeom>
                <a:avLst/>
                <a:gdLst/>
                <a:ahLst/>
                <a:cxnLst/>
                <a:rect l="l" t="t" r="r" b="b"/>
                <a:pathLst>
                  <a:path w="6712" h="8560" extrusionOk="0">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8856157" y="2768714"/>
                <a:ext cx="51249" cy="156774"/>
              </a:xfrm>
              <a:custGeom>
                <a:avLst/>
                <a:gdLst/>
                <a:ahLst/>
                <a:cxnLst/>
                <a:rect l="l" t="t" r="r" b="b"/>
                <a:pathLst>
                  <a:path w="1896" h="5800" extrusionOk="0">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FFFFFF">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a:off x="9097400" y="2929732"/>
                <a:ext cx="24084" cy="41167"/>
              </a:xfrm>
              <a:custGeom>
                <a:avLst/>
                <a:gdLst/>
                <a:ahLst/>
                <a:cxnLst/>
                <a:rect l="l" t="t" r="r" b="b"/>
                <a:pathLst>
                  <a:path w="891" h="1523" extrusionOk="0">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FFFFFF">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5"/>
              <p:cNvSpPr/>
              <p:nvPr/>
            </p:nvSpPr>
            <p:spPr>
              <a:xfrm>
                <a:off x="8822856" y="2734170"/>
                <a:ext cx="192508" cy="241351"/>
              </a:xfrm>
              <a:custGeom>
                <a:avLst/>
                <a:gdLst/>
                <a:ahLst/>
                <a:cxnLst/>
                <a:rect l="l" t="t" r="r" b="b"/>
                <a:pathLst>
                  <a:path w="7122" h="8929" extrusionOk="0">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a:off x="9072099" y="2910000"/>
                <a:ext cx="88875" cy="86685"/>
              </a:xfrm>
              <a:custGeom>
                <a:avLst/>
                <a:gdLst/>
                <a:ahLst/>
                <a:cxnLst/>
                <a:rect l="l" t="t" r="r" b="b"/>
                <a:pathLst>
                  <a:path w="3288" h="3207" extrusionOk="0">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8975224" y="3056827"/>
                <a:ext cx="72224" cy="62574"/>
              </a:xfrm>
              <a:custGeom>
                <a:avLst/>
                <a:gdLst/>
                <a:ahLst/>
                <a:cxnLst/>
                <a:rect l="l" t="t" r="r" b="b"/>
                <a:pathLst>
                  <a:path w="2672" h="2315" extrusionOk="0">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2" name="Google Shape;2162;p25"/>
            <p:cNvSpPr/>
            <p:nvPr/>
          </p:nvSpPr>
          <p:spPr>
            <a:xfrm>
              <a:off x="2275154" y="2838229"/>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3579363" y="297359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4" name="Google Shape;2164;p25"/>
            <p:cNvGrpSpPr/>
            <p:nvPr/>
          </p:nvGrpSpPr>
          <p:grpSpPr>
            <a:xfrm>
              <a:off x="358051" y="2547968"/>
              <a:ext cx="1954862" cy="2205782"/>
              <a:chOff x="358051" y="2547968"/>
              <a:chExt cx="1954862" cy="2205782"/>
            </a:xfrm>
          </p:grpSpPr>
          <p:sp>
            <p:nvSpPr>
              <p:cNvPr id="2165" name="Google Shape;2165;p25"/>
              <p:cNvSpPr/>
              <p:nvPr/>
            </p:nvSpPr>
            <p:spPr>
              <a:xfrm flipH="1">
                <a:off x="1585666" y="4672166"/>
                <a:ext cx="146213" cy="72196"/>
              </a:xfrm>
              <a:custGeom>
                <a:avLst/>
                <a:gdLst/>
                <a:ahLst/>
                <a:cxnLst/>
                <a:rect l="l" t="t" r="r" b="b"/>
                <a:pathLst>
                  <a:path w="3676" h="1815" extrusionOk="0">
                    <a:moveTo>
                      <a:pt x="3542" y="1"/>
                    </a:moveTo>
                    <a:cubicBezTo>
                      <a:pt x="3291" y="1"/>
                      <a:pt x="2562" y="291"/>
                      <a:pt x="1736" y="695"/>
                    </a:cubicBezTo>
                    <a:cubicBezTo>
                      <a:pt x="754" y="1197"/>
                      <a:pt x="1" y="1676"/>
                      <a:pt x="47" y="1790"/>
                    </a:cubicBezTo>
                    <a:cubicBezTo>
                      <a:pt x="56" y="1807"/>
                      <a:pt x="83" y="1815"/>
                      <a:pt x="123" y="1815"/>
                    </a:cubicBezTo>
                    <a:cubicBezTo>
                      <a:pt x="362" y="1815"/>
                      <a:pt x="1102" y="1538"/>
                      <a:pt x="1941" y="1128"/>
                    </a:cubicBezTo>
                    <a:cubicBezTo>
                      <a:pt x="2923" y="626"/>
                      <a:pt x="3676" y="147"/>
                      <a:pt x="3630" y="33"/>
                    </a:cubicBezTo>
                    <a:cubicBezTo>
                      <a:pt x="3619" y="11"/>
                      <a:pt x="3589" y="1"/>
                      <a:pt x="3542" y="1"/>
                    </a:cubicBezTo>
                    <a:close/>
                  </a:path>
                </a:pathLst>
              </a:custGeom>
              <a:solidFill>
                <a:srgbClr val="424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5"/>
              <p:cNvSpPr/>
              <p:nvPr/>
            </p:nvSpPr>
            <p:spPr>
              <a:xfrm flipH="1">
                <a:off x="858460" y="3153620"/>
                <a:ext cx="166419" cy="68179"/>
              </a:xfrm>
              <a:custGeom>
                <a:avLst/>
                <a:gdLst/>
                <a:ahLst/>
                <a:cxnLst/>
                <a:rect l="l" t="t" r="r" b="b"/>
                <a:pathLst>
                  <a:path w="4184" h="1714" extrusionOk="0">
                    <a:moveTo>
                      <a:pt x="3597" y="293"/>
                    </a:moveTo>
                    <a:cubicBezTo>
                      <a:pt x="3693" y="293"/>
                      <a:pt x="3750" y="395"/>
                      <a:pt x="3750" y="479"/>
                    </a:cubicBezTo>
                    <a:cubicBezTo>
                      <a:pt x="3796" y="547"/>
                      <a:pt x="3773" y="661"/>
                      <a:pt x="3705" y="730"/>
                    </a:cubicBezTo>
                    <a:cubicBezTo>
                      <a:pt x="3408" y="958"/>
                      <a:pt x="2997" y="912"/>
                      <a:pt x="2655" y="981"/>
                    </a:cubicBezTo>
                    <a:cubicBezTo>
                      <a:pt x="2332" y="1057"/>
                      <a:pt x="2009" y="1180"/>
                      <a:pt x="1673" y="1180"/>
                    </a:cubicBezTo>
                    <a:cubicBezTo>
                      <a:pt x="1605" y="1180"/>
                      <a:pt x="1537" y="1175"/>
                      <a:pt x="1468" y="1163"/>
                    </a:cubicBezTo>
                    <a:cubicBezTo>
                      <a:pt x="1376" y="1163"/>
                      <a:pt x="1308" y="1027"/>
                      <a:pt x="1331" y="935"/>
                    </a:cubicBezTo>
                    <a:cubicBezTo>
                      <a:pt x="1486" y="347"/>
                      <a:pt x="2350" y="296"/>
                      <a:pt x="3017" y="296"/>
                    </a:cubicBezTo>
                    <a:cubicBezTo>
                      <a:pt x="3156" y="296"/>
                      <a:pt x="3287" y="299"/>
                      <a:pt x="3401" y="299"/>
                    </a:cubicBezTo>
                    <a:cubicBezTo>
                      <a:pt x="3462" y="299"/>
                      <a:pt x="3518" y="298"/>
                      <a:pt x="3568" y="296"/>
                    </a:cubicBezTo>
                    <a:cubicBezTo>
                      <a:pt x="3578" y="294"/>
                      <a:pt x="3587" y="293"/>
                      <a:pt x="3597" y="293"/>
                    </a:cubicBezTo>
                    <a:close/>
                    <a:moveTo>
                      <a:pt x="3275" y="0"/>
                    </a:moveTo>
                    <a:cubicBezTo>
                      <a:pt x="2081" y="0"/>
                      <a:pt x="0" y="464"/>
                      <a:pt x="600" y="1392"/>
                    </a:cubicBezTo>
                    <a:cubicBezTo>
                      <a:pt x="754" y="1631"/>
                      <a:pt x="985" y="1713"/>
                      <a:pt x="1241" y="1713"/>
                    </a:cubicBezTo>
                    <a:cubicBezTo>
                      <a:pt x="1668" y="1713"/>
                      <a:pt x="2166" y="1483"/>
                      <a:pt x="2495" y="1369"/>
                    </a:cubicBezTo>
                    <a:cubicBezTo>
                      <a:pt x="2997" y="1232"/>
                      <a:pt x="4093" y="1095"/>
                      <a:pt x="4184" y="479"/>
                    </a:cubicBezTo>
                    <a:cubicBezTo>
                      <a:pt x="4184" y="387"/>
                      <a:pt x="4138" y="273"/>
                      <a:pt x="4047" y="205"/>
                    </a:cubicBezTo>
                    <a:cubicBezTo>
                      <a:pt x="4047" y="159"/>
                      <a:pt x="4001" y="136"/>
                      <a:pt x="3956" y="91"/>
                    </a:cubicBezTo>
                    <a:cubicBezTo>
                      <a:pt x="3826" y="30"/>
                      <a:pt x="3579" y="0"/>
                      <a:pt x="3275" y="0"/>
                    </a:cubicBezTo>
                    <a:close/>
                  </a:path>
                </a:pathLst>
              </a:custGeom>
              <a:solidFill>
                <a:srgbClr val="424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5"/>
              <p:cNvSpPr/>
              <p:nvPr/>
            </p:nvSpPr>
            <p:spPr>
              <a:xfrm flipH="1">
                <a:off x="858460" y="3149085"/>
                <a:ext cx="166419" cy="67542"/>
              </a:xfrm>
              <a:custGeom>
                <a:avLst/>
                <a:gdLst/>
                <a:ahLst/>
                <a:cxnLst/>
                <a:rect l="l" t="t" r="r" b="b"/>
                <a:pathLst>
                  <a:path w="4184" h="1698" extrusionOk="0">
                    <a:moveTo>
                      <a:pt x="3568" y="273"/>
                    </a:moveTo>
                    <a:cubicBezTo>
                      <a:pt x="3682" y="273"/>
                      <a:pt x="3750" y="364"/>
                      <a:pt x="3750" y="456"/>
                    </a:cubicBezTo>
                    <a:cubicBezTo>
                      <a:pt x="3796" y="547"/>
                      <a:pt x="3773" y="661"/>
                      <a:pt x="3705" y="707"/>
                    </a:cubicBezTo>
                    <a:cubicBezTo>
                      <a:pt x="3408" y="935"/>
                      <a:pt x="2997" y="912"/>
                      <a:pt x="2655" y="981"/>
                    </a:cubicBezTo>
                    <a:cubicBezTo>
                      <a:pt x="2332" y="1057"/>
                      <a:pt x="2009" y="1180"/>
                      <a:pt x="1673" y="1180"/>
                    </a:cubicBezTo>
                    <a:cubicBezTo>
                      <a:pt x="1605" y="1180"/>
                      <a:pt x="1537" y="1175"/>
                      <a:pt x="1468" y="1163"/>
                    </a:cubicBezTo>
                    <a:cubicBezTo>
                      <a:pt x="1376" y="1141"/>
                      <a:pt x="1308" y="1026"/>
                      <a:pt x="1331" y="935"/>
                    </a:cubicBezTo>
                    <a:cubicBezTo>
                      <a:pt x="1499" y="298"/>
                      <a:pt x="2499" y="276"/>
                      <a:pt x="3180" y="276"/>
                    </a:cubicBezTo>
                    <a:cubicBezTo>
                      <a:pt x="3229" y="276"/>
                      <a:pt x="3278" y="276"/>
                      <a:pt x="3324" y="276"/>
                    </a:cubicBezTo>
                    <a:cubicBezTo>
                      <a:pt x="3415" y="276"/>
                      <a:pt x="3497" y="276"/>
                      <a:pt x="3568" y="273"/>
                    </a:cubicBezTo>
                    <a:close/>
                    <a:moveTo>
                      <a:pt x="3275" y="0"/>
                    </a:moveTo>
                    <a:cubicBezTo>
                      <a:pt x="2081" y="0"/>
                      <a:pt x="0" y="464"/>
                      <a:pt x="600" y="1392"/>
                    </a:cubicBezTo>
                    <a:cubicBezTo>
                      <a:pt x="752" y="1619"/>
                      <a:pt x="979" y="1697"/>
                      <a:pt x="1230" y="1697"/>
                    </a:cubicBezTo>
                    <a:cubicBezTo>
                      <a:pt x="1660" y="1697"/>
                      <a:pt x="2164" y="1470"/>
                      <a:pt x="2495" y="1369"/>
                    </a:cubicBezTo>
                    <a:cubicBezTo>
                      <a:pt x="2997" y="1209"/>
                      <a:pt x="4093" y="1072"/>
                      <a:pt x="4184" y="456"/>
                    </a:cubicBezTo>
                    <a:cubicBezTo>
                      <a:pt x="4184" y="364"/>
                      <a:pt x="4138" y="273"/>
                      <a:pt x="4047" y="205"/>
                    </a:cubicBezTo>
                    <a:cubicBezTo>
                      <a:pt x="4047" y="159"/>
                      <a:pt x="4001" y="113"/>
                      <a:pt x="3956" y="91"/>
                    </a:cubicBezTo>
                    <a:cubicBezTo>
                      <a:pt x="3826" y="30"/>
                      <a:pt x="3579" y="0"/>
                      <a:pt x="3275" y="0"/>
                    </a:cubicBezTo>
                    <a:close/>
                  </a:path>
                </a:pathLst>
              </a:custGeom>
              <a:solidFill>
                <a:srgbClr val="7A8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5"/>
              <p:cNvSpPr/>
              <p:nvPr/>
            </p:nvSpPr>
            <p:spPr>
              <a:xfrm flipH="1">
                <a:off x="921106" y="3150836"/>
                <a:ext cx="99875" cy="65673"/>
              </a:xfrm>
              <a:custGeom>
                <a:avLst/>
                <a:gdLst/>
                <a:ahLst/>
                <a:cxnLst/>
                <a:rect l="l" t="t" r="r" b="b"/>
                <a:pathLst>
                  <a:path w="2511" h="1651" extrusionOk="0">
                    <a:moveTo>
                      <a:pt x="2511" y="1"/>
                    </a:moveTo>
                    <a:lnTo>
                      <a:pt x="2511" y="1"/>
                    </a:lnTo>
                    <a:cubicBezTo>
                      <a:pt x="1370" y="115"/>
                      <a:pt x="0" y="572"/>
                      <a:pt x="502" y="1348"/>
                    </a:cubicBezTo>
                    <a:cubicBezTo>
                      <a:pt x="653" y="1573"/>
                      <a:pt x="883" y="1650"/>
                      <a:pt x="1133" y="1650"/>
                    </a:cubicBezTo>
                    <a:cubicBezTo>
                      <a:pt x="1262" y="1650"/>
                      <a:pt x="1397" y="1630"/>
                      <a:pt x="1529" y="1599"/>
                    </a:cubicBezTo>
                    <a:cubicBezTo>
                      <a:pt x="1503" y="1595"/>
                      <a:pt x="1469" y="1594"/>
                      <a:pt x="1431" y="1594"/>
                    </a:cubicBezTo>
                    <a:cubicBezTo>
                      <a:pt x="1355" y="1594"/>
                      <a:pt x="1261" y="1599"/>
                      <a:pt x="1170" y="1599"/>
                    </a:cubicBezTo>
                    <a:cubicBezTo>
                      <a:pt x="1033" y="1599"/>
                      <a:pt x="902" y="1587"/>
                      <a:pt x="845" y="1530"/>
                    </a:cubicBezTo>
                    <a:cubicBezTo>
                      <a:pt x="662" y="1348"/>
                      <a:pt x="525" y="1097"/>
                      <a:pt x="594" y="937"/>
                    </a:cubicBezTo>
                    <a:cubicBezTo>
                      <a:pt x="639" y="686"/>
                      <a:pt x="1256" y="412"/>
                      <a:pt x="1529" y="275"/>
                    </a:cubicBezTo>
                    <a:cubicBezTo>
                      <a:pt x="1849" y="115"/>
                      <a:pt x="2169" y="47"/>
                      <a:pt x="2511" y="1"/>
                    </a:cubicBezTo>
                    <a:close/>
                  </a:path>
                </a:pathLst>
              </a:custGeom>
              <a:solidFill>
                <a:srgbClr val="A8B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flipH="1">
                <a:off x="899309" y="3046340"/>
                <a:ext cx="168885" cy="99245"/>
              </a:xfrm>
              <a:custGeom>
                <a:avLst/>
                <a:gdLst/>
                <a:ahLst/>
                <a:cxnLst/>
                <a:rect l="l" t="t" r="r" b="b"/>
                <a:pathLst>
                  <a:path w="4246" h="2495" extrusionOk="0">
                    <a:moveTo>
                      <a:pt x="3564" y="308"/>
                    </a:moveTo>
                    <a:cubicBezTo>
                      <a:pt x="3643" y="308"/>
                      <a:pt x="3703" y="365"/>
                      <a:pt x="3721" y="437"/>
                    </a:cubicBezTo>
                    <a:cubicBezTo>
                      <a:pt x="3789" y="482"/>
                      <a:pt x="3812" y="596"/>
                      <a:pt x="3766" y="688"/>
                    </a:cubicBezTo>
                    <a:cubicBezTo>
                      <a:pt x="3561" y="1007"/>
                      <a:pt x="3173" y="1099"/>
                      <a:pt x="2876" y="1281"/>
                    </a:cubicBezTo>
                    <a:cubicBezTo>
                      <a:pt x="2511" y="1487"/>
                      <a:pt x="2237" y="1783"/>
                      <a:pt x="1803" y="1852"/>
                    </a:cubicBezTo>
                    <a:cubicBezTo>
                      <a:pt x="1794" y="1854"/>
                      <a:pt x="1784" y="1855"/>
                      <a:pt x="1775" y="1855"/>
                    </a:cubicBezTo>
                    <a:cubicBezTo>
                      <a:pt x="1694" y="1855"/>
                      <a:pt x="1618" y="1774"/>
                      <a:pt x="1598" y="1692"/>
                    </a:cubicBezTo>
                    <a:cubicBezTo>
                      <a:pt x="1529" y="893"/>
                      <a:pt x="2945" y="551"/>
                      <a:pt x="3492" y="323"/>
                    </a:cubicBezTo>
                    <a:cubicBezTo>
                      <a:pt x="3517" y="313"/>
                      <a:pt x="3541" y="308"/>
                      <a:pt x="3564" y="308"/>
                    </a:cubicBezTo>
                    <a:close/>
                    <a:moveTo>
                      <a:pt x="3743" y="1"/>
                    </a:moveTo>
                    <a:cubicBezTo>
                      <a:pt x="2974" y="1"/>
                      <a:pt x="1" y="1527"/>
                      <a:pt x="1073" y="2354"/>
                    </a:cubicBezTo>
                    <a:cubicBezTo>
                      <a:pt x="1202" y="2453"/>
                      <a:pt x="1338" y="2494"/>
                      <a:pt x="1477" y="2494"/>
                    </a:cubicBezTo>
                    <a:cubicBezTo>
                      <a:pt x="1978" y="2494"/>
                      <a:pt x="2514" y="1960"/>
                      <a:pt x="2853" y="1692"/>
                    </a:cubicBezTo>
                    <a:cubicBezTo>
                      <a:pt x="3264" y="1395"/>
                      <a:pt x="4246" y="893"/>
                      <a:pt x="4132" y="277"/>
                    </a:cubicBezTo>
                    <a:cubicBezTo>
                      <a:pt x="4109" y="186"/>
                      <a:pt x="4017" y="117"/>
                      <a:pt x="3926" y="71"/>
                    </a:cubicBezTo>
                    <a:cubicBezTo>
                      <a:pt x="3903" y="49"/>
                      <a:pt x="3858" y="3"/>
                      <a:pt x="3789" y="3"/>
                    </a:cubicBezTo>
                    <a:cubicBezTo>
                      <a:pt x="3775" y="2"/>
                      <a:pt x="3759" y="1"/>
                      <a:pt x="3743" y="1"/>
                    </a:cubicBez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flipH="1">
                <a:off x="901099" y="3041805"/>
                <a:ext cx="168924" cy="99205"/>
              </a:xfrm>
              <a:custGeom>
                <a:avLst/>
                <a:gdLst/>
                <a:ahLst/>
                <a:cxnLst/>
                <a:rect l="l" t="t" r="r" b="b"/>
                <a:pathLst>
                  <a:path w="4247" h="2494" extrusionOk="0">
                    <a:moveTo>
                      <a:pt x="3554" y="287"/>
                    </a:moveTo>
                    <a:cubicBezTo>
                      <a:pt x="3639" y="287"/>
                      <a:pt x="3703" y="358"/>
                      <a:pt x="3721" y="414"/>
                    </a:cubicBezTo>
                    <a:cubicBezTo>
                      <a:pt x="3790" y="482"/>
                      <a:pt x="3812" y="596"/>
                      <a:pt x="3767" y="688"/>
                    </a:cubicBezTo>
                    <a:cubicBezTo>
                      <a:pt x="3561" y="984"/>
                      <a:pt x="3173" y="1098"/>
                      <a:pt x="2877" y="1281"/>
                    </a:cubicBezTo>
                    <a:cubicBezTo>
                      <a:pt x="2534" y="1487"/>
                      <a:pt x="2237" y="1760"/>
                      <a:pt x="1804" y="1852"/>
                    </a:cubicBezTo>
                    <a:cubicBezTo>
                      <a:pt x="1794" y="1854"/>
                      <a:pt x="1784" y="1855"/>
                      <a:pt x="1775" y="1855"/>
                    </a:cubicBezTo>
                    <a:cubicBezTo>
                      <a:pt x="1694" y="1855"/>
                      <a:pt x="1621" y="1774"/>
                      <a:pt x="1621" y="1692"/>
                    </a:cubicBezTo>
                    <a:cubicBezTo>
                      <a:pt x="1553" y="870"/>
                      <a:pt x="2945" y="551"/>
                      <a:pt x="3493" y="300"/>
                    </a:cubicBezTo>
                    <a:cubicBezTo>
                      <a:pt x="3514" y="291"/>
                      <a:pt x="3535" y="287"/>
                      <a:pt x="3554" y="287"/>
                    </a:cubicBezTo>
                    <a:close/>
                    <a:moveTo>
                      <a:pt x="3743" y="1"/>
                    </a:moveTo>
                    <a:cubicBezTo>
                      <a:pt x="2974" y="1"/>
                      <a:pt x="1" y="1527"/>
                      <a:pt x="1073" y="2354"/>
                    </a:cubicBezTo>
                    <a:cubicBezTo>
                      <a:pt x="1202" y="2453"/>
                      <a:pt x="1338" y="2494"/>
                      <a:pt x="1477" y="2494"/>
                    </a:cubicBezTo>
                    <a:cubicBezTo>
                      <a:pt x="1979" y="2494"/>
                      <a:pt x="2514" y="1960"/>
                      <a:pt x="2854" y="1692"/>
                    </a:cubicBezTo>
                    <a:cubicBezTo>
                      <a:pt x="3265" y="1395"/>
                      <a:pt x="4246" y="893"/>
                      <a:pt x="4132" y="277"/>
                    </a:cubicBezTo>
                    <a:cubicBezTo>
                      <a:pt x="4109" y="185"/>
                      <a:pt x="4018" y="117"/>
                      <a:pt x="3926" y="71"/>
                    </a:cubicBezTo>
                    <a:cubicBezTo>
                      <a:pt x="3904" y="49"/>
                      <a:pt x="3858" y="3"/>
                      <a:pt x="3790" y="3"/>
                    </a:cubicBezTo>
                    <a:cubicBezTo>
                      <a:pt x="3775" y="1"/>
                      <a:pt x="3759" y="1"/>
                      <a:pt x="3743" y="1"/>
                    </a:cubicBez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flipH="1">
                <a:off x="970108" y="3058234"/>
                <a:ext cx="86312" cy="82618"/>
              </a:xfrm>
              <a:custGeom>
                <a:avLst/>
                <a:gdLst/>
                <a:ahLst/>
                <a:cxnLst/>
                <a:rect l="l" t="t" r="r" b="b"/>
                <a:pathLst>
                  <a:path w="2170" h="2077" extrusionOk="0">
                    <a:moveTo>
                      <a:pt x="2169" y="1"/>
                    </a:moveTo>
                    <a:lnTo>
                      <a:pt x="2169" y="1"/>
                    </a:lnTo>
                    <a:cubicBezTo>
                      <a:pt x="1119" y="503"/>
                      <a:pt x="1" y="1370"/>
                      <a:pt x="731" y="1941"/>
                    </a:cubicBezTo>
                    <a:cubicBezTo>
                      <a:pt x="863" y="2037"/>
                      <a:pt x="998" y="2077"/>
                      <a:pt x="1135" y="2077"/>
                    </a:cubicBezTo>
                    <a:cubicBezTo>
                      <a:pt x="1354" y="2077"/>
                      <a:pt x="1579" y="1976"/>
                      <a:pt x="1804" y="1850"/>
                    </a:cubicBezTo>
                    <a:lnTo>
                      <a:pt x="1804" y="1850"/>
                    </a:lnTo>
                    <a:cubicBezTo>
                      <a:pt x="1650" y="1869"/>
                      <a:pt x="1382" y="2002"/>
                      <a:pt x="1206" y="2002"/>
                    </a:cubicBezTo>
                    <a:cubicBezTo>
                      <a:pt x="1174" y="2002"/>
                      <a:pt x="1144" y="1997"/>
                      <a:pt x="1119" y="1987"/>
                    </a:cubicBezTo>
                    <a:cubicBezTo>
                      <a:pt x="868" y="1895"/>
                      <a:pt x="686" y="1690"/>
                      <a:pt x="686" y="1507"/>
                    </a:cubicBezTo>
                    <a:cubicBezTo>
                      <a:pt x="640" y="1279"/>
                      <a:pt x="1119" y="800"/>
                      <a:pt x="1348" y="571"/>
                    </a:cubicBezTo>
                    <a:cubicBezTo>
                      <a:pt x="1576" y="343"/>
                      <a:pt x="1873" y="160"/>
                      <a:pt x="2169" y="1"/>
                    </a:cubicBez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flipH="1">
                <a:off x="504383" y="4253985"/>
                <a:ext cx="1681409" cy="421323"/>
              </a:xfrm>
              <a:custGeom>
                <a:avLst/>
                <a:gdLst/>
                <a:ahLst/>
                <a:cxnLst/>
                <a:rect l="l" t="t" r="r" b="b"/>
                <a:pathLst>
                  <a:path w="42273" h="10592" extrusionOk="0">
                    <a:moveTo>
                      <a:pt x="21136" y="1"/>
                    </a:moveTo>
                    <a:cubicBezTo>
                      <a:pt x="9473" y="1"/>
                      <a:pt x="0" y="2374"/>
                      <a:pt x="0" y="5296"/>
                    </a:cubicBezTo>
                    <a:cubicBezTo>
                      <a:pt x="0" y="8218"/>
                      <a:pt x="9473" y="10592"/>
                      <a:pt x="21136" y="10592"/>
                    </a:cubicBezTo>
                    <a:cubicBezTo>
                      <a:pt x="32823" y="10592"/>
                      <a:pt x="42273" y="8218"/>
                      <a:pt x="42273" y="5296"/>
                    </a:cubicBezTo>
                    <a:cubicBezTo>
                      <a:pt x="42273" y="2374"/>
                      <a:pt x="32823" y="1"/>
                      <a:pt x="21136" y="1"/>
                    </a:cubicBezTo>
                    <a:close/>
                  </a:path>
                </a:pathLst>
              </a:custGeom>
              <a:solidFill>
                <a:srgbClr val="ADB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flipH="1">
                <a:off x="428094" y="4034254"/>
                <a:ext cx="1884818" cy="719495"/>
              </a:xfrm>
              <a:custGeom>
                <a:avLst/>
                <a:gdLst/>
                <a:ahLst/>
                <a:cxnLst/>
                <a:rect l="l" t="t" r="r" b="b"/>
                <a:pathLst>
                  <a:path w="47387" h="18088" extrusionOk="0">
                    <a:moveTo>
                      <a:pt x="9535" y="1"/>
                    </a:moveTo>
                    <a:cubicBezTo>
                      <a:pt x="8260" y="1"/>
                      <a:pt x="6948" y="244"/>
                      <a:pt x="5684" y="868"/>
                    </a:cubicBezTo>
                    <a:cubicBezTo>
                      <a:pt x="1" y="3653"/>
                      <a:pt x="2055" y="10295"/>
                      <a:pt x="7533" y="12212"/>
                    </a:cubicBezTo>
                    <a:cubicBezTo>
                      <a:pt x="10569" y="13262"/>
                      <a:pt x="12874" y="14541"/>
                      <a:pt x="13810" y="15088"/>
                    </a:cubicBezTo>
                    <a:cubicBezTo>
                      <a:pt x="14084" y="15271"/>
                      <a:pt x="14267" y="15568"/>
                      <a:pt x="14289" y="15910"/>
                    </a:cubicBezTo>
                    <a:lnTo>
                      <a:pt x="14335" y="17690"/>
                    </a:lnTo>
                    <a:cubicBezTo>
                      <a:pt x="14298" y="17911"/>
                      <a:pt x="14454" y="18088"/>
                      <a:pt x="14648" y="18088"/>
                    </a:cubicBezTo>
                    <a:cubicBezTo>
                      <a:pt x="14694" y="18088"/>
                      <a:pt x="14743" y="18078"/>
                      <a:pt x="14792" y="18056"/>
                    </a:cubicBezTo>
                    <a:lnTo>
                      <a:pt x="18010" y="16435"/>
                    </a:lnTo>
                    <a:cubicBezTo>
                      <a:pt x="18512" y="16184"/>
                      <a:pt x="18649" y="15499"/>
                      <a:pt x="18284" y="15066"/>
                    </a:cubicBezTo>
                    <a:cubicBezTo>
                      <a:pt x="17576" y="14198"/>
                      <a:pt x="16572" y="12988"/>
                      <a:pt x="16412" y="12783"/>
                    </a:cubicBezTo>
                    <a:cubicBezTo>
                      <a:pt x="16184" y="12418"/>
                      <a:pt x="14152" y="10752"/>
                      <a:pt x="14540" y="9747"/>
                    </a:cubicBezTo>
                    <a:cubicBezTo>
                      <a:pt x="15191" y="8134"/>
                      <a:pt x="19448" y="7568"/>
                      <a:pt x="23192" y="7568"/>
                    </a:cubicBezTo>
                    <a:cubicBezTo>
                      <a:pt x="26546" y="7568"/>
                      <a:pt x="29489" y="8022"/>
                      <a:pt x="29057" y="8583"/>
                    </a:cubicBezTo>
                    <a:cubicBezTo>
                      <a:pt x="27870" y="10112"/>
                      <a:pt x="23237" y="11048"/>
                      <a:pt x="20909" y="11482"/>
                    </a:cubicBezTo>
                    <a:cubicBezTo>
                      <a:pt x="20589" y="11528"/>
                      <a:pt x="20384" y="11802"/>
                      <a:pt x="20407" y="12121"/>
                    </a:cubicBezTo>
                    <a:lnTo>
                      <a:pt x="20726" y="16070"/>
                    </a:lnTo>
                    <a:cubicBezTo>
                      <a:pt x="20757" y="16446"/>
                      <a:pt x="21090" y="16693"/>
                      <a:pt x="21428" y="16693"/>
                    </a:cubicBezTo>
                    <a:cubicBezTo>
                      <a:pt x="21582" y="16693"/>
                      <a:pt x="21738" y="16641"/>
                      <a:pt x="21867" y="16526"/>
                    </a:cubicBezTo>
                    <a:lnTo>
                      <a:pt x="23830" y="14792"/>
                    </a:lnTo>
                    <a:cubicBezTo>
                      <a:pt x="23990" y="14655"/>
                      <a:pt x="24196" y="14563"/>
                      <a:pt x="24424" y="14563"/>
                    </a:cubicBezTo>
                    <a:cubicBezTo>
                      <a:pt x="26159" y="14563"/>
                      <a:pt x="34398" y="14267"/>
                      <a:pt x="40470" y="9656"/>
                    </a:cubicBezTo>
                    <a:cubicBezTo>
                      <a:pt x="47386" y="4406"/>
                      <a:pt x="42045" y="2261"/>
                      <a:pt x="36156" y="1781"/>
                    </a:cubicBezTo>
                    <a:cubicBezTo>
                      <a:pt x="35558" y="1734"/>
                      <a:pt x="34986" y="1714"/>
                      <a:pt x="34443" y="1714"/>
                    </a:cubicBezTo>
                    <a:cubicBezTo>
                      <a:pt x="30215" y="1714"/>
                      <a:pt x="27688" y="2968"/>
                      <a:pt x="27688" y="2968"/>
                    </a:cubicBezTo>
                    <a:lnTo>
                      <a:pt x="18010" y="2968"/>
                    </a:lnTo>
                    <a:cubicBezTo>
                      <a:pt x="18010" y="2968"/>
                      <a:pt x="13994" y="1"/>
                      <a:pt x="9535"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flipH="1">
                <a:off x="1277887" y="4134135"/>
                <a:ext cx="475749" cy="196143"/>
              </a:xfrm>
              <a:custGeom>
                <a:avLst/>
                <a:gdLst/>
                <a:ahLst/>
                <a:cxnLst/>
                <a:rect l="l" t="t" r="r" b="b"/>
                <a:pathLst>
                  <a:path w="11961" h="4931" extrusionOk="0">
                    <a:moveTo>
                      <a:pt x="11048" y="1"/>
                    </a:moveTo>
                    <a:lnTo>
                      <a:pt x="0" y="4931"/>
                    </a:lnTo>
                    <a:lnTo>
                      <a:pt x="0" y="4931"/>
                    </a:lnTo>
                    <a:lnTo>
                      <a:pt x="11961" y="1507"/>
                    </a:lnTo>
                    <a:lnTo>
                      <a:pt x="11048" y="1"/>
                    </a:ln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flipH="1">
                <a:off x="535248" y="4160468"/>
                <a:ext cx="912439" cy="533894"/>
              </a:xfrm>
              <a:custGeom>
                <a:avLst/>
                <a:gdLst/>
                <a:ahLst/>
                <a:cxnLst/>
                <a:rect l="l" t="t" r="r" b="b"/>
                <a:pathLst>
                  <a:path w="22940" h="13422" extrusionOk="0">
                    <a:moveTo>
                      <a:pt x="20315" y="1"/>
                    </a:moveTo>
                    <a:lnTo>
                      <a:pt x="20315" y="1"/>
                    </a:lnTo>
                    <a:cubicBezTo>
                      <a:pt x="20041" y="1119"/>
                      <a:pt x="19242" y="2991"/>
                      <a:pt x="16982" y="4840"/>
                    </a:cubicBezTo>
                    <a:cubicBezTo>
                      <a:pt x="14152" y="7145"/>
                      <a:pt x="1666" y="10865"/>
                      <a:pt x="1666" y="10865"/>
                    </a:cubicBezTo>
                    <a:lnTo>
                      <a:pt x="0" y="13422"/>
                    </a:lnTo>
                    <a:cubicBezTo>
                      <a:pt x="46" y="13399"/>
                      <a:pt x="92" y="13376"/>
                      <a:pt x="114" y="13353"/>
                    </a:cubicBezTo>
                    <a:lnTo>
                      <a:pt x="2077" y="11619"/>
                    </a:lnTo>
                    <a:cubicBezTo>
                      <a:pt x="2237" y="11482"/>
                      <a:pt x="2443" y="11390"/>
                      <a:pt x="2671" y="11390"/>
                    </a:cubicBezTo>
                    <a:cubicBezTo>
                      <a:pt x="4406" y="11390"/>
                      <a:pt x="12645" y="11094"/>
                      <a:pt x="18717" y="6483"/>
                    </a:cubicBezTo>
                    <a:cubicBezTo>
                      <a:pt x="22940" y="3265"/>
                      <a:pt x="22574" y="1233"/>
                      <a:pt x="20315"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flipH="1">
                <a:off x="1725475" y="4034214"/>
                <a:ext cx="587437" cy="700124"/>
              </a:xfrm>
              <a:custGeom>
                <a:avLst/>
                <a:gdLst/>
                <a:ahLst/>
                <a:cxnLst/>
                <a:rect l="l" t="t" r="r" b="b"/>
                <a:pathLst>
                  <a:path w="14769" h="17601" extrusionOk="0">
                    <a:moveTo>
                      <a:pt x="9501" y="0"/>
                    </a:moveTo>
                    <a:cubicBezTo>
                      <a:pt x="8232" y="0"/>
                      <a:pt x="6927" y="237"/>
                      <a:pt x="5684" y="869"/>
                    </a:cubicBezTo>
                    <a:cubicBezTo>
                      <a:pt x="1" y="3654"/>
                      <a:pt x="2055" y="10296"/>
                      <a:pt x="7533" y="12213"/>
                    </a:cubicBezTo>
                    <a:cubicBezTo>
                      <a:pt x="10569" y="13263"/>
                      <a:pt x="12874" y="14542"/>
                      <a:pt x="13810" y="15089"/>
                    </a:cubicBezTo>
                    <a:cubicBezTo>
                      <a:pt x="14084" y="15272"/>
                      <a:pt x="14267" y="15569"/>
                      <a:pt x="14289" y="15911"/>
                    </a:cubicBezTo>
                    <a:lnTo>
                      <a:pt x="14335" y="17600"/>
                    </a:lnTo>
                    <a:cubicBezTo>
                      <a:pt x="14358" y="17554"/>
                      <a:pt x="14381" y="17509"/>
                      <a:pt x="14403" y="17463"/>
                    </a:cubicBezTo>
                    <a:cubicBezTo>
                      <a:pt x="14472" y="17189"/>
                      <a:pt x="14632" y="15934"/>
                      <a:pt x="14655" y="15706"/>
                    </a:cubicBezTo>
                    <a:cubicBezTo>
                      <a:pt x="14769" y="14815"/>
                      <a:pt x="14221" y="13743"/>
                      <a:pt x="11094" y="11871"/>
                    </a:cubicBezTo>
                    <a:cubicBezTo>
                      <a:pt x="6643" y="9246"/>
                      <a:pt x="4497" y="5845"/>
                      <a:pt x="5616" y="3540"/>
                    </a:cubicBezTo>
                    <a:cubicBezTo>
                      <a:pt x="6711" y="1234"/>
                      <a:pt x="9861" y="458"/>
                      <a:pt x="9861" y="458"/>
                    </a:cubicBezTo>
                    <a:lnTo>
                      <a:pt x="9679" y="2"/>
                    </a:lnTo>
                    <a:cubicBezTo>
                      <a:pt x="9619" y="1"/>
                      <a:pt x="9560" y="0"/>
                      <a:pt x="950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flipH="1">
                <a:off x="892030" y="4103586"/>
                <a:ext cx="287852" cy="226056"/>
              </a:xfrm>
              <a:custGeom>
                <a:avLst/>
                <a:gdLst/>
                <a:ahLst/>
                <a:cxnLst/>
                <a:rect l="l" t="t" r="r" b="b"/>
                <a:pathLst>
                  <a:path w="7237" h="5683" extrusionOk="0">
                    <a:moveTo>
                      <a:pt x="6745" y="1"/>
                    </a:moveTo>
                    <a:cubicBezTo>
                      <a:pt x="2200" y="1"/>
                      <a:pt x="1667" y="3964"/>
                      <a:pt x="1667" y="3964"/>
                    </a:cubicBezTo>
                    <a:lnTo>
                      <a:pt x="1" y="4877"/>
                    </a:lnTo>
                    <a:cubicBezTo>
                      <a:pt x="777" y="5445"/>
                      <a:pt x="1501" y="5683"/>
                      <a:pt x="2169" y="5683"/>
                    </a:cubicBezTo>
                    <a:cubicBezTo>
                      <a:pt x="4939" y="5683"/>
                      <a:pt x="6740" y="1597"/>
                      <a:pt x="7236" y="15"/>
                    </a:cubicBezTo>
                    <a:cubicBezTo>
                      <a:pt x="7068" y="5"/>
                      <a:pt x="6904" y="1"/>
                      <a:pt x="6745"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flipH="1">
                <a:off x="1592905" y="4596032"/>
                <a:ext cx="55247" cy="73031"/>
              </a:xfrm>
              <a:custGeom>
                <a:avLst/>
                <a:gdLst/>
                <a:ahLst/>
                <a:cxnLst/>
                <a:rect l="l" t="t" r="r" b="b"/>
                <a:pathLst>
                  <a:path w="1389" h="1836" extrusionOk="0">
                    <a:moveTo>
                      <a:pt x="83" y="1"/>
                    </a:moveTo>
                    <a:cubicBezTo>
                      <a:pt x="42" y="1"/>
                      <a:pt x="0" y="38"/>
                      <a:pt x="19" y="75"/>
                    </a:cubicBezTo>
                    <a:cubicBezTo>
                      <a:pt x="178" y="349"/>
                      <a:pt x="452" y="577"/>
                      <a:pt x="635" y="828"/>
                    </a:cubicBezTo>
                    <a:cubicBezTo>
                      <a:pt x="795" y="1079"/>
                      <a:pt x="1114" y="1399"/>
                      <a:pt x="977" y="1719"/>
                    </a:cubicBezTo>
                    <a:cubicBezTo>
                      <a:pt x="948" y="1791"/>
                      <a:pt x="1011" y="1836"/>
                      <a:pt x="1078" y="1836"/>
                    </a:cubicBezTo>
                    <a:cubicBezTo>
                      <a:pt x="1117" y="1836"/>
                      <a:pt x="1158" y="1821"/>
                      <a:pt x="1183" y="1787"/>
                    </a:cubicBezTo>
                    <a:cubicBezTo>
                      <a:pt x="1388" y="1490"/>
                      <a:pt x="1251" y="1216"/>
                      <a:pt x="1046" y="965"/>
                    </a:cubicBezTo>
                    <a:cubicBezTo>
                      <a:pt x="795" y="623"/>
                      <a:pt x="475" y="212"/>
                      <a:pt x="110" y="7"/>
                    </a:cubicBezTo>
                    <a:cubicBezTo>
                      <a:pt x="102" y="3"/>
                      <a:pt x="92" y="1"/>
                      <a:pt x="83"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flipH="1">
                <a:off x="1668160" y="4548458"/>
                <a:ext cx="18814" cy="15115"/>
              </a:xfrm>
              <a:custGeom>
                <a:avLst/>
                <a:gdLst/>
                <a:ahLst/>
                <a:cxnLst/>
                <a:rect l="l" t="t" r="r" b="b"/>
                <a:pathLst>
                  <a:path w="473" h="380" extrusionOk="0">
                    <a:moveTo>
                      <a:pt x="71" y="1"/>
                    </a:moveTo>
                    <a:cubicBezTo>
                      <a:pt x="33" y="1"/>
                      <a:pt x="1" y="49"/>
                      <a:pt x="36" y="84"/>
                    </a:cubicBezTo>
                    <a:cubicBezTo>
                      <a:pt x="127" y="176"/>
                      <a:pt x="196" y="267"/>
                      <a:pt x="287" y="358"/>
                    </a:cubicBezTo>
                    <a:cubicBezTo>
                      <a:pt x="302" y="373"/>
                      <a:pt x="320" y="379"/>
                      <a:pt x="338" y="379"/>
                    </a:cubicBezTo>
                    <a:cubicBezTo>
                      <a:pt x="404" y="379"/>
                      <a:pt x="473" y="298"/>
                      <a:pt x="401" y="244"/>
                    </a:cubicBezTo>
                    <a:cubicBezTo>
                      <a:pt x="310" y="176"/>
                      <a:pt x="219" y="84"/>
                      <a:pt x="104" y="16"/>
                    </a:cubicBezTo>
                    <a:cubicBezTo>
                      <a:pt x="94" y="5"/>
                      <a:pt x="82" y="1"/>
                      <a:pt x="71"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flipH="1">
                <a:off x="1701213" y="4484257"/>
                <a:ext cx="40411" cy="41090"/>
              </a:xfrm>
              <a:custGeom>
                <a:avLst/>
                <a:gdLst/>
                <a:ahLst/>
                <a:cxnLst/>
                <a:rect l="l" t="t" r="r" b="b"/>
                <a:pathLst>
                  <a:path w="1016" h="1033" extrusionOk="0">
                    <a:moveTo>
                      <a:pt x="101" y="1"/>
                    </a:moveTo>
                    <a:cubicBezTo>
                      <a:pt x="48" y="1"/>
                      <a:pt x="1" y="26"/>
                      <a:pt x="18" y="78"/>
                    </a:cubicBezTo>
                    <a:cubicBezTo>
                      <a:pt x="86" y="237"/>
                      <a:pt x="223" y="374"/>
                      <a:pt x="337" y="489"/>
                    </a:cubicBezTo>
                    <a:cubicBezTo>
                      <a:pt x="497" y="648"/>
                      <a:pt x="634" y="808"/>
                      <a:pt x="771" y="991"/>
                    </a:cubicBezTo>
                    <a:cubicBezTo>
                      <a:pt x="793" y="1020"/>
                      <a:pt x="829" y="1033"/>
                      <a:pt x="865" y="1033"/>
                    </a:cubicBezTo>
                    <a:cubicBezTo>
                      <a:pt x="941" y="1033"/>
                      <a:pt x="1015" y="977"/>
                      <a:pt x="953" y="899"/>
                    </a:cubicBezTo>
                    <a:cubicBezTo>
                      <a:pt x="748" y="580"/>
                      <a:pt x="497" y="169"/>
                      <a:pt x="155" y="9"/>
                    </a:cubicBezTo>
                    <a:cubicBezTo>
                      <a:pt x="137" y="3"/>
                      <a:pt x="119" y="1"/>
                      <a:pt x="101"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5"/>
              <p:cNvSpPr/>
              <p:nvPr/>
            </p:nvSpPr>
            <p:spPr>
              <a:xfrm flipH="1">
                <a:off x="1739675" y="4374750"/>
                <a:ext cx="29394" cy="78919"/>
              </a:xfrm>
              <a:custGeom>
                <a:avLst/>
                <a:gdLst/>
                <a:ahLst/>
                <a:cxnLst/>
                <a:rect l="l" t="t" r="r" b="b"/>
                <a:pathLst>
                  <a:path w="739" h="1984" extrusionOk="0">
                    <a:moveTo>
                      <a:pt x="637" y="0"/>
                    </a:moveTo>
                    <a:cubicBezTo>
                      <a:pt x="611" y="0"/>
                      <a:pt x="586" y="8"/>
                      <a:pt x="571" y="23"/>
                    </a:cubicBezTo>
                    <a:cubicBezTo>
                      <a:pt x="320" y="229"/>
                      <a:pt x="91" y="548"/>
                      <a:pt x="46" y="891"/>
                    </a:cubicBezTo>
                    <a:cubicBezTo>
                      <a:pt x="0" y="1256"/>
                      <a:pt x="251" y="1575"/>
                      <a:pt x="342" y="1918"/>
                    </a:cubicBezTo>
                    <a:cubicBezTo>
                      <a:pt x="352" y="1964"/>
                      <a:pt x="391" y="1984"/>
                      <a:pt x="432" y="1984"/>
                    </a:cubicBezTo>
                    <a:cubicBezTo>
                      <a:pt x="494" y="1984"/>
                      <a:pt x="561" y="1940"/>
                      <a:pt x="548" y="1872"/>
                    </a:cubicBezTo>
                    <a:cubicBezTo>
                      <a:pt x="479" y="1552"/>
                      <a:pt x="274" y="1233"/>
                      <a:pt x="320" y="913"/>
                    </a:cubicBezTo>
                    <a:cubicBezTo>
                      <a:pt x="365" y="617"/>
                      <a:pt x="594" y="366"/>
                      <a:pt x="708" y="92"/>
                    </a:cubicBezTo>
                    <a:cubicBezTo>
                      <a:pt x="738" y="31"/>
                      <a:pt x="687" y="0"/>
                      <a:pt x="637" y="0"/>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flipH="1">
                <a:off x="876597" y="3583018"/>
                <a:ext cx="1033195" cy="728127"/>
              </a:xfrm>
              <a:custGeom>
                <a:avLst/>
                <a:gdLst/>
                <a:ahLst/>
                <a:cxnLst/>
                <a:rect l="l" t="t" r="r" b="b"/>
                <a:pathLst>
                  <a:path w="25976" h="18305" extrusionOk="0">
                    <a:moveTo>
                      <a:pt x="19082" y="1"/>
                    </a:moveTo>
                    <a:lnTo>
                      <a:pt x="14608" y="92"/>
                    </a:lnTo>
                    <a:cubicBezTo>
                      <a:pt x="14608" y="92"/>
                      <a:pt x="13467" y="845"/>
                      <a:pt x="10340" y="5798"/>
                    </a:cubicBezTo>
                    <a:cubicBezTo>
                      <a:pt x="9023" y="7909"/>
                      <a:pt x="6964" y="8516"/>
                      <a:pt x="5028" y="8516"/>
                    </a:cubicBezTo>
                    <a:cubicBezTo>
                      <a:pt x="2400" y="8516"/>
                      <a:pt x="0" y="7396"/>
                      <a:pt x="0" y="7396"/>
                    </a:cubicBezTo>
                    <a:lnTo>
                      <a:pt x="0" y="7396"/>
                    </a:lnTo>
                    <a:cubicBezTo>
                      <a:pt x="0" y="7396"/>
                      <a:pt x="434" y="13559"/>
                      <a:pt x="457" y="13719"/>
                    </a:cubicBezTo>
                    <a:cubicBezTo>
                      <a:pt x="502" y="13856"/>
                      <a:pt x="14722" y="14312"/>
                      <a:pt x="14722" y="14312"/>
                    </a:cubicBezTo>
                    <a:cubicBezTo>
                      <a:pt x="14722" y="14312"/>
                      <a:pt x="16225" y="18304"/>
                      <a:pt x="19491" y="18304"/>
                    </a:cubicBezTo>
                    <a:cubicBezTo>
                      <a:pt x="20230" y="18304"/>
                      <a:pt x="21059" y="18100"/>
                      <a:pt x="21981" y="17599"/>
                    </a:cubicBezTo>
                    <a:cubicBezTo>
                      <a:pt x="25975" y="15431"/>
                      <a:pt x="24332" y="9062"/>
                      <a:pt x="22300" y="4041"/>
                    </a:cubicBezTo>
                    <a:cubicBezTo>
                      <a:pt x="21342" y="1690"/>
                      <a:pt x="19082" y="1"/>
                      <a:pt x="19082"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5"/>
              <p:cNvSpPr/>
              <p:nvPr/>
            </p:nvSpPr>
            <p:spPr>
              <a:xfrm flipH="1">
                <a:off x="876597" y="3593917"/>
                <a:ext cx="289642" cy="690975"/>
              </a:xfrm>
              <a:custGeom>
                <a:avLst/>
                <a:gdLst/>
                <a:ahLst/>
                <a:cxnLst/>
                <a:rect l="l" t="t" r="r" b="b"/>
                <a:pathLst>
                  <a:path w="7282" h="17371" extrusionOk="0">
                    <a:moveTo>
                      <a:pt x="708" y="1"/>
                    </a:moveTo>
                    <a:lnTo>
                      <a:pt x="0" y="343"/>
                    </a:lnTo>
                    <a:cubicBezTo>
                      <a:pt x="0" y="343"/>
                      <a:pt x="2534" y="1964"/>
                      <a:pt x="3972" y="6620"/>
                    </a:cubicBezTo>
                    <a:cubicBezTo>
                      <a:pt x="5410" y="11253"/>
                      <a:pt x="4976" y="14997"/>
                      <a:pt x="3196" y="17371"/>
                    </a:cubicBezTo>
                    <a:cubicBezTo>
                      <a:pt x="3218" y="17371"/>
                      <a:pt x="3241" y="17348"/>
                      <a:pt x="3287" y="17325"/>
                    </a:cubicBezTo>
                    <a:cubicBezTo>
                      <a:pt x="7281" y="15179"/>
                      <a:pt x="5638" y="8788"/>
                      <a:pt x="3606" y="3767"/>
                    </a:cubicBezTo>
                    <a:cubicBezTo>
                      <a:pt x="2853" y="1941"/>
                      <a:pt x="1347" y="548"/>
                      <a:pt x="708"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5"/>
              <p:cNvSpPr/>
              <p:nvPr/>
            </p:nvSpPr>
            <p:spPr>
              <a:xfrm flipH="1">
                <a:off x="1126265" y="3602986"/>
                <a:ext cx="229740" cy="67184"/>
              </a:xfrm>
              <a:custGeom>
                <a:avLst/>
                <a:gdLst/>
                <a:ahLst/>
                <a:cxnLst/>
                <a:rect l="l" t="t" r="r" b="b"/>
                <a:pathLst>
                  <a:path w="5776" h="1689" extrusionOk="0">
                    <a:moveTo>
                      <a:pt x="5707" y="1"/>
                    </a:moveTo>
                    <a:lnTo>
                      <a:pt x="1" y="252"/>
                    </a:lnTo>
                    <a:cubicBezTo>
                      <a:pt x="1" y="252"/>
                      <a:pt x="480" y="1689"/>
                      <a:pt x="2296" y="1689"/>
                    </a:cubicBezTo>
                    <a:cubicBezTo>
                      <a:pt x="2422" y="1689"/>
                      <a:pt x="2555" y="1682"/>
                      <a:pt x="2694" y="1667"/>
                    </a:cubicBezTo>
                    <a:cubicBezTo>
                      <a:pt x="5775" y="1325"/>
                      <a:pt x="5707" y="1"/>
                      <a:pt x="5707"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5"/>
              <p:cNvSpPr/>
              <p:nvPr/>
            </p:nvSpPr>
            <p:spPr>
              <a:xfrm flipH="1">
                <a:off x="1038203" y="3821802"/>
                <a:ext cx="187977" cy="358395"/>
              </a:xfrm>
              <a:custGeom>
                <a:avLst/>
                <a:gdLst/>
                <a:ahLst/>
                <a:cxnLst/>
                <a:rect l="l" t="t" r="r" b="b"/>
                <a:pathLst>
                  <a:path w="4726" h="9010" extrusionOk="0">
                    <a:moveTo>
                      <a:pt x="2968" y="1"/>
                    </a:moveTo>
                    <a:lnTo>
                      <a:pt x="2968" y="1"/>
                    </a:lnTo>
                    <a:cubicBezTo>
                      <a:pt x="2968" y="1"/>
                      <a:pt x="3082" y="1576"/>
                      <a:pt x="3287" y="3151"/>
                    </a:cubicBezTo>
                    <a:cubicBezTo>
                      <a:pt x="3493" y="4726"/>
                      <a:pt x="3630" y="7624"/>
                      <a:pt x="2831" y="8309"/>
                    </a:cubicBezTo>
                    <a:cubicBezTo>
                      <a:pt x="2712" y="8411"/>
                      <a:pt x="2571" y="8454"/>
                      <a:pt x="2416" y="8454"/>
                    </a:cubicBezTo>
                    <a:cubicBezTo>
                      <a:pt x="1530" y="8454"/>
                      <a:pt x="206" y="7031"/>
                      <a:pt x="206" y="7031"/>
                    </a:cubicBezTo>
                    <a:lnTo>
                      <a:pt x="1" y="6917"/>
                    </a:lnTo>
                    <a:lnTo>
                      <a:pt x="1" y="6917"/>
                    </a:lnTo>
                    <a:cubicBezTo>
                      <a:pt x="1" y="6917"/>
                      <a:pt x="1281" y="9009"/>
                      <a:pt x="2525" y="9009"/>
                    </a:cubicBezTo>
                    <a:cubicBezTo>
                      <a:pt x="2785" y="9009"/>
                      <a:pt x="3043" y="8918"/>
                      <a:pt x="3287" y="8697"/>
                    </a:cubicBezTo>
                    <a:cubicBezTo>
                      <a:pt x="4725" y="7419"/>
                      <a:pt x="3835" y="1325"/>
                      <a:pt x="2968"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5"/>
              <p:cNvSpPr/>
              <p:nvPr/>
            </p:nvSpPr>
            <p:spPr>
              <a:xfrm flipH="1">
                <a:off x="1035498" y="4144120"/>
                <a:ext cx="288727" cy="169412"/>
              </a:xfrm>
              <a:custGeom>
                <a:avLst/>
                <a:gdLst/>
                <a:ahLst/>
                <a:cxnLst/>
                <a:rect l="l" t="t" r="r" b="b"/>
                <a:pathLst>
                  <a:path w="7259" h="4259" extrusionOk="0">
                    <a:moveTo>
                      <a:pt x="366" y="1"/>
                    </a:moveTo>
                    <a:lnTo>
                      <a:pt x="0" y="206"/>
                    </a:lnTo>
                    <a:cubicBezTo>
                      <a:pt x="0" y="206"/>
                      <a:pt x="411" y="2078"/>
                      <a:pt x="2694" y="3607"/>
                    </a:cubicBezTo>
                    <a:cubicBezTo>
                      <a:pt x="3419" y="4093"/>
                      <a:pt x="4143" y="4258"/>
                      <a:pt x="4795" y="4258"/>
                    </a:cubicBezTo>
                    <a:cubicBezTo>
                      <a:pt x="6196" y="4258"/>
                      <a:pt x="7259" y="3493"/>
                      <a:pt x="7259" y="3493"/>
                    </a:cubicBezTo>
                    <a:lnTo>
                      <a:pt x="7259" y="3493"/>
                    </a:lnTo>
                    <a:cubicBezTo>
                      <a:pt x="6634" y="3776"/>
                      <a:pt x="6042" y="3897"/>
                      <a:pt x="5487" y="3897"/>
                    </a:cubicBezTo>
                    <a:cubicBezTo>
                      <a:pt x="2330" y="3897"/>
                      <a:pt x="366" y="1"/>
                      <a:pt x="366" y="1"/>
                    </a:cubicBezTo>
                    <a:close/>
                  </a:path>
                </a:pathLst>
              </a:custGeom>
              <a:solidFill>
                <a:srgbClr val="AC8ADD">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flipH="1">
                <a:off x="1008253" y="3632541"/>
                <a:ext cx="121433" cy="218259"/>
              </a:xfrm>
              <a:custGeom>
                <a:avLst/>
                <a:gdLst/>
                <a:ahLst/>
                <a:cxnLst/>
                <a:rect l="l" t="t" r="r" b="b"/>
                <a:pathLst>
                  <a:path w="3053" h="5487" extrusionOk="0">
                    <a:moveTo>
                      <a:pt x="174" y="1"/>
                    </a:moveTo>
                    <a:cubicBezTo>
                      <a:pt x="80" y="1"/>
                      <a:pt x="0" y="86"/>
                      <a:pt x="85" y="171"/>
                    </a:cubicBezTo>
                    <a:cubicBezTo>
                      <a:pt x="861" y="947"/>
                      <a:pt x="1455" y="1860"/>
                      <a:pt x="1889" y="2841"/>
                    </a:cubicBezTo>
                    <a:cubicBezTo>
                      <a:pt x="2254" y="3686"/>
                      <a:pt x="2459" y="4599"/>
                      <a:pt x="2847" y="5421"/>
                    </a:cubicBezTo>
                    <a:cubicBezTo>
                      <a:pt x="2869" y="5464"/>
                      <a:pt x="2916" y="5487"/>
                      <a:pt x="2959" y="5487"/>
                    </a:cubicBezTo>
                    <a:cubicBezTo>
                      <a:pt x="3008" y="5487"/>
                      <a:pt x="3053" y="5458"/>
                      <a:pt x="3053" y="5398"/>
                    </a:cubicBezTo>
                    <a:cubicBezTo>
                      <a:pt x="2916" y="3458"/>
                      <a:pt x="1729" y="1289"/>
                      <a:pt x="268" y="34"/>
                    </a:cubicBezTo>
                    <a:cubicBezTo>
                      <a:pt x="239" y="11"/>
                      <a:pt x="205" y="1"/>
                      <a:pt x="17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flipH="1">
                <a:off x="982319" y="3871007"/>
                <a:ext cx="26530" cy="85482"/>
              </a:xfrm>
              <a:custGeom>
                <a:avLst/>
                <a:gdLst/>
                <a:ahLst/>
                <a:cxnLst/>
                <a:rect l="l" t="t" r="r" b="b"/>
                <a:pathLst>
                  <a:path w="667" h="2149" extrusionOk="0">
                    <a:moveTo>
                      <a:pt x="150" y="0"/>
                    </a:moveTo>
                    <a:cubicBezTo>
                      <a:pt x="80" y="0"/>
                      <a:pt x="1" y="50"/>
                      <a:pt x="15" y="133"/>
                    </a:cubicBezTo>
                    <a:cubicBezTo>
                      <a:pt x="152" y="772"/>
                      <a:pt x="266" y="1434"/>
                      <a:pt x="448" y="2073"/>
                    </a:cubicBezTo>
                    <a:cubicBezTo>
                      <a:pt x="459" y="2125"/>
                      <a:pt x="506" y="2148"/>
                      <a:pt x="553" y="2148"/>
                    </a:cubicBezTo>
                    <a:cubicBezTo>
                      <a:pt x="610" y="2148"/>
                      <a:pt x="666" y="2113"/>
                      <a:pt x="654" y="2051"/>
                    </a:cubicBezTo>
                    <a:cubicBezTo>
                      <a:pt x="562" y="1389"/>
                      <a:pt x="403" y="727"/>
                      <a:pt x="243" y="65"/>
                    </a:cubicBezTo>
                    <a:cubicBezTo>
                      <a:pt x="234" y="20"/>
                      <a:pt x="194" y="0"/>
                      <a:pt x="15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flipH="1">
                <a:off x="964659" y="4004859"/>
                <a:ext cx="25456" cy="139341"/>
              </a:xfrm>
              <a:custGeom>
                <a:avLst/>
                <a:gdLst/>
                <a:ahLst/>
                <a:cxnLst/>
                <a:rect l="l" t="t" r="r" b="b"/>
                <a:pathLst>
                  <a:path w="640" h="3503" extrusionOk="0">
                    <a:moveTo>
                      <a:pt x="395" y="0"/>
                    </a:moveTo>
                    <a:cubicBezTo>
                      <a:pt x="370" y="0"/>
                      <a:pt x="343" y="17"/>
                      <a:pt x="343" y="55"/>
                    </a:cubicBezTo>
                    <a:cubicBezTo>
                      <a:pt x="457" y="1242"/>
                      <a:pt x="206" y="2292"/>
                      <a:pt x="0" y="3433"/>
                    </a:cubicBezTo>
                    <a:cubicBezTo>
                      <a:pt x="0" y="3477"/>
                      <a:pt x="38" y="3503"/>
                      <a:pt x="71" y="3503"/>
                    </a:cubicBezTo>
                    <a:cubicBezTo>
                      <a:pt x="90" y="3503"/>
                      <a:pt x="106" y="3495"/>
                      <a:pt x="114" y="3479"/>
                    </a:cubicBezTo>
                    <a:cubicBezTo>
                      <a:pt x="639" y="2452"/>
                      <a:pt x="616" y="1151"/>
                      <a:pt x="434" y="32"/>
                    </a:cubicBezTo>
                    <a:cubicBezTo>
                      <a:pt x="434" y="12"/>
                      <a:pt x="415" y="0"/>
                      <a:pt x="39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flipH="1">
                <a:off x="1002525" y="4191813"/>
                <a:ext cx="40014" cy="54376"/>
              </a:xfrm>
              <a:custGeom>
                <a:avLst/>
                <a:gdLst/>
                <a:ahLst/>
                <a:cxnLst/>
                <a:rect l="l" t="t" r="r" b="b"/>
                <a:pathLst>
                  <a:path w="1006" h="1367" extrusionOk="0">
                    <a:moveTo>
                      <a:pt x="908" y="0"/>
                    </a:moveTo>
                    <a:cubicBezTo>
                      <a:pt x="882" y="0"/>
                      <a:pt x="855" y="10"/>
                      <a:pt x="839" y="34"/>
                    </a:cubicBezTo>
                    <a:cubicBezTo>
                      <a:pt x="702" y="263"/>
                      <a:pt x="565" y="468"/>
                      <a:pt x="405" y="696"/>
                    </a:cubicBezTo>
                    <a:cubicBezTo>
                      <a:pt x="268" y="879"/>
                      <a:pt x="108" y="1084"/>
                      <a:pt x="17" y="1290"/>
                    </a:cubicBezTo>
                    <a:cubicBezTo>
                      <a:pt x="0" y="1341"/>
                      <a:pt x="47" y="1367"/>
                      <a:pt x="91" y="1367"/>
                    </a:cubicBezTo>
                    <a:cubicBezTo>
                      <a:pt x="106" y="1367"/>
                      <a:pt x="120" y="1364"/>
                      <a:pt x="131" y="1358"/>
                    </a:cubicBezTo>
                    <a:cubicBezTo>
                      <a:pt x="565" y="1084"/>
                      <a:pt x="793" y="514"/>
                      <a:pt x="976" y="80"/>
                    </a:cubicBezTo>
                    <a:cubicBezTo>
                      <a:pt x="1006" y="35"/>
                      <a:pt x="958" y="0"/>
                      <a:pt x="90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flipH="1">
                <a:off x="1120816" y="3574824"/>
                <a:ext cx="241196" cy="87272"/>
              </a:xfrm>
              <a:custGeom>
                <a:avLst/>
                <a:gdLst/>
                <a:ahLst/>
                <a:cxnLst/>
                <a:rect l="l" t="t" r="r" b="b"/>
                <a:pathLst>
                  <a:path w="6064" h="2194" extrusionOk="0">
                    <a:moveTo>
                      <a:pt x="5468" y="1"/>
                    </a:moveTo>
                    <a:cubicBezTo>
                      <a:pt x="5455" y="1"/>
                      <a:pt x="5447" y="1"/>
                      <a:pt x="5447" y="1"/>
                    </a:cubicBezTo>
                    <a:cubicBezTo>
                      <a:pt x="5447" y="1"/>
                      <a:pt x="4625" y="1234"/>
                      <a:pt x="2640" y="1234"/>
                    </a:cubicBezTo>
                    <a:cubicBezTo>
                      <a:pt x="928" y="1234"/>
                      <a:pt x="814" y="275"/>
                      <a:pt x="814" y="275"/>
                    </a:cubicBezTo>
                    <a:lnTo>
                      <a:pt x="745" y="252"/>
                    </a:lnTo>
                    <a:cubicBezTo>
                      <a:pt x="725" y="250"/>
                      <a:pt x="705" y="249"/>
                      <a:pt x="685" y="249"/>
                    </a:cubicBezTo>
                    <a:cubicBezTo>
                      <a:pt x="302" y="249"/>
                      <a:pt x="1" y="658"/>
                      <a:pt x="174" y="1006"/>
                    </a:cubicBezTo>
                    <a:cubicBezTo>
                      <a:pt x="174" y="1006"/>
                      <a:pt x="174" y="1028"/>
                      <a:pt x="174" y="1028"/>
                    </a:cubicBezTo>
                    <a:cubicBezTo>
                      <a:pt x="399" y="1478"/>
                      <a:pt x="1266" y="2193"/>
                      <a:pt x="2534" y="2193"/>
                    </a:cubicBezTo>
                    <a:cubicBezTo>
                      <a:pt x="2554" y="2193"/>
                      <a:pt x="2574" y="2193"/>
                      <a:pt x="2594" y="2193"/>
                    </a:cubicBezTo>
                    <a:cubicBezTo>
                      <a:pt x="3918" y="2170"/>
                      <a:pt x="5698" y="1462"/>
                      <a:pt x="5881" y="709"/>
                    </a:cubicBezTo>
                    <a:cubicBezTo>
                      <a:pt x="6064" y="37"/>
                      <a:pt x="5575" y="1"/>
                      <a:pt x="5468"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flipH="1">
                <a:off x="1322714" y="3600162"/>
                <a:ext cx="26928" cy="22395"/>
              </a:xfrm>
              <a:custGeom>
                <a:avLst/>
                <a:gdLst/>
                <a:ahLst/>
                <a:cxnLst/>
                <a:rect l="l" t="t" r="r" b="b"/>
                <a:pathLst>
                  <a:path w="677" h="563" extrusionOk="0">
                    <a:moveTo>
                      <a:pt x="550" y="1"/>
                    </a:moveTo>
                    <a:cubicBezTo>
                      <a:pt x="542" y="1"/>
                      <a:pt x="534" y="2"/>
                      <a:pt x="525" y="3"/>
                    </a:cubicBezTo>
                    <a:cubicBezTo>
                      <a:pt x="297" y="49"/>
                      <a:pt x="0" y="254"/>
                      <a:pt x="69" y="528"/>
                    </a:cubicBezTo>
                    <a:cubicBezTo>
                      <a:pt x="80" y="551"/>
                      <a:pt x="103" y="563"/>
                      <a:pt x="126" y="563"/>
                    </a:cubicBezTo>
                    <a:cubicBezTo>
                      <a:pt x="149" y="563"/>
                      <a:pt x="172" y="551"/>
                      <a:pt x="183" y="528"/>
                    </a:cubicBezTo>
                    <a:cubicBezTo>
                      <a:pt x="320" y="391"/>
                      <a:pt x="388" y="232"/>
                      <a:pt x="571" y="163"/>
                    </a:cubicBezTo>
                    <a:cubicBezTo>
                      <a:pt x="676" y="121"/>
                      <a:pt x="645" y="1"/>
                      <a:pt x="550"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flipH="1">
                <a:off x="1296542" y="3621881"/>
                <a:ext cx="20405" cy="34766"/>
              </a:xfrm>
              <a:custGeom>
                <a:avLst/>
                <a:gdLst/>
                <a:ahLst/>
                <a:cxnLst/>
                <a:rect l="l" t="t" r="r" b="b"/>
                <a:pathLst>
                  <a:path w="513" h="874" extrusionOk="0">
                    <a:moveTo>
                      <a:pt x="379" y="0"/>
                    </a:moveTo>
                    <a:cubicBezTo>
                      <a:pt x="355" y="0"/>
                      <a:pt x="333" y="9"/>
                      <a:pt x="320" y="28"/>
                    </a:cubicBezTo>
                    <a:cubicBezTo>
                      <a:pt x="137" y="233"/>
                      <a:pt x="0" y="667"/>
                      <a:pt x="251" y="850"/>
                    </a:cubicBezTo>
                    <a:cubicBezTo>
                      <a:pt x="267" y="866"/>
                      <a:pt x="289" y="873"/>
                      <a:pt x="312" y="873"/>
                    </a:cubicBezTo>
                    <a:cubicBezTo>
                      <a:pt x="353" y="873"/>
                      <a:pt x="396" y="848"/>
                      <a:pt x="411" y="804"/>
                    </a:cubicBezTo>
                    <a:cubicBezTo>
                      <a:pt x="411" y="690"/>
                      <a:pt x="365" y="599"/>
                      <a:pt x="365" y="485"/>
                    </a:cubicBezTo>
                    <a:cubicBezTo>
                      <a:pt x="365" y="348"/>
                      <a:pt x="388" y="233"/>
                      <a:pt x="479" y="119"/>
                    </a:cubicBezTo>
                    <a:cubicBezTo>
                      <a:pt x="512" y="54"/>
                      <a:pt x="439" y="0"/>
                      <a:pt x="379" y="0"/>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5"/>
              <p:cNvSpPr/>
              <p:nvPr/>
            </p:nvSpPr>
            <p:spPr>
              <a:xfrm flipH="1">
                <a:off x="1258835" y="3628842"/>
                <a:ext cx="13643" cy="24503"/>
              </a:xfrm>
              <a:custGeom>
                <a:avLst/>
                <a:gdLst/>
                <a:ahLst/>
                <a:cxnLst/>
                <a:rect l="l" t="t" r="r" b="b"/>
                <a:pathLst>
                  <a:path w="343" h="616" extrusionOk="0">
                    <a:moveTo>
                      <a:pt x="206" y="0"/>
                    </a:moveTo>
                    <a:cubicBezTo>
                      <a:pt x="172" y="0"/>
                      <a:pt x="135" y="18"/>
                      <a:pt x="115" y="58"/>
                    </a:cubicBezTo>
                    <a:cubicBezTo>
                      <a:pt x="23" y="241"/>
                      <a:pt x="1" y="515"/>
                      <a:pt x="206" y="606"/>
                    </a:cubicBezTo>
                    <a:cubicBezTo>
                      <a:pt x="218" y="612"/>
                      <a:pt x="232" y="615"/>
                      <a:pt x="246" y="615"/>
                    </a:cubicBezTo>
                    <a:cubicBezTo>
                      <a:pt x="283" y="615"/>
                      <a:pt x="320" y="594"/>
                      <a:pt x="320" y="561"/>
                    </a:cubicBezTo>
                    <a:cubicBezTo>
                      <a:pt x="343" y="401"/>
                      <a:pt x="252" y="264"/>
                      <a:pt x="274" y="81"/>
                    </a:cubicBezTo>
                    <a:cubicBezTo>
                      <a:pt x="287" y="30"/>
                      <a:pt x="250" y="0"/>
                      <a:pt x="206" y="0"/>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5"/>
              <p:cNvSpPr/>
              <p:nvPr/>
            </p:nvSpPr>
            <p:spPr>
              <a:xfrm flipH="1">
                <a:off x="1210707" y="3625302"/>
                <a:ext cx="15472" cy="28043"/>
              </a:xfrm>
              <a:custGeom>
                <a:avLst/>
                <a:gdLst/>
                <a:ahLst/>
                <a:cxnLst/>
                <a:rect l="l" t="t" r="r" b="b"/>
                <a:pathLst>
                  <a:path w="389" h="705" extrusionOk="0">
                    <a:moveTo>
                      <a:pt x="133" y="0"/>
                    </a:moveTo>
                    <a:cubicBezTo>
                      <a:pt x="74" y="0"/>
                      <a:pt x="8" y="41"/>
                      <a:pt x="23" y="102"/>
                    </a:cubicBezTo>
                    <a:cubicBezTo>
                      <a:pt x="92" y="284"/>
                      <a:pt x="1" y="467"/>
                      <a:pt x="46" y="650"/>
                    </a:cubicBezTo>
                    <a:cubicBezTo>
                      <a:pt x="46" y="687"/>
                      <a:pt x="81" y="704"/>
                      <a:pt x="116" y="704"/>
                    </a:cubicBezTo>
                    <a:cubicBezTo>
                      <a:pt x="144" y="704"/>
                      <a:pt x="173" y="693"/>
                      <a:pt x="183" y="672"/>
                    </a:cubicBezTo>
                    <a:cubicBezTo>
                      <a:pt x="389" y="513"/>
                      <a:pt x="297" y="216"/>
                      <a:pt x="206" y="33"/>
                    </a:cubicBezTo>
                    <a:cubicBezTo>
                      <a:pt x="191" y="11"/>
                      <a:pt x="163" y="0"/>
                      <a:pt x="133" y="0"/>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5"/>
              <p:cNvSpPr/>
              <p:nvPr/>
            </p:nvSpPr>
            <p:spPr>
              <a:xfrm flipH="1">
                <a:off x="1160432" y="3611976"/>
                <a:ext cx="24899" cy="20485"/>
              </a:xfrm>
              <a:custGeom>
                <a:avLst/>
                <a:gdLst/>
                <a:ahLst/>
                <a:cxnLst/>
                <a:rect l="l" t="t" r="r" b="b"/>
                <a:pathLst>
                  <a:path w="626" h="515" extrusionOk="0">
                    <a:moveTo>
                      <a:pt x="158" y="1"/>
                    </a:moveTo>
                    <a:cubicBezTo>
                      <a:pt x="119" y="1"/>
                      <a:pt x="81" y="9"/>
                      <a:pt x="46" y="26"/>
                    </a:cubicBezTo>
                    <a:cubicBezTo>
                      <a:pt x="1" y="26"/>
                      <a:pt x="1" y="72"/>
                      <a:pt x="24" y="94"/>
                    </a:cubicBezTo>
                    <a:cubicBezTo>
                      <a:pt x="92" y="163"/>
                      <a:pt x="183" y="186"/>
                      <a:pt x="229" y="231"/>
                    </a:cubicBezTo>
                    <a:cubicBezTo>
                      <a:pt x="297" y="300"/>
                      <a:pt x="320" y="391"/>
                      <a:pt x="389" y="482"/>
                    </a:cubicBezTo>
                    <a:cubicBezTo>
                      <a:pt x="409" y="503"/>
                      <a:pt x="439" y="514"/>
                      <a:pt x="468" y="514"/>
                    </a:cubicBezTo>
                    <a:cubicBezTo>
                      <a:pt x="503" y="514"/>
                      <a:pt x="536" y="497"/>
                      <a:pt x="549" y="460"/>
                    </a:cubicBezTo>
                    <a:cubicBezTo>
                      <a:pt x="626" y="247"/>
                      <a:pt x="375" y="1"/>
                      <a:pt x="158"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5"/>
              <p:cNvSpPr/>
              <p:nvPr/>
            </p:nvSpPr>
            <p:spPr>
              <a:xfrm flipH="1">
                <a:off x="1128095" y="3588468"/>
                <a:ext cx="26371" cy="26014"/>
              </a:xfrm>
              <a:custGeom>
                <a:avLst/>
                <a:gdLst/>
                <a:ahLst/>
                <a:cxnLst/>
                <a:rect l="l" t="t" r="r" b="b"/>
                <a:pathLst>
                  <a:path w="663" h="654" extrusionOk="0">
                    <a:moveTo>
                      <a:pt x="138" y="1"/>
                    </a:moveTo>
                    <a:cubicBezTo>
                      <a:pt x="92" y="1"/>
                      <a:pt x="1" y="23"/>
                      <a:pt x="46" y="92"/>
                    </a:cubicBezTo>
                    <a:cubicBezTo>
                      <a:pt x="92" y="183"/>
                      <a:pt x="161" y="252"/>
                      <a:pt x="229" y="343"/>
                    </a:cubicBezTo>
                    <a:cubicBezTo>
                      <a:pt x="275" y="457"/>
                      <a:pt x="320" y="571"/>
                      <a:pt x="412" y="640"/>
                    </a:cubicBezTo>
                    <a:cubicBezTo>
                      <a:pt x="437" y="648"/>
                      <a:pt x="465" y="653"/>
                      <a:pt x="492" y="653"/>
                    </a:cubicBezTo>
                    <a:cubicBezTo>
                      <a:pt x="538" y="653"/>
                      <a:pt x="580" y="638"/>
                      <a:pt x="594" y="594"/>
                    </a:cubicBezTo>
                    <a:cubicBezTo>
                      <a:pt x="663" y="366"/>
                      <a:pt x="343" y="46"/>
                      <a:pt x="138"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flipH="1">
                <a:off x="1253863" y="4150046"/>
                <a:ext cx="51429" cy="56086"/>
              </a:xfrm>
              <a:custGeom>
                <a:avLst/>
                <a:gdLst/>
                <a:ahLst/>
                <a:cxnLst/>
                <a:rect l="l" t="t" r="r" b="b"/>
                <a:pathLst>
                  <a:path w="1293" h="1410" extrusionOk="0">
                    <a:moveTo>
                      <a:pt x="107" y="1"/>
                    </a:moveTo>
                    <a:cubicBezTo>
                      <a:pt x="51" y="1"/>
                      <a:pt x="0" y="36"/>
                      <a:pt x="27" y="103"/>
                    </a:cubicBezTo>
                    <a:cubicBezTo>
                      <a:pt x="232" y="582"/>
                      <a:pt x="597" y="1221"/>
                      <a:pt x="1122" y="1404"/>
                    </a:cubicBezTo>
                    <a:cubicBezTo>
                      <a:pt x="1130" y="1408"/>
                      <a:pt x="1141" y="1410"/>
                      <a:pt x="1153" y="1410"/>
                    </a:cubicBezTo>
                    <a:cubicBezTo>
                      <a:pt x="1210" y="1410"/>
                      <a:pt x="1293" y="1369"/>
                      <a:pt x="1236" y="1313"/>
                    </a:cubicBezTo>
                    <a:cubicBezTo>
                      <a:pt x="1077" y="1107"/>
                      <a:pt x="848" y="947"/>
                      <a:pt x="689" y="765"/>
                    </a:cubicBezTo>
                    <a:cubicBezTo>
                      <a:pt x="506" y="536"/>
                      <a:pt x="346" y="308"/>
                      <a:pt x="209" y="57"/>
                    </a:cubicBezTo>
                    <a:cubicBezTo>
                      <a:pt x="190" y="19"/>
                      <a:pt x="147" y="1"/>
                      <a:pt x="107"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flipH="1">
                <a:off x="1215361" y="4139147"/>
                <a:ext cx="68214" cy="66031"/>
              </a:xfrm>
              <a:custGeom>
                <a:avLst/>
                <a:gdLst/>
                <a:ahLst/>
                <a:cxnLst/>
                <a:rect l="l" t="t" r="r" b="b"/>
                <a:pathLst>
                  <a:path w="1715" h="1660" extrusionOk="0">
                    <a:moveTo>
                      <a:pt x="164" y="1"/>
                    </a:moveTo>
                    <a:cubicBezTo>
                      <a:pt x="87" y="1"/>
                      <a:pt x="1" y="81"/>
                      <a:pt x="51" y="149"/>
                    </a:cubicBezTo>
                    <a:cubicBezTo>
                      <a:pt x="280" y="422"/>
                      <a:pt x="531" y="719"/>
                      <a:pt x="782" y="993"/>
                    </a:cubicBezTo>
                    <a:cubicBezTo>
                      <a:pt x="1010" y="1221"/>
                      <a:pt x="1261" y="1541"/>
                      <a:pt x="1581" y="1655"/>
                    </a:cubicBezTo>
                    <a:cubicBezTo>
                      <a:pt x="1590" y="1658"/>
                      <a:pt x="1599" y="1660"/>
                      <a:pt x="1608" y="1660"/>
                    </a:cubicBezTo>
                    <a:cubicBezTo>
                      <a:pt x="1666" y="1660"/>
                      <a:pt x="1714" y="1603"/>
                      <a:pt x="1695" y="1564"/>
                    </a:cubicBezTo>
                    <a:cubicBezTo>
                      <a:pt x="1581" y="1267"/>
                      <a:pt x="1261" y="1062"/>
                      <a:pt x="1033" y="856"/>
                    </a:cubicBezTo>
                    <a:cubicBezTo>
                      <a:pt x="759" y="582"/>
                      <a:pt x="485" y="308"/>
                      <a:pt x="234" y="34"/>
                    </a:cubicBezTo>
                    <a:cubicBezTo>
                      <a:pt x="216" y="11"/>
                      <a:pt x="191" y="1"/>
                      <a:pt x="164"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5"/>
              <p:cNvSpPr/>
              <p:nvPr/>
            </p:nvSpPr>
            <p:spPr>
              <a:xfrm flipH="1">
                <a:off x="1211145" y="4124111"/>
                <a:ext cx="50673" cy="49443"/>
              </a:xfrm>
              <a:custGeom>
                <a:avLst/>
                <a:gdLst/>
                <a:ahLst/>
                <a:cxnLst/>
                <a:rect l="l" t="t" r="r" b="b"/>
                <a:pathLst>
                  <a:path w="1274" h="1243" extrusionOk="0">
                    <a:moveTo>
                      <a:pt x="169" y="0"/>
                    </a:moveTo>
                    <a:cubicBezTo>
                      <a:pt x="92" y="0"/>
                      <a:pt x="0" y="70"/>
                      <a:pt x="52" y="139"/>
                    </a:cubicBezTo>
                    <a:cubicBezTo>
                      <a:pt x="235" y="344"/>
                      <a:pt x="417" y="549"/>
                      <a:pt x="600" y="755"/>
                    </a:cubicBezTo>
                    <a:cubicBezTo>
                      <a:pt x="760" y="937"/>
                      <a:pt x="897" y="1120"/>
                      <a:pt x="1102" y="1234"/>
                    </a:cubicBezTo>
                    <a:cubicBezTo>
                      <a:pt x="1118" y="1240"/>
                      <a:pt x="1137" y="1242"/>
                      <a:pt x="1155" y="1242"/>
                    </a:cubicBezTo>
                    <a:cubicBezTo>
                      <a:pt x="1215" y="1242"/>
                      <a:pt x="1274" y="1213"/>
                      <a:pt x="1239" y="1143"/>
                    </a:cubicBezTo>
                    <a:cubicBezTo>
                      <a:pt x="1170" y="937"/>
                      <a:pt x="965" y="778"/>
                      <a:pt x="805" y="618"/>
                    </a:cubicBezTo>
                    <a:cubicBezTo>
                      <a:pt x="623" y="412"/>
                      <a:pt x="417" y="230"/>
                      <a:pt x="235" y="24"/>
                    </a:cubicBezTo>
                    <a:cubicBezTo>
                      <a:pt x="218" y="8"/>
                      <a:pt x="194" y="0"/>
                      <a:pt x="169" y="0"/>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5"/>
              <p:cNvSpPr/>
              <p:nvPr/>
            </p:nvSpPr>
            <p:spPr>
              <a:xfrm flipH="1">
                <a:off x="1188513" y="4113809"/>
                <a:ext cx="48565" cy="49006"/>
              </a:xfrm>
              <a:custGeom>
                <a:avLst/>
                <a:gdLst/>
                <a:ahLst/>
                <a:cxnLst/>
                <a:rect l="l" t="t" r="r" b="b"/>
                <a:pathLst>
                  <a:path w="1221" h="1232" extrusionOk="0">
                    <a:moveTo>
                      <a:pt x="101" y="1"/>
                    </a:moveTo>
                    <a:cubicBezTo>
                      <a:pt x="62" y="1"/>
                      <a:pt x="24" y="27"/>
                      <a:pt x="24" y="78"/>
                    </a:cubicBezTo>
                    <a:cubicBezTo>
                      <a:pt x="1" y="306"/>
                      <a:pt x="252" y="580"/>
                      <a:pt x="412" y="740"/>
                    </a:cubicBezTo>
                    <a:cubicBezTo>
                      <a:pt x="571" y="923"/>
                      <a:pt x="777" y="1151"/>
                      <a:pt x="1028" y="1219"/>
                    </a:cubicBezTo>
                    <a:cubicBezTo>
                      <a:pt x="1045" y="1228"/>
                      <a:pt x="1062" y="1231"/>
                      <a:pt x="1079" y="1231"/>
                    </a:cubicBezTo>
                    <a:cubicBezTo>
                      <a:pt x="1155" y="1231"/>
                      <a:pt x="1221" y="1157"/>
                      <a:pt x="1165" y="1082"/>
                    </a:cubicBezTo>
                    <a:cubicBezTo>
                      <a:pt x="1051" y="877"/>
                      <a:pt x="822" y="717"/>
                      <a:pt x="663" y="534"/>
                    </a:cubicBezTo>
                    <a:cubicBezTo>
                      <a:pt x="503" y="375"/>
                      <a:pt x="343" y="101"/>
                      <a:pt x="138" y="9"/>
                    </a:cubicBezTo>
                    <a:cubicBezTo>
                      <a:pt x="126" y="4"/>
                      <a:pt x="113" y="1"/>
                      <a:pt x="101"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flipH="1">
                <a:off x="1213412" y="3785685"/>
                <a:ext cx="34167" cy="71440"/>
              </a:xfrm>
              <a:custGeom>
                <a:avLst/>
                <a:gdLst/>
                <a:ahLst/>
                <a:cxnLst/>
                <a:rect l="l" t="t" r="r" b="b"/>
                <a:pathLst>
                  <a:path w="859" h="1796" extrusionOk="0">
                    <a:moveTo>
                      <a:pt x="82" y="0"/>
                    </a:moveTo>
                    <a:cubicBezTo>
                      <a:pt x="41" y="0"/>
                      <a:pt x="0" y="24"/>
                      <a:pt x="14" y="64"/>
                    </a:cubicBezTo>
                    <a:cubicBezTo>
                      <a:pt x="82" y="315"/>
                      <a:pt x="173" y="566"/>
                      <a:pt x="242" y="817"/>
                    </a:cubicBezTo>
                    <a:cubicBezTo>
                      <a:pt x="288" y="1000"/>
                      <a:pt x="333" y="1228"/>
                      <a:pt x="447" y="1411"/>
                    </a:cubicBezTo>
                    <a:cubicBezTo>
                      <a:pt x="356" y="1434"/>
                      <a:pt x="310" y="1479"/>
                      <a:pt x="310" y="1594"/>
                    </a:cubicBezTo>
                    <a:cubicBezTo>
                      <a:pt x="310" y="1743"/>
                      <a:pt x="431" y="1796"/>
                      <a:pt x="550" y="1796"/>
                    </a:cubicBezTo>
                    <a:cubicBezTo>
                      <a:pt x="594" y="1796"/>
                      <a:pt x="638" y="1789"/>
                      <a:pt x="676" y="1776"/>
                    </a:cubicBezTo>
                    <a:lnTo>
                      <a:pt x="698" y="1776"/>
                    </a:lnTo>
                    <a:cubicBezTo>
                      <a:pt x="858" y="1708"/>
                      <a:pt x="858" y="1479"/>
                      <a:pt x="698" y="1411"/>
                    </a:cubicBezTo>
                    <a:lnTo>
                      <a:pt x="676" y="1411"/>
                    </a:lnTo>
                    <a:cubicBezTo>
                      <a:pt x="653" y="1388"/>
                      <a:pt x="630" y="1388"/>
                      <a:pt x="607" y="1388"/>
                    </a:cubicBezTo>
                    <a:cubicBezTo>
                      <a:pt x="607" y="1183"/>
                      <a:pt x="493" y="954"/>
                      <a:pt x="424" y="772"/>
                    </a:cubicBezTo>
                    <a:cubicBezTo>
                      <a:pt x="333" y="521"/>
                      <a:pt x="242" y="270"/>
                      <a:pt x="151" y="41"/>
                    </a:cubicBezTo>
                    <a:cubicBezTo>
                      <a:pt x="141" y="13"/>
                      <a:pt x="111" y="0"/>
                      <a:pt x="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flipH="1">
                <a:off x="1105383" y="3730115"/>
                <a:ext cx="286937" cy="110303"/>
              </a:xfrm>
              <a:custGeom>
                <a:avLst/>
                <a:gdLst/>
                <a:ahLst/>
                <a:cxnLst/>
                <a:rect l="l" t="t" r="r" b="b"/>
                <a:pathLst>
                  <a:path w="7214" h="2773" extrusionOk="0">
                    <a:moveTo>
                      <a:pt x="5159" y="0"/>
                    </a:moveTo>
                    <a:cubicBezTo>
                      <a:pt x="5068" y="0"/>
                      <a:pt x="4999" y="46"/>
                      <a:pt x="4976" y="115"/>
                    </a:cubicBezTo>
                    <a:cubicBezTo>
                      <a:pt x="4794" y="206"/>
                      <a:pt x="4634" y="297"/>
                      <a:pt x="4474" y="388"/>
                    </a:cubicBezTo>
                    <a:cubicBezTo>
                      <a:pt x="4200" y="548"/>
                      <a:pt x="3949" y="708"/>
                      <a:pt x="3698" y="868"/>
                    </a:cubicBezTo>
                    <a:cubicBezTo>
                      <a:pt x="3675" y="891"/>
                      <a:pt x="3675" y="891"/>
                      <a:pt x="3675" y="913"/>
                    </a:cubicBezTo>
                    <a:cubicBezTo>
                      <a:pt x="3649" y="896"/>
                      <a:pt x="3620" y="889"/>
                      <a:pt x="3591" y="889"/>
                    </a:cubicBezTo>
                    <a:cubicBezTo>
                      <a:pt x="3544" y="889"/>
                      <a:pt x="3498" y="908"/>
                      <a:pt x="3470" y="936"/>
                    </a:cubicBezTo>
                    <a:cubicBezTo>
                      <a:pt x="3470" y="959"/>
                      <a:pt x="3470" y="959"/>
                      <a:pt x="3470" y="959"/>
                    </a:cubicBezTo>
                    <a:cubicBezTo>
                      <a:pt x="3424" y="1005"/>
                      <a:pt x="3424" y="1050"/>
                      <a:pt x="3424" y="1073"/>
                    </a:cubicBezTo>
                    <a:cubicBezTo>
                      <a:pt x="3219" y="1005"/>
                      <a:pt x="2945" y="959"/>
                      <a:pt x="2694" y="936"/>
                    </a:cubicBezTo>
                    <a:cubicBezTo>
                      <a:pt x="2648" y="891"/>
                      <a:pt x="2603" y="845"/>
                      <a:pt x="2511" y="845"/>
                    </a:cubicBezTo>
                    <a:cubicBezTo>
                      <a:pt x="2420" y="845"/>
                      <a:pt x="2374" y="868"/>
                      <a:pt x="2352" y="913"/>
                    </a:cubicBezTo>
                    <a:cubicBezTo>
                      <a:pt x="1964" y="913"/>
                      <a:pt x="1576" y="936"/>
                      <a:pt x="1279" y="1050"/>
                    </a:cubicBezTo>
                    <a:cubicBezTo>
                      <a:pt x="1256" y="1050"/>
                      <a:pt x="1256" y="1050"/>
                      <a:pt x="1233" y="1073"/>
                    </a:cubicBezTo>
                    <a:cubicBezTo>
                      <a:pt x="1210" y="1005"/>
                      <a:pt x="1165" y="959"/>
                      <a:pt x="1051" y="959"/>
                    </a:cubicBezTo>
                    <a:cubicBezTo>
                      <a:pt x="868" y="959"/>
                      <a:pt x="845" y="1142"/>
                      <a:pt x="936" y="1233"/>
                    </a:cubicBezTo>
                    <a:cubicBezTo>
                      <a:pt x="777" y="1347"/>
                      <a:pt x="617" y="1484"/>
                      <a:pt x="457" y="1598"/>
                    </a:cubicBezTo>
                    <a:cubicBezTo>
                      <a:pt x="320" y="1735"/>
                      <a:pt x="115" y="1849"/>
                      <a:pt x="23" y="2032"/>
                    </a:cubicBezTo>
                    <a:cubicBezTo>
                      <a:pt x="1" y="2078"/>
                      <a:pt x="23" y="2100"/>
                      <a:pt x="69" y="2100"/>
                    </a:cubicBezTo>
                    <a:cubicBezTo>
                      <a:pt x="69" y="2100"/>
                      <a:pt x="69" y="2123"/>
                      <a:pt x="69" y="2123"/>
                    </a:cubicBezTo>
                    <a:lnTo>
                      <a:pt x="92" y="2146"/>
                    </a:lnTo>
                    <a:cubicBezTo>
                      <a:pt x="114" y="2168"/>
                      <a:pt x="145" y="2178"/>
                      <a:pt x="178" y="2178"/>
                    </a:cubicBezTo>
                    <a:cubicBezTo>
                      <a:pt x="246" y="2178"/>
                      <a:pt x="320" y="2132"/>
                      <a:pt x="320" y="2055"/>
                    </a:cubicBezTo>
                    <a:cubicBezTo>
                      <a:pt x="320" y="2032"/>
                      <a:pt x="320" y="2009"/>
                      <a:pt x="297" y="1986"/>
                    </a:cubicBezTo>
                    <a:cubicBezTo>
                      <a:pt x="411" y="1895"/>
                      <a:pt x="503" y="1804"/>
                      <a:pt x="617" y="1712"/>
                    </a:cubicBezTo>
                    <a:cubicBezTo>
                      <a:pt x="777" y="1575"/>
                      <a:pt x="936" y="1416"/>
                      <a:pt x="1096" y="1279"/>
                    </a:cubicBezTo>
                    <a:cubicBezTo>
                      <a:pt x="1165" y="1256"/>
                      <a:pt x="1210" y="1233"/>
                      <a:pt x="1233" y="1187"/>
                    </a:cubicBezTo>
                    <a:cubicBezTo>
                      <a:pt x="1233" y="1187"/>
                      <a:pt x="1256" y="1210"/>
                      <a:pt x="1279" y="1210"/>
                    </a:cubicBezTo>
                    <a:cubicBezTo>
                      <a:pt x="1364" y="1222"/>
                      <a:pt x="1450" y="1226"/>
                      <a:pt x="1536" y="1226"/>
                    </a:cubicBezTo>
                    <a:cubicBezTo>
                      <a:pt x="1794" y="1226"/>
                      <a:pt x="2055" y="1187"/>
                      <a:pt x="2329" y="1187"/>
                    </a:cubicBezTo>
                    <a:cubicBezTo>
                      <a:pt x="2352" y="1187"/>
                      <a:pt x="2397" y="1210"/>
                      <a:pt x="2443" y="1210"/>
                    </a:cubicBezTo>
                    <a:lnTo>
                      <a:pt x="2557" y="1210"/>
                    </a:lnTo>
                    <a:cubicBezTo>
                      <a:pt x="2877" y="1210"/>
                      <a:pt x="3173" y="1256"/>
                      <a:pt x="3493" y="1256"/>
                    </a:cubicBezTo>
                    <a:cubicBezTo>
                      <a:pt x="3561" y="1256"/>
                      <a:pt x="3607" y="1187"/>
                      <a:pt x="3584" y="1142"/>
                    </a:cubicBezTo>
                    <a:cubicBezTo>
                      <a:pt x="3698" y="1142"/>
                      <a:pt x="3790" y="1096"/>
                      <a:pt x="3721" y="1005"/>
                    </a:cubicBezTo>
                    <a:lnTo>
                      <a:pt x="3812" y="1005"/>
                    </a:lnTo>
                    <a:cubicBezTo>
                      <a:pt x="4063" y="822"/>
                      <a:pt x="4337" y="685"/>
                      <a:pt x="4634" y="525"/>
                    </a:cubicBezTo>
                    <a:cubicBezTo>
                      <a:pt x="4771" y="457"/>
                      <a:pt x="4954" y="388"/>
                      <a:pt x="5091" y="297"/>
                    </a:cubicBezTo>
                    <a:cubicBezTo>
                      <a:pt x="5113" y="320"/>
                      <a:pt x="5136" y="320"/>
                      <a:pt x="5159" y="320"/>
                    </a:cubicBezTo>
                    <a:cubicBezTo>
                      <a:pt x="5205" y="320"/>
                      <a:pt x="5228" y="297"/>
                      <a:pt x="5250" y="274"/>
                    </a:cubicBezTo>
                    <a:cubicBezTo>
                      <a:pt x="5273" y="297"/>
                      <a:pt x="5250" y="297"/>
                      <a:pt x="5273" y="320"/>
                    </a:cubicBezTo>
                    <a:cubicBezTo>
                      <a:pt x="5638" y="822"/>
                      <a:pt x="6072" y="1416"/>
                      <a:pt x="6597" y="1804"/>
                    </a:cubicBezTo>
                    <a:cubicBezTo>
                      <a:pt x="5912" y="1963"/>
                      <a:pt x="5205" y="2351"/>
                      <a:pt x="4588" y="2648"/>
                    </a:cubicBezTo>
                    <a:cubicBezTo>
                      <a:pt x="4493" y="2686"/>
                      <a:pt x="4558" y="2773"/>
                      <a:pt x="4621" y="2773"/>
                    </a:cubicBezTo>
                    <a:cubicBezTo>
                      <a:pt x="4634" y="2773"/>
                      <a:pt x="4646" y="2770"/>
                      <a:pt x="4657" y="2762"/>
                    </a:cubicBezTo>
                    <a:cubicBezTo>
                      <a:pt x="5045" y="2602"/>
                      <a:pt x="5456" y="2466"/>
                      <a:pt x="5844" y="2306"/>
                    </a:cubicBezTo>
                    <a:cubicBezTo>
                      <a:pt x="6186" y="2192"/>
                      <a:pt x="6574" y="2100"/>
                      <a:pt x="6894" y="1918"/>
                    </a:cubicBezTo>
                    <a:cubicBezTo>
                      <a:pt x="6917" y="1918"/>
                      <a:pt x="6962" y="1941"/>
                      <a:pt x="6985" y="1941"/>
                    </a:cubicBezTo>
                    <a:cubicBezTo>
                      <a:pt x="7213" y="1941"/>
                      <a:pt x="7213" y="1644"/>
                      <a:pt x="6985" y="1644"/>
                    </a:cubicBezTo>
                    <a:cubicBezTo>
                      <a:pt x="6894" y="1644"/>
                      <a:pt x="6848" y="1689"/>
                      <a:pt x="6825" y="1758"/>
                    </a:cubicBezTo>
                    <a:cubicBezTo>
                      <a:pt x="6620" y="1530"/>
                      <a:pt x="6392" y="1324"/>
                      <a:pt x="6186" y="1096"/>
                    </a:cubicBezTo>
                    <a:cubicBezTo>
                      <a:pt x="5912" y="822"/>
                      <a:pt x="5661" y="525"/>
                      <a:pt x="5410" y="229"/>
                    </a:cubicBezTo>
                    <a:cubicBezTo>
                      <a:pt x="5387" y="206"/>
                      <a:pt x="5365" y="206"/>
                      <a:pt x="5319" y="206"/>
                    </a:cubicBezTo>
                    <a:cubicBezTo>
                      <a:pt x="5319" y="206"/>
                      <a:pt x="5319" y="183"/>
                      <a:pt x="5319" y="160"/>
                    </a:cubicBezTo>
                    <a:cubicBezTo>
                      <a:pt x="5342" y="160"/>
                      <a:pt x="5365" y="137"/>
                      <a:pt x="5365" y="137"/>
                    </a:cubicBezTo>
                    <a:cubicBezTo>
                      <a:pt x="5433" y="69"/>
                      <a:pt x="5365" y="23"/>
                      <a:pt x="5296" y="23"/>
                    </a:cubicBezTo>
                    <a:lnTo>
                      <a:pt x="5250" y="23"/>
                    </a:lnTo>
                    <a:cubicBezTo>
                      <a:pt x="5228" y="23"/>
                      <a:pt x="5205" y="0"/>
                      <a:pt x="5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flipH="1">
                <a:off x="1183461" y="3977054"/>
                <a:ext cx="11853" cy="7319"/>
              </a:xfrm>
              <a:custGeom>
                <a:avLst/>
                <a:gdLst/>
                <a:ahLst/>
                <a:cxnLst/>
                <a:rect l="l" t="t" r="r" b="b"/>
                <a:pathLst>
                  <a:path w="298" h="184" extrusionOk="0">
                    <a:moveTo>
                      <a:pt x="138" y="1"/>
                    </a:moveTo>
                    <a:cubicBezTo>
                      <a:pt x="1" y="1"/>
                      <a:pt x="1" y="183"/>
                      <a:pt x="138" y="183"/>
                    </a:cubicBezTo>
                    <a:cubicBezTo>
                      <a:pt x="297" y="183"/>
                      <a:pt x="297" y="1"/>
                      <a:pt x="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5"/>
              <p:cNvSpPr/>
              <p:nvPr/>
            </p:nvSpPr>
            <p:spPr>
              <a:xfrm flipH="1">
                <a:off x="1155341" y="3894436"/>
                <a:ext cx="9108" cy="6404"/>
              </a:xfrm>
              <a:custGeom>
                <a:avLst/>
                <a:gdLst/>
                <a:ahLst/>
                <a:cxnLst/>
                <a:rect l="l" t="t" r="r" b="b"/>
                <a:pathLst>
                  <a:path w="229" h="161" extrusionOk="0">
                    <a:moveTo>
                      <a:pt x="115" y="1"/>
                    </a:moveTo>
                    <a:cubicBezTo>
                      <a:pt x="1" y="1"/>
                      <a:pt x="1" y="161"/>
                      <a:pt x="115" y="161"/>
                    </a:cubicBezTo>
                    <a:cubicBezTo>
                      <a:pt x="229" y="161"/>
                      <a:pt x="229" y="1"/>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5"/>
              <p:cNvSpPr/>
              <p:nvPr/>
            </p:nvSpPr>
            <p:spPr>
              <a:xfrm flipH="1">
                <a:off x="1266989" y="3896266"/>
                <a:ext cx="12768" cy="8194"/>
              </a:xfrm>
              <a:custGeom>
                <a:avLst/>
                <a:gdLst/>
                <a:ahLst/>
                <a:cxnLst/>
                <a:rect l="l" t="t" r="r" b="b"/>
                <a:pathLst>
                  <a:path w="321" h="206" extrusionOk="0">
                    <a:moveTo>
                      <a:pt x="161" y="0"/>
                    </a:moveTo>
                    <a:cubicBezTo>
                      <a:pt x="1" y="0"/>
                      <a:pt x="1" y="206"/>
                      <a:pt x="161" y="206"/>
                    </a:cubicBezTo>
                    <a:cubicBezTo>
                      <a:pt x="320" y="206"/>
                      <a:pt x="32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flipH="1">
                <a:off x="1299684" y="3816313"/>
                <a:ext cx="7279" cy="5569"/>
              </a:xfrm>
              <a:custGeom>
                <a:avLst/>
                <a:gdLst/>
                <a:ahLst/>
                <a:cxnLst/>
                <a:rect l="l" t="t" r="r" b="b"/>
                <a:pathLst>
                  <a:path w="183" h="140" extrusionOk="0">
                    <a:moveTo>
                      <a:pt x="88" y="1"/>
                    </a:moveTo>
                    <a:cubicBezTo>
                      <a:pt x="48" y="1"/>
                      <a:pt x="0" y="26"/>
                      <a:pt x="0" y="70"/>
                    </a:cubicBezTo>
                    <a:cubicBezTo>
                      <a:pt x="0" y="115"/>
                      <a:pt x="48" y="140"/>
                      <a:pt x="88" y="140"/>
                    </a:cubicBezTo>
                    <a:cubicBezTo>
                      <a:pt x="109" y="140"/>
                      <a:pt x="129" y="132"/>
                      <a:pt x="137" y="116"/>
                    </a:cubicBezTo>
                    <a:lnTo>
                      <a:pt x="160" y="93"/>
                    </a:lnTo>
                    <a:cubicBezTo>
                      <a:pt x="183" y="70"/>
                      <a:pt x="183" y="47"/>
                      <a:pt x="160" y="25"/>
                    </a:cubicBezTo>
                    <a:lnTo>
                      <a:pt x="137" y="25"/>
                    </a:lnTo>
                    <a:cubicBezTo>
                      <a:pt x="129" y="8"/>
                      <a:pt x="10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5"/>
              <p:cNvSpPr/>
              <p:nvPr/>
            </p:nvSpPr>
            <p:spPr>
              <a:xfrm flipH="1">
                <a:off x="1339618" y="3887197"/>
                <a:ext cx="9108" cy="6364"/>
              </a:xfrm>
              <a:custGeom>
                <a:avLst/>
                <a:gdLst/>
                <a:ahLst/>
                <a:cxnLst/>
                <a:rect l="l" t="t" r="r" b="b"/>
                <a:pathLst>
                  <a:path w="229" h="160" extrusionOk="0">
                    <a:moveTo>
                      <a:pt x="114" y="0"/>
                    </a:moveTo>
                    <a:cubicBezTo>
                      <a:pt x="0" y="0"/>
                      <a:pt x="0" y="160"/>
                      <a:pt x="114" y="160"/>
                    </a:cubicBezTo>
                    <a:cubicBezTo>
                      <a:pt x="228" y="160"/>
                      <a:pt x="228"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5"/>
              <p:cNvSpPr/>
              <p:nvPr/>
            </p:nvSpPr>
            <p:spPr>
              <a:xfrm flipH="1">
                <a:off x="1410418" y="3716591"/>
                <a:ext cx="10978" cy="8313"/>
              </a:xfrm>
              <a:custGeom>
                <a:avLst/>
                <a:gdLst/>
                <a:ahLst/>
                <a:cxnLst/>
                <a:rect l="l" t="t" r="r" b="b"/>
                <a:pathLst>
                  <a:path w="276" h="209" extrusionOk="0">
                    <a:moveTo>
                      <a:pt x="117" y="1"/>
                    </a:moveTo>
                    <a:cubicBezTo>
                      <a:pt x="4" y="1"/>
                      <a:pt x="1" y="209"/>
                      <a:pt x="107" y="209"/>
                    </a:cubicBezTo>
                    <a:cubicBezTo>
                      <a:pt x="128" y="209"/>
                      <a:pt x="154" y="201"/>
                      <a:pt x="184" y="181"/>
                    </a:cubicBezTo>
                    <a:lnTo>
                      <a:pt x="207" y="181"/>
                    </a:lnTo>
                    <a:cubicBezTo>
                      <a:pt x="275" y="135"/>
                      <a:pt x="275" y="67"/>
                      <a:pt x="207" y="44"/>
                    </a:cubicBezTo>
                    <a:cubicBezTo>
                      <a:pt x="207" y="21"/>
                      <a:pt x="207" y="21"/>
                      <a:pt x="184" y="21"/>
                    </a:cubicBezTo>
                    <a:cubicBezTo>
                      <a:pt x="158" y="7"/>
                      <a:pt x="136"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flipH="1">
                <a:off x="1366864" y="3652032"/>
                <a:ext cx="11853" cy="8194"/>
              </a:xfrm>
              <a:custGeom>
                <a:avLst/>
                <a:gdLst/>
                <a:ahLst/>
                <a:cxnLst/>
                <a:rect l="l" t="t" r="r" b="b"/>
                <a:pathLst>
                  <a:path w="298" h="206" extrusionOk="0">
                    <a:moveTo>
                      <a:pt x="138" y="0"/>
                    </a:moveTo>
                    <a:cubicBezTo>
                      <a:pt x="1" y="0"/>
                      <a:pt x="1" y="206"/>
                      <a:pt x="138" y="206"/>
                    </a:cubicBezTo>
                    <a:cubicBezTo>
                      <a:pt x="298" y="206"/>
                      <a:pt x="298" y="0"/>
                      <a:pt x="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flipH="1">
                <a:off x="1282422" y="3730115"/>
                <a:ext cx="10938" cy="7279"/>
              </a:xfrm>
              <a:custGeom>
                <a:avLst/>
                <a:gdLst/>
                <a:ahLst/>
                <a:cxnLst/>
                <a:rect l="l" t="t" r="r" b="b"/>
                <a:pathLst>
                  <a:path w="275" h="183" extrusionOk="0">
                    <a:moveTo>
                      <a:pt x="137" y="0"/>
                    </a:moveTo>
                    <a:cubicBezTo>
                      <a:pt x="1" y="0"/>
                      <a:pt x="1" y="183"/>
                      <a:pt x="137" y="183"/>
                    </a:cubicBezTo>
                    <a:cubicBezTo>
                      <a:pt x="274" y="183"/>
                      <a:pt x="274" y="0"/>
                      <a:pt x="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flipH="1">
                <a:off x="1132629" y="4101438"/>
                <a:ext cx="13643" cy="10064"/>
              </a:xfrm>
              <a:custGeom>
                <a:avLst/>
                <a:gdLst/>
                <a:ahLst/>
                <a:cxnLst/>
                <a:rect l="l" t="t" r="r" b="b"/>
                <a:pathLst>
                  <a:path w="343" h="253" extrusionOk="0">
                    <a:moveTo>
                      <a:pt x="183" y="1"/>
                    </a:moveTo>
                    <a:cubicBezTo>
                      <a:pt x="0" y="1"/>
                      <a:pt x="0" y="252"/>
                      <a:pt x="183" y="252"/>
                    </a:cubicBezTo>
                    <a:cubicBezTo>
                      <a:pt x="343" y="252"/>
                      <a:pt x="343"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5"/>
              <p:cNvSpPr/>
              <p:nvPr/>
            </p:nvSpPr>
            <p:spPr>
              <a:xfrm flipH="1">
                <a:off x="1127180" y="4007046"/>
                <a:ext cx="14558" cy="9109"/>
              </a:xfrm>
              <a:custGeom>
                <a:avLst/>
                <a:gdLst/>
                <a:ahLst/>
                <a:cxnLst/>
                <a:rect l="l" t="t" r="r" b="b"/>
                <a:pathLst>
                  <a:path w="366" h="229" extrusionOk="0">
                    <a:moveTo>
                      <a:pt x="183" y="0"/>
                    </a:moveTo>
                    <a:cubicBezTo>
                      <a:pt x="0" y="0"/>
                      <a:pt x="0" y="228"/>
                      <a:pt x="183" y="228"/>
                    </a:cubicBezTo>
                    <a:cubicBezTo>
                      <a:pt x="366" y="228"/>
                      <a:pt x="366"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5"/>
              <p:cNvSpPr/>
              <p:nvPr/>
            </p:nvSpPr>
            <p:spPr>
              <a:xfrm flipH="1">
                <a:off x="1217946" y="4035169"/>
                <a:ext cx="14597" cy="10024"/>
              </a:xfrm>
              <a:custGeom>
                <a:avLst/>
                <a:gdLst/>
                <a:ahLst/>
                <a:cxnLst/>
                <a:rect l="l" t="t" r="r" b="b"/>
                <a:pathLst>
                  <a:path w="367" h="252" extrusionOk="0">
                    <a:moveTo>
                      <a:pt x="183" y="1"/>
                    </a:moveTo>
                    <a:cubicBezTo>
                      <a:pt x="1" y="1"/>
                      <a:pt x="1" y="252"/>
                      <a:pt x="183" y="252"/>
                    </a:cubicBezTo>
                    <a:cubicBezTo>
                      <a:pt x="366" y="252"/>
                      <a:pt x="366"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5"/>
              <p:cNvSpPr/>
              <p:nvPr/>
            </p:nvSpPr>
            <p:spPr>
              <a:xfrm flipH="1">
                <a:off x="1907048" y="4121446"/>
                <a:ext cx="177993" cy="219731"/>
              </a:xfrm>
              <a:custGeom>
                <a:avLst/>
                <a:gdLst/>
                <a:ahLst/>
                <a:cxnLst/>
                <a:rect l="l" t="t" r="r" b="b"/>
                <a:pathLst>
                  <a:path w="4475" h="5524" extrusionOk="0">
                    <a:moveTo>
                      <a:pt x="2009" y="0"/>
                    </a:moveTo>
                    <a:cubicBezTo>
                      <a:pt x="1758" y="0"/>
                      <a:pt x="1758" y="342"/>
                      <a:pt x="2009" y="342"/>
                    </a:cubicBezTo>
                    <a:cubicBezTo>
                      <a:pt x="2055" y="342"/>
                      <a:pt x="2078" y="320"/>
                      <a:pt x="2124" y="320"/>
                    </a:cubicBezTo>
                    <a:cubicBezTo>
                      <a:pt x="2215" y="434"/>
                      <a:pt x="2329" y="548"/>
                      <a:pt x="2420" y="662"/>
                    </a:cubicBezTo>
                    <a:cubicBezTo>
                      <a:pt x="2489" y="776"/>
                      <a:pt x="2557" y="890"/>
                      <a:pt x="2649" y="982"/>
                    </a:cubicBezTo>
                    <a:cubicBezTo>
                      <a:pt x="2466" y="1073"/>
                      <a:pt x="2512" y="1324"/>
                      <a:pt x="2740" y="1347"/>
                    </a:cubicBezTo>
                    <a:cubicBezTo>
                      <a:pt x="2671" y="1529"/>
                      <a:pt x="2626" y="1689"/>
                      <a:pt x="2534" y="1849"/>
                    </a:cubicBezTo>
                    <a:cubicBezTo>
                      <a:pt x="2443" y="2077"/>
                      <a:pt x="2283" y="2648"/>
                      <a:pt x="2101" y="2785"/>
                    </a:cubicBezTo>
                    <a:lnTo>
                      <a:pt x="2078" y="2785"/>
                    </a:lnTo>
                    <a:cubicBezTo>
                      <a:pt x="2055" y="2785"/>
                      <a:pt x="2032" y="2762"/>
                      <a:pt x="2009" y="2762"/>
                    </a:cubicBezTo>
                    <a:cubicBezTo>
                      <a:pt x="1941" y="2762"/>
                      <a:pt x="1873" y="2808"/>
                      <a:pt x="1850" y="2830"/>
                    </a:cubicBezTo>
                    <a:cubicBezTo>
                      <a:pt x="1667" y="2808"/>
                      <a:pt x="1484" y="2739"/>
                      <a:pt x="1325" y="2693"/>
                    </a:cubicBezTo>
                    <a:cubicBezTo>
                      <a:pt x="1005" y="2648"/>
                      <a:pt x="640" y="2625"/>
                      <a:pt x="366" y="2465"/>
                    </a:cubicBezTo>
                    <a:cubicBezTo>
                      <a:pt x="348" y="2412"/>
                      <a:pt x="303" y="2359"/>
                      <a:pt x="231" y="2359"/>
                    </a:cubicBezTo>
                    <a:cubicBezTo>
                      <a:pt x="210" y="2359"/>
                      <a:pt x="186" y="2364"/>
                      <a:pt x="161" y="2374"/>
                    </a:cubicBezTo>
                    <a:lnTo>
                      <a:pt x="138" y="2374"/>
                    </a:lnTo>
                    <a:cubicBezTo>
                      <a:pt x="1" y="2420"/>
                      <a:pt x="1" y="2602"/>
                      <a:pt x="138" y="2625"/>
                    </a:cubicBezTo>
                    <a:cubicBezTo>
                      <a:pt x="138" y="2648"/>
                      <a:pt x="161" y="2648"/>
                      <a:pt x="161" y="2648"/>
                    </a:cubicBezTo>
                    <a:cubicBezTo>
                      <a:pt x="177" y="2652"/>
                      <a:pt x="193" y="2654"/>
                      <a:pt x="208" y="2654"/>
                    </a:cubicBezTo>
                    <a:cubicBezTo>
                      <a:pt x="276" y="2654"/>
                      <a:pt x="325" y="2617"/>
                      <a:pt x="343" y="2579"/>
                    </a:cubicBezTo>
                    <a:cubicBezTo>
                      <a:pt x="594" y="2716"/>
                      <a:pt x="891" y="2785"/>
                      <a:pt x="1188" y="2830"/>
                    </a:cubicBezTo>
                    <a:cubicBezTo>
                      <a:pt x="1325" y="2876"/>
                      <a:pt x="1553" y="2967"/>
                      <a:pt x="1781" y="3013"/>
                    </a:cubicBezTo>
                    <a:cubicBezTo>
                      <a:pt x="1781" y="3104"/>
                      <a:pt x="1873" y="3196"/>
                      <a:pt x="2009" y="3196"/>
                    </a:cubicBezTo>
                    <a:cubicBezTo>
                      <a:pt x="2055" y="3196"/>
                      <a:pt x="2078" y="3196"/>
                      <a:pt x="2101" y="3173"/>
                    </a:cubicBezTo>
                    <a:cubicBezTo>
                      <a:pt x="2329" y="3698"/>
                      <a:pt x="2557" y="4291"/>
                      <a:pt x="2922" y="4725"/>
                    </a:cubicBezTo>
                    <a:cubicBezTo>
                      <a:pt x="2786" y="4839"/>
                      <a:pt x="2831" y="5090"/>
                      <a:pt x="3059" y="5090"/>
                    </a:cubicBezTo>
                    <a:cubicBezTo>
                      <a:pt x="3151" y="5090"/>
                      <a:pt x="3219" y="5067"/>
                      <a:pt x="3265" y="4999"/>
                    </a:cubicBezTo>
                    <a:cubicBezTo>
                      <a:pt x="3493" y="5136"/>
                      <a:pt x="3767" y="5181"/>
                      <a:pt x="4041" y="5273"/>
                    </a:cubicBezTo>
                    <a:cubicBezTo>
                      <a:pt x="3995" y="5364"/>
                      <a:pt x="4041" y="5524"/>
                      <a:pt x="4201" y="5524"/>
                    </a:cubicBezTo>
                    <a:cubicBezTo>
                      <a:pt x="4475" y="5524"/>
                      <a:pt x="4475" y="5159"/>
                      <a:pt x="4201" y="5159"/>
                    </a:cubicBezTo>
                    <a:lnTo>
                      <a:pt x="4178" y="5159"/>
                    </a:lnTo>
                    <a:cubicBezTo>
                      <a:pt x="3881" y="5022"/>
                      <a:pt x="3562" y="4999"/>
                      <a:pt x="3288" y="4839"/>
                    </a:cubicBezTo>
                    <a:cubicBezTo>
                      <a:pt x="3265" y="4771"/>
                      <a:pt x="3219" y="4702"/>
                      <a:pt x="3128" y="4679"/>
                    </a:cubicBezTo>
                    <a:cubicBezTo>
                      <a:pt x="3082" y="4634"/>
                      <a:pt x="3059" y="4588"/>
                      <a:pt x="3014" y="4519"/>
                    </a:cubicBezTo>
                    <a:cubicBezTo>
                      <a:pt x="2763" y="4063"/>
                      <a:pt x="2534" y="3584"/>
                      <a:pt x="2261" y="3104"/>
                    </a:cubicBezTo>
                    <a:cubicBezTo>
                      <a:pt x="2261" y="3104"/>
                      <a:pt x="2238" y="3082"/>
                      <a:pt x="2215" y="3082"/>
                    </a:cubicBezTo>
                    <a:cubicBezTo>
                      <a:pt x="2261" y="3013"/>
                      <a:pt x="2261" y="2945"/>
                      <a:pt x="2215" y="2899"/>
                    </a:cubicBezTo>
                    <a:cubicBezTo>
                      <a:pt x="2398" y="2693"/>
                      <a:pt x="2534" y="2351"/>
                      <a:pt x="2626" y="2168"/>
                    </a:cubicBezTo>
                    <a:cubicBezTo>
                      <a:pt x="2763" y="1872"/>
                      <a:pt x="2968" y="1552"/>
                      <a:pt x="2991" y="1233"/>
                    </a:cubicBezTo>
                    <a:cubicBezTo>
                      <a:pt x="3037" y="1119"/>
                      <a:pt x="2968" y="982"/>
                      <a:pt x="2831" y="959"/>
                    </a:cubicBezTo>
                    <a:cubicBezTo>
                      <a:pt x="2717" y="662"/>
                      <a:pt x="2420" y="411"/>
                      <a:pt x="2192" y="206"/>
                    </a:cubicBezTo>
                    <a:cubicBezTo>
                      <a:pt x="2215" y="91"/>
                      <a:pt x="2169"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5"/>
              <p:cNvSpPr/>
              <p:nvPr/>
            </p:nvSpPr>
            <p:spPr>
              <a:xfrm flipH="1">
                <a:off x="1936999" y="4234932"/>
                <a:ext cx="11853" cy="8194"/>
              </a:xfrm>
              <a:custGeom>
                <a:avLst/>
                <a:gdLst/>
                <a:ahLst/>
                <a:cxnLst/>
                <a:rect l="l" t="t" r="r" b="b"/>
                <a:pathLst>
                  <a:path w="298" h="206" extrusionOk="0">
                    <a:moveTo>
                      <a:pt x="160" y="0"/>
                    </a:moveTo>
                    <a:cubicBezTo>
                      <a:pt x="1" y="0"/>
                      <a:pt x="1" y="206"/>
                      <a:pt x="160" y="206"/>
                    </a:cubicBezTo>
                    <a:cubicBezTo>
                      <a:pt x="297" y="206"/>
                      <a:pt x="297"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5"/>
              <p:cNvSpPr/>
              <p:nvPr/>
            </p:nvSpPr>
            <p:spPr>
              <a:xfrm flipH="1">
                <a:off x="1910350" y="4188511"/>
                <a:ext cx="12927" cy="7836"/>
              </a:xfrm>
              <a:custGeom>
                <a:avLst/>
                <a:gdLst/>
                <a:ahLst/>
                <a:cxnLst/>
                <a:rect l="l" t="t" r="r" b="b"/>
                <a:pathLst>
                  <a:path w="325" h="197" extrusionOk="0">
                    <a:moveTo>
                      <a:pt x="188" y="1"/>
                    </a:moveTo>
                    <a:cubicBezTo>
                      <a:pt x="98" y="1"/>
                      <a:pt x="0" y="131"/>
                      <a:pt x="111" y="186"/>
                    </a:cubicBezTo>
                    <a:cubicBezTo>
                      <a:pt x="125" y="193"/>
                      <a:pt x="141" y="196"/>
                      <a:pt x="156" y="196"/>
                    </a:cubicBezTo>
                    <a:cubicBezTo>
                      <a:pt x="240" y="196"/>
                      <a:pt x="325" y="103"/>
                      <a:pt x="248" y="26"/>
                    </a:cubicBezTo>
                    <a:cubicBezTo>
                      <a:pt x="230" y="8"/>
                      <a:pt x="209"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5"/>
              <p:cNvSpPr/>
              <p:nvPr/>
            </p:nvSpPr>
            <p:spPr>
              <a:xfrm flipH="1">
                <a:off x="1943363" y="4105575"/>
                <a:ext cx="10938" cy="8592"/>
              </a:xfrm>
              <a:custGeom>
                <a:avLst/>
                <a:gdLst/>
                <a:ahLst/>
                <a:cxnLst/>
                <a:rect l="l" t="t" r="r" b="b"/>
                <a:pathLst>
                  <a:path w="275" h="216" extrusionOk="0">
                    <a:moveTo>
                      <a:pt x="136" y="1"/>
                    </a:moveTo>
                    <a:cubicBezTo>
                      <a:pt x="102" y="1"/>
                      <a:pt x="69" y="11"/>
                      <a:pt x="46" y="34"/>
                    </a:cubicBezTo>
                    <a:cubicBezTo>
                      <a:pt x="1" y="80"/>
                      <a:pt x="1" y="148"/>
                      <a:pt x="46" y="171"/>
                    </a:cubicBezTo>
                    <a:cubicBezTo>
                      <a:pt x="46" y="171"/>
                      <a:pt x="46" y="171"/>
                      <a:pt x="46" y="194"/>
                    </a:cubicBezTo>
                    <a:cubicBezTo>
                      <a:pt x="68" y="208"/>
                      <a:pt x="99" y="216"/>
                      <a:pt x="131" y="216"/>
                    </a:cubicBezTo>
                    <a:cubicBezTo>
                      <a:pt x="200" y="216"/>
                      <a:pt x="275" y="180"/>
                      <a:pt x="275" y="102"/>
                    </a:cubicBezTo>
                    <a:cubicBezTo>
                      <a:pt x="275" y="41"/>
                      <a:pt x="204"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5"/>
              <p:cNvSpPr/>
              <p:nvPr/>
            </p:nvSpPr>
            <p:spPr>
              <a:xfrm flipH="1">
                <a:off x="2002389" y="4351122"/>
                <a:ext cx="10023" cy="6404"/>
              </a:xfrm>
              <a:custGeom>
                <a:avLst/>
                <a:gdLst/>
                <a:ahLst/>
                <a:cxnLst/>
                <a:rect l="l" t="t" r="r" b="b"/>
                <a:pathLst>
                  <a:path w="252" h="161" extrusionOk="0">
                    <a:moveTo>
                      <a:pt x="138" y="1"/>
                    </a:moveTo>
                    <a:cubicBezTo>
                      <a:pt x="1" y="1"/>
                      <a:pt x="1" y="161"/>
                      <a:pt x="138" y="161"/>
                    </a:cubicBezTo>
                    <a:cubicBezTo>
                      <a:pt x="252" y="161"/>
                      <a:pt x="252" y="1"/>
                      <a:pt x="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5"/>
              <p:cNvSpPr/>
              <p:nvPr/>
            </p:nvSpPr>
            <p:spPr>
              <a:xfrm flipH="1">
                <a:off x="2096775" y="4375664"/>
                <a:ext cx="8233" cy="5489"/>
              </a:xfrm>
              <a:custGeom>
                <a:avLst/>
                <a:gdLst/>
                <a:ahLst/>
                <a:cxnLst/>
                <a:rect l="l" t="t" r="r" b="b"/>
                <a:pathLst>
                  <a:path w="207" h="138" extrusionOk="0">
                    <a:moveTo>
                      <a:pt x="115" y="0"/>
                    </a:moveTo>
                    <a:cubicBezTo>
                      <a:pt x="1" y="0"/>
                      <a:pt x="1" y="137"/>
                      <a:pt x="115" y="137"/>
                    </a:cubicBezTo>
                    <a:cubicBezTo>
                      <a:pt x="206" y="137"/>
                      <a:pt x="206"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5"/>
              <p:cNvSpPr/>
              <p:nvPr/>
            </p:nvSpPr>
            <p:spPr>
              <a:xfrm flipH="1">
                <a:off x="2050477" y="4313930"/>
                <a:ext cx="10023" cy="6364"/>
              </a:xfrm>
              <a:custGeom>
                <a:avLst/>
                <a:gdLst/>
                <a:ahLst/>
                <a:cxnLst/>
                <a:rect l="l" t="t" r="r" b="b"/>
                <a:pathLst>
                  <a:path w="252" h="160" extrusionOk="0">
                    <a:moveTo>
                      <a:pt x="137" y="0"/>
                    </a:moveTo>
                    <a:cubicBezTo>
                      <a:pt x="0" y="0"/>
                      <a:pt x="0" y="160"/>
                      <a:pt x="137" y="160"/>
                    </a:cubicBezTo>
                    <a:cubicBezTo>
                      <a:pt x="251" y="160"/>
                      <a:pt x="251" y="0"/>
                      <a:pt x="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5"/>
              <p:cNvSpPr/>
              <p:nvPr/>
            </p:nvSpPr>
            <p:spPr>
              <a:xfrm flipH="1">
                <a:off x="2166580" y="4251598"/>
                <a:ext cx="12847" cy="7399"/>
              </a:xfrm>
              <a:custGeom>
                <a:avLst/>
                <a:gdLst/>
                <a:ahLst/>
                <a:cxnLst/>
                <a:rect l="l" t="t" r="r" b="b"/>
                <a:pathLst>
                  <a:path w="323" h="186" extrusionOk="0">
                    <a:moveTo>
                      <a:pt x="169" y="0"/>
                    </a:moveTo>
                    <a:cubicBezTo>
                      <a:pt x="149" y="0"/>
                      <a:pt x="129" y="5"/>
                      <a:pt x="114" y="15"/>
                    </a:cubicBezTo>
                    <a:cubicBezTo>
                      <a:pt x="91" y="38"/>
                      <a:pt x="91" y="38"/>
                      <a:pt x="68" y="38"/>
                    </a:cubicBezTo>
                    <a:cubicBezTo>
                      <a:pt x="1" y="105"/>
                      <a:pt x="71" y="185"/>
                      <a:pt x="149" y="185"/>
                    </a:cubicBezTo>
                    <a:cubicBezTo>
                      <a:pt x="176" y="185"/>
                      <a:pt x="205" y="176"/>
                      <a:pt x="228" y="152"/>
                    </a:cubicBezTo>
                    <a:lnTo>
                      <a:pt x="251" y="129"/>
                    </a:lnTo>
                    <a:cubicBezTo>
                      <a:pt x="322" y="58"/>
                      <a:pt x="241" y="0"/>
                      <a:pt x="1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5"/>
              <p:cNvSpPr/>
              <p:nvPr/>
            </p:nvSpPr>
            <p:spPr>
              <a:xfrm flipH="1">
                <a:off x="2174853" y="4342052"/>
                <a:ext cx="10023" cy="7319"/>
              </a:xfrm>
              <a:custGeom>
                <a:avLst/>
                <a:gdLst/>
                <a:ahLst/>
                <a:cxnLst/>
                <a:rect l="l" t="t" r="r" b="b"/>
                <a:pathLst>
                  <a:path w="252" h="184" extrusionOk="0">
                    <a:moveTo>
                      <a:pt x="137" y="1"/>
                    </a:moveTo>
                    <a:cubicBezTo>
                      <a:pt x="0" y="1"/>
                      <a:pt x="0" y="183"/>
                      <a:pt x="137" y="183"/>
                    </a:cubicBezTo>
                    <a:cubicBezTo>
                      <a:pt x="251" y="183"/>
                      <a:pt x="251" y="1"/>
                      <a:pt x="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5"/>
              <p:cNvSpPr/>
              <p:nvPr/>
            </p:nvSpPr>
            <p:spPr>
              <a:xfrm flipH="1">
                <a:off x="2135834" y="4142330"/>
                <a:ext cx="10938" cy="7279"/>
              </a:xfrm>
              <a:custGeom>
                <a:avLst/>
                <a:gdLst/>
                <a:ahLst/>
                <a:cxnLst/>
                <a:rect l="l" t="t" r="r" b="b"/>
                <a:pathLst>
                  <a:path w="275" h="183" extrusionOk="0">
                    <a:moveTo>
                      <a:pt x="138" y="0"/>
                    </a:moveTo>
                    <a:cubicBezTo>
                      <a:pt x="1" y="0"/>
                      <a:pt x="1" y="183"/>
                      <a:pt x="138" y="183"/>
                    </a:cubicBezTo>
                    <a:cubicBezTo>
                      <a:pt x="275" y="183"/>
                      <a:pt x="275" y="0"/>
                      <a:pt x="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5"/>
              <p:cNvSpPr/>
              <p:nvPr/>
            </p:nvSpPr>
            <p:spPr>
              <a:xfrm flipH="1">
                <a:off x="2013248" y="4084732"/>
                <a:ext cx="15472" cy="17661"/>
              </a:xfrm>
              <a:custGeom>
                <a:avLst/>
                <a:gdLst/>
                <a:ahLst/>
                <a:cxnLst/>
                <a:rect l="l" t="t" r="r" b="b"/>
                <a:pathLst>
                  <a:path w="389" h="444" extrusionOk="0">
                    <a:moveTo>
                      <a:pt x="155" y="1"/>
                    </a:moveTo>
                    <a:cubicBezTo>
                      <a:pt x="85" y="1"/>
                      <a:pt x="14" y="42"/>
                      <a:pt x="0" y="124"/>
                    </a:cubicBezTo>
                    <a:cubicBezTo>
                      <a:pt x="0" y="193"/>
                      <a:pt x="68" y="216"/>
                      <a:pt x="137" y="238"/>
                    </a:cubicBezTo>
                    <a:cubicBezTo>
                      <a:pt x="23" y="284"/>
                      <a:pt x="46" y="444"/>
                      <a:pt x="205" y="444"/>
                    </a:cubicBezTo>
                    <a:cubicBezTo>
                      <a:pt x="388" y="444"/>
                      <a:pt x="388" y="216"/>
                      <a:pt x="228" y="216"/>
                    </a:cubicBezTo>
                    <a:cubicBezTo>
                      <a:pt x="228" y="193"/>
                      <a:pt x="251" y="193"/>
                      <a:pt x="274" y="170"/>
                    </a:cubicBezTo>
                    <a:cubicBezTo>
                      <a:pt x="297" y="147"/>
                      <a:pt x="297" y="101"/>
                      <a:pt x="274" y="79"/>
                    </a:cubicBezTo>
                    <a:cubicBezTo>
                      <a:pt x="274" y="79"/>
                      <a:pt x="274" y="56"/>
                      <a:pt x="274" y="56"/>
                    </a:cubicBezTo>
                    <a:cubicBezTo>
                      <a:pt x="247" y="19"/>
                      <a:pt x="201" y="1"/>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5"/>
              <p:cNvSpPr/>
              <p:nvPr/>
            </p:nvSpPr>
            <p:spPr>
              <a:xfrm flipH="1">
                <a:off x="2042323" y="4162298"/>
                <a:ext cx="11853" cy="8194"/>
              </a:xfrm>
              <a:custGeom>
                <a:avLst/>
                <a:gdLst/>
                <a:ahLst/>
                <a:cxnLst/>
                <a:rect l="l" t="t" r="r" b="b"/>
                <a:pathLst>
                  <a:path w="298" h="206" extrusionOk="0">
                    <a:moveTo>
                      <a:pt x="161" y="0"/>
                    </a:moveTo>
                    <a:cubicBezTo>
                      <a:pt x="1" y="0"/>
                      <a:pt x="1" y="206"/>
                      <a:pt x="161" y="206"/>
                    </a:cubicBezTo>
                    <a:cubicBezTo>
                      <a:pt x="298" y="206"/>
                      <a:pt x="298"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5"/>
              <p:cNvSpPr/>
              <p:nvPr/>
            </p:nvSpPr>
            <p:spPr>
              <a:xfrm flipH="1">
                <a:off x="1839868" y="4406532"/>
                <a:ext cx="14558" cy="10024"/>
              </a:xfrm>
              <a:custGeom>
                <a:avLst/>
                <a:gdLst/>
                <a:ahLst/>
                <a:cxnLst/>
                <a:rect l="l" t="t" r="r" b="b"/>
                <a:pathLst>
                  <a:path w="366" h="252" extrusionOk="0">
                    <a:moveTo>
                      <a:pt x="183" y="0"/>
                    </a:moveTo>
                    <a:cubicBezTo>
                      <a:pt x="0" y="0"/>
                      <a:pt x="0" y="251"/>
                      <a:pt x="183" y="251"/>
                    </a:cubicBezTo>
                    <a:cubicBezTo>
                      <a:pt x="366" y="251"/>
                      <a:pt x="366"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5"/>
              <p:cNvSpPr/>
              <p:nvPr/>
            </p:nvSpPr>
            <p:spPr>
              <a:xfrm flipH="1">
                <a:off x="1835334" y="4345672"/>
                <a:ext cx="10938" cy="7319"/>
              </a:xfrm>
              <a:custGeom>
                <a:avLst/>
                <a:gdLst/>
                <a:ahLst/>
                <a:cxnLst/>
                <a:rect l="l" t="t" r="r" b="b"/>
                <a:pathLst>
                  <a:path w="275" h="184" extrusionOk="0">
                    <a:moveTo>
                      <a:pt x="138" y="1"/>
                    </a:moveTo>
                    <a:cubicBezTo>
                      <a:pt x="1" y="1"/>
                      <a:pt x="1" y="184"/>
                      <a:pt x="138" y="184"/>
                    </a:cubicBezTo>
                    <a:cubicBezTo>
                      <a:pt x="275" y="184"/>
                      <a:pt x="275" y="1"/>
                      <a:pt x="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5"/>
              <p:cNvSpPr/>
              <p:nvPr/>
            </p:nvSpPr>
            <p:spPr>
              <a:xfrm flipH="1">
                <a:off x="1915202" y="4412896"/>
                <a:ext cx="10938" cy="7279"/>
              </a:xfrm>
              <a:custGeom>
                <a:avLst/>
                <a:gdLst/>
                <a:ahLst/>
                <a:cxnLst/>
                <a:rect l="l" t="t" r="r" b="b"/>
                <a:pathLst>
                  <a:path w="275" h="183" extrusionOk="0">
                    <a:moveTo>
                      <a:pt x="137" y="0"/>
                    </a:moveTo>
                    <a:cubicBezTo>
                      <a:pt x="0" y="0"/>
                      <a:pt x="0" y="183"/>
                      <a:pt x="137" y="183"/>
                    </a:cubicBezTo>
                    <a:cubicBezTo>
                      <a:pt x="274" y="183"/>
                      <a:pt x="274" y="0"/>
                      <a:pt x="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5"/>
              <p:cNvSpPr/>
              <p:nvPr/>
            </p:nvSpPr>
            <p:spPr>
              <a:xfrm flipH="1">
                <a:off x="1918861" y="4506413"/>
                <a:ext cx="9108" cy="6364"/>
              </a:xfrm>
              <a:custGeom>
                <a:avLst/>
                <a:gdLst/>
                <a:ahLst/>
                <a:cxnLst/>
                <a:rect l="l" t="t" r="r" b="b"/>
                <a:pathLst>
                  <a:path w="229" h="160" extrusionOk="0">
                    <a:moveTo>
                      <a:pt x="115" y="0"/>
                    </a:moveTo>
                    <a:cubicBezTo>
                      <a:pt x="1" y="0"/>
                      <a:pt x="1" y="160"/>
                      <a:pt x="115" y="160"/>
                    </a:cubicBezTo>
                    <a:cubicBezTo>
                      <a:pt x="229" y="160"/>
                      <a:pt x="229"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5"/>
              <p:cNvSpPr/>
              <p:nvPr/>
            </p:nvSpPr>
            <p:spPr>
              <a:xfrm flipH="1">
                <a:off x="1999644" y="4466437"/>
                <a:ext cx="8194" cy="5489"/>
              </a:xfrm>
              <a:custGeom>
                <a:avLst/>
                <a:gdLst/>
                <a:ahLst/>
                <a:cxnLst/>
                <a:rect l="l" t="t" r="r" b="b"/>
                <a:pathLst>
                  <a:path w="206" h="138" extrusionOk="0">
                    <a:moveTo>
                      <a:pt x="114" y="1"/>
                    </a:moveTo>
                    <a:cubicBezTo>
                      <a:pt x="0" y="1"/>
                      <a:pt x="0" y="138"/>
                      <a:pt x="114" y="138"/>
                    </a:cubicBezTo>
                    <a:cubicBezTo>
                      <a:pt x="205" y="138"/>
                      <a:pt x="205" y="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5"/>
              <p:cNvSpPr/>
              <p:nvPr/>
            </p:nvSpPr>
            <p:spPr>
              <a:xfrm flipH="1">
                <a:off x="1779927" y="4572682"/>
                <a:ext cx="11853" cy="8194"/>
              </a:xfrm>
              <a:custGeom>
                <a:avLst/>
                <a:gdLst/>
                <a:ahLst/>
                <a:cxnLst/>
                <a:rect l="l" t="t" r="r" b="b"/>
                <a:pathLst>
                  <a:path w="298" h="206" extrusionOk="0">
                    <a:moveTo>
                      <a:pt x="160" y="0"/>
                    </a:moveTo>
                    <a:cubicBezTo>
                      <a:pt x="0" y="0"/>
                      <a:pt x="0" y="206"/>
                      <a:pt x="160" y="206"/>
                    </a:cubicBezTo>
                    <a:cubicBezTo>
                      <a:pt x="297" y="206"/>
                      <a:pt x="297"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5"/>
              <p:cNvSpPr/>
              <p:nvPr/>
            </p:nvSpPr>
            <p:spPr>
              <a:xfrm flipH="1">
                <a:off x="1773603" y="4486405"/>
                <a:ext cx="12728" cy="8234"/>
              </a:xfrm>
              <a:custGeom>
                <a:avLst/>
                <a:gdLst/>
                <a:ahLst/>
                <a:cxnLst/>
                <a:rect l="l" t="t" r="r" b="b"/>
                <a:pathLst>
                  <a:path w="320" h="207" extrusionOk="0">
                    <a:moveTo>
                      <a:pt x="160" y="1"/>
                    </a:moveTo>
                    <a:cubicBezTo>
                      <a:pt x="0" y="1"/>
                      <a:pt x="0" y="206"/>
                      <a:pt x="160" y="206"/>
                    </a:cubicBezTo>
                    <a:cubicBezTo>
                      <a:pt x="320" y="206"/>
                      <a:pt x="320"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5"/>
              <p:cNvSpPr/>
              <p:nvPr/>
            </p:nvSpPr>
            <p:spPr>
              <a:xfrm flipH="1">
                <a:off x="1682558" y="4577058"/>
                <a:ext cx="16507" cy="11535"/>
              </a:xfrm>
              <a:custGeom>
                <a:avLst/>
                <a:gdLst/>
                <a:ahLst/>
                <a:cxnLst/>
                <a:rect l="l" t="t" r="r" b="b"/>
                <a:pathLst>
                  <a:path w="415" h="290" extrusionOk="0">
                    <a:moveTo>
                      <a:pt x="229" y="1"/>
                    </a:moveTo>
                    <a:cubicBezTo>
                      <a:pt x="176" y="1"/>
                      <a:pt x="122" y="23"/>
                      <a:pt x="89" y="73"/>
                    </a:cubicBezTo>
                    <a:cubicBezTo>
                      <a:pt x="0" y="191"/>
                      <a:pt x="131" y="290"/>
                      <a:pt x="247" y="290"/>
                    </a:cubicBezTo>
                    <a:cubicBezTo>
                      <a:pt x="310" y="290"/>
                      <a:pt x="369" y="260"/>
                      <a:pt x="386" y="187"/>
                    </a:cubicBezTo>
                    <a:cubicBezTo>
                      <a:pt x="415" y="71"/>
                      <a:pt x="32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5"/>
              <p:cNvSpPr/>
              <p:nvPr/>
            </p:nvSpPr>
            <p:spPr>
              <a:xfrm flipH="1">
                <a:off x="1697315" y="4656215"/>
                <a:ext cx="9108" cy="6364"/>
              </a:xfrm>
              <a:custGeom>
                <a:avLst/>
                <a:gdLst/>
                <a:ahLst/>
                <a:cxnLst/>
                <a:rect l="l" t="t" r="r" b="b"/>
                <a:pathLst>
                  <a:path w="229" h="160" extrusionOk="0">
                    <a:moveTo>
                      <a:pt x="114" y="0"/>
                    </a:moveTo>
                    <a:cubicBezTo>
                      <a:pt x="0" y="0"/>
                      <a:pt x="0" y="160"/>
                      <a:pt x="114" y="160"/>
                    </a:cubicBezTo>
                    <a:cubicBezTo>
                      <a:pt x="228" y="160"/>
                      <a:pt x="228" y="0"/>
                      <a:pt x="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5"/>
              <p:cNvSpPr/>
              <p:nvPr/>
            </p:nvSpPr>
            <p:spPr>
              <a:xfrm flipH="1">
                <a:off x="1742738" y="4619898"/>
                <a:ext cx="4574" cy="2745"/>
              </a:xfrm>
              <a:custGeom>
                <a:avLst/>
                <a:gdLst/>
                <a:ahLst/>
                <a:cxnLst/>
                <a:rect l="l" t="t" r="r" b="b"/>
                <a:pathLst>
                  <a:path w="115" h="69" extrusionOk="0">
                    <a:moveTo>
                      <a:pt x="47" y="0"/>
                    </a:moveTo>
                    <a:cubicBezTo>
                      <a:pt x="1" y="0"/>
                      <a:pt x="1" y="69"/>
                      <a:pt x="47" y="69"/>
                    </a:cubicBezTo>
                    <a:cubicBezTo>
                      <a:pt x="115" y="69"/>
                      <a:pt x="115"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5"/>
              <p:cNvSpPr/>
              <p:nvPr/>
            </p:nvSpPr>
            <p:spPr>
              <a:xfrm flipH="1">
                <a:off x="1654636" y="4632587"/>
                <a:ext cx="8233" cy="5489"/>
              </a:xfrm>
              <a:custGeom>
                <a:avLst/>
                <a:gdLst/>
                <a:ahLst/>
                <a:cxnLst/>
                <a:rect l="l" t="t" r="r" b="b"/>
                <a:pathLst>
                  <a:path w="207" h="138" extrusionOk="0">
                    <a:moveTo>
                      <a:pt x="92" y="1"/>
                    </a:moveTo>
                    <a:cubicBezTo>
                      <a:pt x="1" y="1"/>
                      <a:pt x="1" y="138"/>
                      <a:pt x="92" y="138"/>
                    </a:cubicBezTo>
                    <a:cubicBezTo>
                      <a:pt x="206" y="138"/>
                      <a:pt x="206"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5"/>
              <p:cNvSpPr/>
              <p:nvPr/>
            </p:nvSpPr>
            <p:spPr>
              <a:xfrm flipH="1">
                <a:off x="1654199" y="4326181"/>
                <a:ext cx="14558" cy="9785"/>
              </a:xfrm>
              <a:custGeom>
                <a:avLst/>
                <a:gdLst/>
                <a:ahLst/>
                <a:cxnLst/>
                <a:rect l="l" t="t" r="r" b="b"/>
                <a:pathLst>
                  <a:path w="366" h="246" extrusionOk="0">
                    <a:moveTo>
                      <a:pt x="183" y="0"/>
                    </a:moveTo>
                    <a:cubicBezTo>
                      <a:pt x="92" y="0"/>
                      <a:pt x="0" y="57"/>
                      <a:pt x="57" y="171"/>
                    </a:cubicBezTo>
                    <a:cubicBezTo>
                      <a:pt x="80" y="171"/>
                      <a:pt x="80" y="171"/>
                      <a:pt x="80" y="194"/>
                    </a:cubicBezTo>
                    <a:cubicBezTo>
                      <a:pt x="103" y="228"/>
                      <a:pt x="149" y="246"/>
                      <a:pt x="191" y="246"/>
                    </a:cubicBezTo>
                    <a:cubicBezTo>
                      <a:pt x="234" y="246"/>
                      <a:pt x="274" y="228"/>
                      <a:pt x="286" y="194"/>
                    </a:cubicBezTo>
                    <a:cubicBezTo>
                      <a:pt x="308" y="171"/>
                      <a:pt x="308" y="171"/>
                      <a:pt x="308" y="171"/>
                    </a:cubicBezTo>
                    <a:cubicBezTo>
                      <a:pt x="365" y="57"/>
                      <a:pt x="27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5"/>
              <p:cNvSpPr/>
              <p:nvPr/>
            </p:nvSpPr>
            <p:spPr>
              <a:xfrm flipH="1">
                <a:off x="1721856" y="4338433"/>
                <a:ext cx="10898" cy="7279"/>
              </a:xfrm>
              <a:custGeom>
                <a:avLst/>
                <a:gdLst/>
                <a:ahLst/>
                <a:cxnLst/>
                <a:rect l="l" t="t" r="r" b="b"/>
                <a:pathLst>
                  <a:path w="274" h="183" extrusionOk="0">
                    <a:moveTo>
                      <a:pt x="137" y="0"/>
                    </a:moveTo>
                    <a:cubicBezTo>
                      <a:pt x="0" y="0"/>
                      <a:pt x="0" y="183"/>
                      <a:pt x="137" y="183"/>
                    </a:cubicBezTo>
                    <a:cubicBezTo>
                      <a:pt x="274" y="183"/>
                      <a:pt x="274" y="0"/>
                      <a:pt x="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5"/>
              <p:cNvSpPr/>
              <p:nvPr/>
            </p:nvSpPr>
            <p:spPr>
              <a:xfrm flipH="1">
                <a:off x="1500309" y="4277613"/>
                <a:ext cx="17063" cy="9825"/>
              </a:xfrm>
              <a:custGeom>
                <a:avLst/>
                <a:gdLst/>
                <a:ahLst/>
                <a:cxnLst/>
                <a:rect l="l" t="t" r="r" b="b"/>
                <a:pathLst>
                  <a:path w="429" h="247" extrusionOk="0">
                    <a:moveTo>
                      <a:pt x="177" y="0"/>
                    </a:moveTo>
                    <a:cubicBezTo>
                      <a:pt x="1" y="39"/>
                      <a:pt x="60" y="247"/>
                      <a:pt x="196" y="247"/>
                    </a:cubicBezTo>
                    <a:cubicBezTo>
                      <a:pt x="218" y="247"/>
                      <a:pt x="243" y="241"/>
                      <a:pt x="269" y="228"/>
                    </a:cubicBezTo>
                    <a:cubicBezTo>
                      <a:pt x="314" y="205"/>
                      <a:pt x="337" y="183"/>
                      <a:pt x="360" y="160"/>
                    </a:cubicBezTo>
                    <a:cubicBezTo>
                      <a:pt x="428" y="114"/>
                      <a:pt x="406" y="23"/>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5"/>
              <p:cNvSpPr/>
              <p:nvPr/>
            </p:nvSpPr>
            <p:spPr>
              <a:xfrm flipH="1">
                <a:off x="1330549" y="4226737"/>
                <a:ext cx="14558" cy="10024"/>
              </a:xfrm>
              <a:custGeom>
                <a:avLst/>
                <a:gdLst/>
                <a:ahLst/>
                <a:cxnLst/>
                <a:rect l="l" t="t" r="r" b="b"/>
                <a:pathLst>
                  <a:path w="366" h="252" extrusionOk="0">
                    <a:moveTo>
                      <a:pt x="183" y="1"/>
                    </a:moveTo>
                    <a:cubicBezTo>
                      <a:pt x="0" y="1"/>
                      <a:pt x="0" y="252"/>
                      <a:pt x="183" y="252"/>
                    </a:cubicBezTo>
                    <a:cubicBezTo>
                      <a:pt x="366" y="252"/>
                      <a:pt x="366"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5"/>
              <p:cNvSpPr/>
              <p:nvPr/>
            </p:nvSpPr>
            <p:spPr>
              <a:xfrm flipH="1">
                <a:off x="1285166" y="4293047"/>
                <a:ext cx="14558" cy="10024"/>
              </a:xfrm>
              <a:custGeom>
                <a:avLst/>
                <a:gdLst/>
                <a:ahLst/>
                <a:cxnLst/>
                <a:rect l="l" t="t" r="r" b="b"/>
                <a:pathLst>
                  <a:path w="366" h="252" extrusionOk="0">
                    <a:moveTo>
                      <a:pt x="183" y="0"/>
                    </a:moveTo>
                    <a:cubicBezTo>
                      <a:pt x="1" y="0"/>
                      <a:pt x="1" y="251"/>
                      <a:pt x="183" y="251"/>
                    </a:cubicBezTo>
                    <a:cubicBezTo>
                      <a:pt x="366" y="251"/>
                      <a:pt x="366"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5"/>
              <p:cNvSpPr/>
              <p:nvPr/>
            </p:nvSpPr>
            <p:spPr>
              <a:xfrm flipH="1">
                <a:off x="1168029" y="4472801"/>
                <a:ext cx="10023" cy="7319"/>
              </a:xfrm>
              <a:custGeom>
                <a:avLst/>
                <a:gdLst/>
                <a:ahLst/>
                <a:cxnLst/>
                <a:rect l="l" t="t" r="r" b="b"/>
                <a:pathLst>
                  <a:path w="252" h="184" extrusionOk="0">
                    <a:moveTo>
                      <a:pt x="137" y="0"/>
                    </a:moveTo>
                    <a:cubicBezTo>
                      <a:pt x="0" y="0"/>
                      <a:pt x="0" y="183"/>
                      <a:pt x="137" y="183"/>
                    </a:cubicBezTo>
                    <a:cubicBezTo>
                      <a:pt x="251" y="183"/>
                      <a:pt x="251" y="0"/>
                      <a:pt x="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5"/>
              <p:cNvSpPr/>
              <p:nvPr/>
            </p:nvSpPr>
            <p:spPr>
              <a:xfrm flipH="1">
                <a:off x="1147147" y="4397423"/>
                <a:ext cx="12768" cy="9149"/>
              </a:xfrm>
              <a:custGeom>
                <a:avLst/>
                <a:gdLst/>
                <a:ahLst/>
                <a:cxnLst/>
                <a:rect l="l" t="t" r="r" b="b"/>
                <a:pathLst>
                  <a:path w="321" h="230" extrusionOk="0">
                    <a:moveTo>
                      <a:pt x="161" y="1"/>
                    </a:moveTo>
                    <a:cubicBezTo>
                      <a:pt x="1" y="1"/>
                      <a:pt x="1" y="229"/>
                      <a:pt x="161" y="229"/>
                    </a:cubicBezTo>
                    <a:cubicBezTo>
                      <a:pt x="320" y="229"/>
                      <a:pt x="32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5"/>
              <p:cNvSpPr/>
              <p:nvPr/>
            </p:nvSpPr>
            <p:spPr>
              <a:xfrm flipH="1">
                <a:off x="1071813" y="4427415"/>
                <a:ext cx="15472" cy="9109"/>
              </a:xfrm>
              <a:custGeom>
                <a:avLst/>
                <a:gdLst/>
                <a:ahLst/>
                <a:cxnLst/>
                <a:rect l="l" t="t" r="r" b="b"/>
                <a:pathLst>
                  <a:path w="389" h="229" extrusionOk="0">
                    <a:moveTo>
                      <a:pt x="183" y="0"/>
                    </a:moveTo>
                    <a:cubicBezTo>
                      <a:pt x="1" y="0"/>
                      <a:pt x="1" y="228"/>
                      <a:pt x="183" y="228"/>
                    </a:cubicBezTo>
                    <a:cubicBezTo>
                      <a:pt x="389" y="228"/>
                      <a:pt x="389"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5"/>
              <p:cNvSpPr/>
              <p:nvPr/>
            </p:nvSpPr>
            <p:spPr>
              <a:xfrm flipH="1">
                <a:off x="1369569" y="4493684"/>
                <a:ext cx="1869" cy="955"/>
              </a:xfrm>
              <a:custGeom>
                <a:avLst/>
                <a:gdLst/>
                <a:ahLst/>
                <a:cxnLst/>
                <a:rect l="l" t="t" r="r" b="b"/>
                <a:pathLst>
                  <a:path w="47" h="24" extrusionOk="0">
                    <a:moveTo>
                      <a:pt x="23" y="0"/>
                    </a:moveTo>
                    <a:cubicBezTo>
                      <a:pt x="1" y="0"/>
                      <a:pt x="1" y="23"/>
                      <a:pt x="23" y="23"/>
                    </a:cubicBezTo>
                    <a:cubicBezTo>
                      <a:pt x="46" y="23"/>
                      <a:pt x="46" y="0"/>
                      <a:pt x="23" y="0"/>
                    </a:cubicBezTo>
                    <a:close/>
                  </a:path>
                </a:pathLst>
              </a:custGeom>
              <a:solidFill>
                <a:srgbClr val="E0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5"/>
              <p:cNvSpPr/>
              <p:nvPr/>
            </p:nvSpPr>
            <p:spPr>
              <a:xfrm flipH="1">
                <a:off x="1284251" y="4475506"/>
                <a:ext cx="10023" cy="6404"/>
              </a:xfrm>
              <a:custGeom>
                <a:avLst/>
                <a:gdLst/>
                <a:ahLst/>
                <a:cxnLst/>
                <a:rect l="l" t="t" r="r" b="b"/>
                <a:pathLst>
                  <a:path w="252" h="161" extrusionOk="0">
                    <a:moveTo>
                      <a:pt x="138" y="1"/>
                    </a:moveTo>
                    <a:cubicBezTo>
                      <a:pt x="1" y="1"/>
                      <a:pt x="1" y="161"/>
                      <a:pt x="138" y="161"/>
                    </a:cubicBezTo>
                    <a:cubicBezTo>
                      <a:pt x="252" y="161"/>
                      <a:pt x="252" y="1"/>
                      <a:pt x="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5"/>
              <p:cNvSpPr/>
              <p:nvPr/>
            </p:nvSpPr>
            <p:spPr>
              <a:xfrm flipH="1">
                <a:off x="1276972" y="4539070"/>
                <a:ext cx="14558" cy="10939"/>
              </a:xfrm>
              <a:custGeom>
                <a:avLst/>
                <a:gdLst/>
                <a:ahLst/>
                <a:cxnLst/>
                <a:rect l="l" t="t" r="r" b="b"/>
                <a:pathLst>
                  <a:path w="366" h="275" extrusionOk="0">
                    <a:moveTo>
                      <a:pt x="183" y="1"/>
                    </a:moveTo>
                    <a:cubicBezTo>
                      <a:pt x="0" y="1"/>
                      <a:pt x="0" y="275"/>
                      <a:pt x="183" y="275"/>
                    </a:cubicBezTo>
                    <a:cubicBezTo>
                      <a:pt x="365" y="275"/>
                      <a:pt x="365"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5"/>
              <p:cNvSpPr/>
              <p:nvPr/>
            </p:nvSpPr>
            <p:spPr>
              <a:xfrm flipH="1">
                <a:off x="1410418" y="4532706"/>
                <a:ext cx="12768" cy="9149"/>
              </a:xfrm>
              <a:custGeom>
                <a:avLst/>
                <a:gdLst/>
                <a:ahLst/>
                <a:cxnLst/>
                <a:rect l="l" t="t" r="r" b="b"/>
                <a:pathLst>
                  <a:path w="321" h="230" extrusionOk="0">
                    <a:moveTo>
                      <a:pt x="160" y="1"/>
                    </a:moveTo>
                    <a:cubicBezTo>
                      <a:pt x="1" y="1"/>
                      <a:pt x="1" y="229"/>
                      <a:pt x="160" y="229"/>
                    </a:cubicBezTo>
                    <a:cubicBezTo>
                      <a:pt x="320" y="229"/>
                      <a:pt x="320"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5"/>
              <p:cNvSpPr/>
              <p:nvPr/>
            </p:nvSpPr>
            <p:spPr>
              <a:xfrm flipH="1">
                <a:off x="1438578" y="4583581"/>
                <a:ext cx="11853" cy="8194"/>
              </a:xfrm>
              <a:custGeom>
                <a:avLst/>
                <a:gdLst/>
                <a:ahLst/>
                <a:cxnLst/>
                <a:rect l="l" t="t" r="r" b="b"/>
                <a:pathLst>
                  <a:path w="298" h="206" extrusionOk="0">
                    <a:moveTo>
                      <a:pt x="138" y="0"/>
                    </a:moveTo>
                    <a:cubicBezTo>
                      <a:pt x="1" y="0"/>
                      <a:pt x="1" y="206"/>
                      <a:pt x="138" y="206"/>
                    </a:cubicBezTo>
                    <a:cubicBezTo>
                      <a:pt x="297" y="206"/>
                      <a:pt x="297" y="0"/>
                      <a:pt x="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5"/>
              <p:cNvSpPr/>
              <p:nvPr/>
            </p:nvSpPr>
            <p:spPr>
              <a:xfrm flipH="1">
                <a:off x="1452659" y="4518664"/>
                <a:ext cx="12728" cy="7757"/>
              </a:xfrm>
              <a:custGeom>
                <a:avLst/>
                <a:gdLst/>
                <a:ahLst/>
                <a:cxnLst/>
                <a:rect l="l" t="t" r="r" b="b"/>
                <a:pathLst>
                  <a:path w="320" h="195" extrusionOk="0">
                    <a:moveTo>
                      <a:pt x="160" y="0"/>
                    </a:moveTo>
                    <a:cubicBezTo>
                      <a:pt x="131" y="0"/>
                      <a:pt x="103" y="12"/>
                      <a:pt x="80" y="34"/>
                    </a:cubicBezTo>
                    <a:lnTo>
                      <a:pt x="57" y="57"/>
                    </a:lnTo>
                    <a:cubicBezTo>
                      <a:pt x="0" y="149"/>
                      <a:pt x="80" y="194"/>
                      <a:pt x="160" y="194"/>
                    </a:cubicBezTo>
                    <a:cubicBezTo>
                      <a:pt x="240" y="194"/>
                      <a:pt x="320" y="149"/>
                      <a:pt x="263" y="57"/>
                    </a:cubicBezTo>
                    <a:lnTo>
                      <a:pt x="240" y="34"/>
                    </a:lnTo>
                    <a:cubicBezTo>
                      <a:pt x="217" y="12"/>
                      <a:pt x="188"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5"/>
              <p:cNvSpPr/>
              <p:nvPr/>
            </p:nvSpPr>
            <p:spPr>
              <a:xfrm flipH="1">
                <a:off x="644192" y="4217668"/>
                <a:ext cx="336854" cy="184369"/>
              </a:xfrm>
              <a:custGeom>
                <a:avLst/>
                <a:gdLst/>
                <a:ahLst/>
                <a:cxnLst/>
                <a:rect l="l" t="t" r="r" b="b"/>
                <a:pathLst>
                  <a:path w="8469" h="4635" extrusionOk="0">
                    <a:moveTo>
                      <a:pt x="7259" y="320"/>
                    </a:moveTo>
                    <a:cubicBezTo>
                      <a:pt x="7282" y="411"/>
                      <a:pt x="7373" y="480"/>
                      <a:pt x="7510" y="480"/>
                    </a:cubicBezTo>
                    <a:cubicBezTo>
                      <a:pt x="7578" y="480"/>
                      <a:pt x="7647" y="457"/>
                      <a:pt x="7670" y="434"/>
                    </a:cubicBezTo>
                    <a:cubicBezTo>
                      <a:pt x="7807" y="1119"/>
                      <a:pt x="7921" y="1849"/>
                      <a:pt x="8218" y="2466"/>
                    </a:cubicBezTo>
                    <a:lnTo>
                      <a:pt x="8149" y="2466"/>
                    </a:lnTo>
                    <a:cubicBezTo>
                      <a:pt x="8012" y="2466"/>
                      <a:pt x="7944" y="2534"/>
                      <a:pt x="7944" y="2625"/>
                    </a:cubicBezTo>
                    <a:cubicBezTo>
                      <a:pt x="7008" y="2968"/>
                      <a:pt x="6163" y="3493"/>
                      <a:pt x="5227" y="3790"/>
                    </a:cubicBezTo>
                    <a:cubicBezTo>
                      <a:pt x="4451" y="4041"/>
                      <a:pt x="3652" y="4223"/>
                      <a:pt x="2854" y="4360"/>
                    </a:cubicBezTo>
                    <a:cubicBezTo>
                      <a:pt x="2831" y="4315"/>
                      <a:pt x="2808" y="4292"/>
                      <a:pt x="2762" y="4292"/>
                    </a:cubicBezTo>
                    <a:cubicBezTo>
                      <a:pt x="2762" y="4246"/>
                      <a:pt x="2762" y="4223"/>
                      <a:pt x="2717" y="4200"/>
                    </a:cubicBezTo>
                    <a:cubicBezTo>
                      <a:pt x="2009" y="3767"/>
                      <a:pt x="1233" y="3379"/>
                      <a:pt x="480" y="2968"/>
                    </a:cubicBezTo>
                    <a:cubicBezTo>
                      <a:pt x="503" y="2922"/>
                      <a:pt x="503" y="2899"/>
                      <a:pt x="503" y="2854"/>
                    </a:cubicBezTo>
                    <a:cubicBezTo>
                      <a:pt x="799" y="2580"/>
                      <a:pt x="1028" y="2146"/>
                      <a:pt x="1165" y="1781"/>
                    </a:cubicBezTo>
                    <a:cubicBezTo>
                      <a:pt x="1279" y="1781"/>
                      <a:pt x="1324" y="1690"/>
                      <a:pt x="1324" y="1621"/>
                    </a:cubicBezTo>
                    <a:cubicBezTo>
                      <a:pt x="1644" y="1690"/>
                      <a:pt x="2009" y="1667"/>
                      <a:pt x="2351" y="1712"/>
                    </a:cubicBezTo>
                    <a:cubicBezTo>
                      <a:pt x="2694" y="1758"/>
                      <a:pt x="3036" y="1849"/>
                      <a:pt x="3356" y="1941"/>
                    </a:cubicBezTo>
                    <a:cubicBezTo>
                      <a:pt x="3333" y="2055"/>
                      <a:pt x="3401" y="2192"/>
                      <a:pt x="3584" y="2192"/>
                    </a:cubicBezTo>
                    <a:cubicBezTo>
                      <a:pt x="3630" y="2192"/>
                      <a:pt x="3698" y="2169"/>
                      <a:pt x="3721" y="2123"/>
                    </a:cubicBezTo>
                    <a:cubicBezTo>
                      <a:pt x="3732" y="2135"/>
                      <a:pt x="3744" y="2140"/>
                      <a:pt x="3755" y="2140"/>
                    </a:cubicBezTo>
                    <a:cubicBezTo>
                      <a:pt x="3767" y="2140"/>
                      <a:pt x="3778" y="2135"/>
                      <a:pt x="3789" y="2123"/>
                    </a:cubicBezTo>
                    <a:cubicBezTo>
                      <a:pt x="4954" y="1576"/>
                      <a:pt x="6026" y="868"/>
                      <a:pt x="7213" y="343"/>
                    </a:cubicBezTo>
                    <a:cubicBezTo>
                      <a:pt x="7236" y="343"/>
                      <a:pt x="7259" y="320"/>
                      <a:pt x="7259" y="320"/>
                    </a:cubicBezTo>
                    <a:close/>
                    <a:moveTo>
                      <a:pt x="7510" y="1"/>
                    </a:moveTo>
                    <a:cubicBezTo>
                      <a:pt x="7327" y="1"/>
                      <a:pt x="7236" y="115"/>
                      <a:pt x="7236" y="229"/>
                    </a:cubicBezTo>
                    <a:cubicBezTo>
                      <a:pt x="7220" y="213"/>
                      <a:pt x="7192" y="197"/>
                      <a:pt x="7161" y="197"/>
                    </a:cubicBezTo>
                    <a:cubicBezTo>
                      <a:pt x="7149" y="197"/>
                      <a:pt x="7135" y="199"/>
                      <a:pt x="7122" y="206"/>
                    </a:cubicBezTo>
                    <a:cubicBezTo>
                      <a:pt x="6003" y="663"/>
                      <a:pt x="4771" y="1165"/>
                      <a:pt x="3789" y="1918"/>
                    </a:cubicBezTo>
                    <a:cubicBezTo>
                      <a:pt x="3767" y="1849"/>
                      <a:pt x="3698" y="1781"/>
                      <a:pt x="3584" y="1781"/>
                    </a:cubicBezTo>
                    <a:cubicBezTo>
                      <a:pt x="3516" y="1781"/>
                      <a:pt x="3493" y="1804"/>
                      <a:pt x="3447" y="1804"/>
                    </a:cubicBezTo>
                    <a:cubicBezTo>
                      <a:pt x="3059" y="1690"/>
                      <a:pt x="2648" y="1598"/>
                      <a:pt x="2237" y="1553"/>
                    </a:cubicBezTo>
                    <a:cubicBezTo>
                      <a:pt x="1999" y="1521"/>
                      <a:pt x="1761" y="1478"/>
                      <a:pt x="1530" y="1478"/>
                    </a:cubicBezTo>
                    <a:cubicBezTo>
                      <a:pt x="1429" y="1478"/>
                      <a:pt x="1330" y="1486"/>
                      <a:pt x="1233" y="1507"/>
                    </a:cubicBezTo>
                    <a:cubicBezTo>
                      <a:pt x="1187" y="1484"/>
                      <a:pt x="1142" y="1461"/>
                      <a:pt x="1073" y="1461"/>
                    </a:cubicBezTo>
                    <a:lnTo>
                      <a:pt x="1050" y="1484"/>
                    </a:lnTo>
                    <a:cubicBezTo>
                      <a:pt x="959" y="1484"/>
                      <a:pt x="891" y="1576"/>
                      <a:pt x="913" y="1667"/>
                    </a:cubicBezTo>
                    <a:cubicBezTo>
                      <a:pt x="913" y="1690"/>
                      <a:pt x="913" y="1690"/>
                      <a:pt x="913" y="1712"/>
                    </a:cubicBezTo>
                    <a:cubicBezTo>
                      <a:pt x="936" y="1735"/>
                      <a:pt x="959" y="1758"/>
                      <a:pt x="959" y="1758"/>
                    </a:cubicBezTo>
                    <a:cubicBezTo>
                      <a:pt x="868" y="1964"/>
                      <a:pt x="754" y="2169"/>
                      <a:pt x="617" y="2374"/>
                    </a:cubicBezTo>
                    <a:cubicBezTo>
                      <a:pt x="525" y="2466"/>
                      <a:pt x="434" y="2580"/>
                      <a:pt x="343" y="2671"/>
                    </a:cubicBezTo>
                    <a:lnTo>
                      <a:pt x="297" y="2671"/>
                    </a:lnTo>
                    <a:cubicBezTo>
                      <a:pt x="0" y="2671"/>
                      <a:pt x="0" y="3059"/>
                      <a:pt x="297" y="3059"/>
                    </a:cubicBezTo>
                    <a:cubicBezTo>
                      <a:pt x="320" y="3059"/>
                      <a:pt x="366" y="3036"/>
                      <a:pt x="388" y="3036"/>
                    </a:cubicBezTo>
                    <a:cubicBezTo>
                      <a:pt x="1096" y="3493"/>
                      <a:pt x="1804" y="3927"/>
                      <a:pt x="2557" y="4292"/>
                    </a:cubicBezTo>
                    <a:cubicBezTo>
                      <a:pt x="2397" y="4360"/>
                      <a:pt x="2420" y="4634"/>
                      <a:pt x="2671" y="4634"/>
                    </a:cubicBezTo>
                    <a:cubicBezTo>
                      <a:pt x="2785" y="4634"/>
                      <a:pt x="2831" y="4588"/>
                      <a:pt x="2876" y="4520"/>
                    </a:cubicBezTo>
                    <a:cubicBezTo>
                      <a:pt x="4543" y="4292"/>
                      <a:pt x="6620" y="3812"/>
                      <a:pt x="7989" y="2785"/>
                    </a:cubicBezTo>
                    <a:cubicBezTo>
                      <a:pt x="8035" y="2808"/>
                      <a:pt x="8081" y="2831"/>
                      <a:pt x="8149" y="2831"/>
                    </a:cubicBezTo>
                    <a:cubicBezTo>
                      <a:pt x="8309" y="2831"/>
                      <a:pt x="8377" y="2694"/>
                      <a:pt x="8354" y="2580"/>
                    </a:cubicBezTo>
                    <a:cubicBezTo>
                      <a:pt x="8400" y="2580"/>
                      <a:pt x="8469" y="2534"/>
                      <a:pt x="8446" y="2466"/>
                    </a:cubicBezTo>
                    <a:cubicBezTo>
                      <a:pt x="8149" y="1804"/>
                      <a:pt x="8195" y="982"/>
                      <a:pt x="7852" y="343"/>
                    </a:cubicBezTo>
                    <a:cubicBezTo>
                      <a:pt x="7830" y="320"/>
                      <a:pt x="7807" y="297"/>
                      <a:pt x="7784" y="297"/>
                    </a:cubicBezTo>
                    <a:cubicBezTo>
                      <a:pt x="7807" y="160"/>
                      <a:pt x="7738" y="1"/>
                      <a:pt x="7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5"/>
              <p:cNvSpPr/>
              <p:nvPr/>
            </p:nvSpPr>
            <p:spPr>
              <a:xfrm flipH="1">
                <a:off x="772625" y="4194001"/>
                <a:ext cx="12569" cy="8870"/>
              </a:xfrm>
              <a:custGeom>
                <a:avLst/>
                <a:gdLst/>
                <a:ahLst/>
                <a:cxnLst/>
                <a:rect l="l" t="t" r="r" b="b"/>
                <a:pathLst>
                  <a:path w="316" h="223" extrusionOk="0">
                    <a:moveTo>
                      <a:pt x="161" y="0"/>
                    </a:moveTo>
                    <a:cubicBezTo>
                      <a:pt x="85" y="0"/>
                      <a:pt x="0" y="51"/>
                      <a:pt x="30" y="139"/>
                    </a:cubicBezTo>
                    <a:cubicBezTo>
                      <a:pt x="46" y="198"/>
                      <a:pt x="94" y="223"/>
                      <a:pt x="143" y="223"/>
                    </a:cubicBezTo>
                    <a:cubicBezTo>
                      <a:pt x="227" y="223"/>
                      <a:pt x="316" y="149"/>
                      <a:pt x="258" y="48"/>
                    </a:cubicBezTo>
                    <a:cubicBezTo>
                      <a:pt x="242" y="15"/>
                      <a:pt x="203"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5"/>
              <p:cNvSpPr/>
              <p:nvPr/>
            </p:nvSpPr>
            <p:spPr>
              <a:xfrm flipH="1">
                <a:off x="841198" y="4140500"/>
                <a:ext cx="14558" cy="10024"/>
              </a:xfrm>
              <a:custGeom>
                <a:avLst/>
                <a:gdLst/>
                <a:ahLst/>
                <a:cxnLst/>
                <a:rect l="l" t="t" r="r" b="b"/>
                <a:pathLst>
                  <a:path w="366" h="252" extrusionOk="0">
                    <a:moveTo>
                      <a:pt x="183" y="0"/>
                    </a:moveTo>
                    <a:cubicBezTo>
                      <a:pt x="0" y="0"/>
                      <a:pt x="0" y="252"/>
                      <a:pt x="183" y="252"/>
                    </a:cubicBezTo>
                    <a:cubicBezTo>
                      <a:pt x="366" y="252"/>
                      <a:pt x="366"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5"/>
              <p:cNvSpPr/>
              <p:nvPr/>
            </p:nvSpPr>
            <p:spPr>
              <a:xfrm flipH="1">
                <a:off x="730424" y="4161383"/>
                <a:ext cx="13683" cy="9109"/>
              </a:xfrm>
              <a:custGeom>
                <a:avLst/>
                <a:gdLst/>
                <a:ahLst/>
                <a:cxnLst/>
                <a:rect l="l" t="t" r="r" b="b"/>
                <a:pathLst>
                  <a:path w="344" h="229" extrusionOk="0">
                    <a:moveTo>
                      <a:pt x="183" y="0"/>
                    </a:moveTo>
                    <a:cubicBezTo>
                      <a:pt x="1" y="0"/>
                      <a:pt x="1" y="229"/>
                      <a:pt x="183" y="229"/>
                    </a:cubicBezTo>
                    <a:cubicBezTo>
                      <a:pt x="343" y="229"/>
                      <a:pt x="343"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5"/>
              <p:cNvSpPr/>
              <p:nvPr/>
            </p:nvSpPr>
            <p:spPr>
              <a:xfrm flipH="1">
                <a:off x="907463" y="4219498"/>
                <a:ext cx="11853" cy="8194"/>
              </a:xfrm>
              <a:custGeom>
                <a:avLst/>
                <a:gdLst/>
                <a:ahLst/>
                <a:cxnLst/>
                <a:rect l="l" t="t" r="r" b="b"/>
                <a:pathLst>
                  <a:path w="298" h="206" extrusionOk="0">
                    <a:moveTo>
                      <a:pt x="160" y="0"/>
                    </a:moveTo>
                    <a:cubicBezTo>
                      <a:pt x="1" y="0"/>
                      <a:pt x="1" y="206"/>
                      <a:pt x="160" y="206"/>
                    </a:cubicBezTo>
                    <a:cubicBezTo>
                      <a:pt x="297" y="206"/>
                      <a:pt x="297"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5"/>
              <p:cNvSpPr/>
              <p:nvPr/>
            </p:nvSpPr>
            <p:spPr>
              <a:xfrm flipH="1">
                <a:off x="918361" y="4464647"/>
                <a:ext cx="1869" cy="1830"/>
              </a:xfrm>
              <a:custGeom>
                <a:avLst/>
                <a:gdLst/>
                <a:ahLst/>
                <a:cxnLst/>
                <a:rect l="l" t="t" r="r" b="b"/>
                <a:pathLst>
                  <a:path w="47" h="46" extrusionOk="0">
                    <a:moveTo>
                      <a:pt x="24" y="0"/>
                    </a:moveTo>
                    <a:cubicBezTo>
                      <a:pt x="1" y="0"/>
                      <a:pt x="1" y="46"/>
                      <a:pt x="24" y="46"/>
                    </a:cubicBezTo>
                    <a:cubicBezTo>
                      <a:pt x="46" y="46"/>
                      <a:pt x="46" y="0"/>
                      <a:pt x="24" y="0"/>
                    </a:cubicBezTo>
                    <a:close/>
                  </a:path>
                </a:pathLst>
              </a:custGeom>
              <a:solidFill>
                <a:srgbClr val="E0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5"/>
              <p:cNvSpPr/>
              <p:nvPr/>
            </p:nvSpPr>
            <p:spPr>
              <a:xfrm flipH="1">
                <a:off x="957977" y="4401798"/>
                <a:ext cx="15791" cy="10223"/>
              </a:xfrm>
              <a:custGeom>
                <a:avLst/>
                <a:gdLst/>
                <a:ahLst/>
                <a:cxnLst/>
                <a:rect l="l" t="t" r="r" b="b"/>
                <a:pathLst>
                  <a:path w="397" h="257" extrusionOk="0">
                    <a:moveTo>
                      <a:pt x="201" y="0"/>
                    </a:moveTo>
                    <a:cubicBezTo>
                      <a:pt x="188" y="0"/>
                      <a:pt x="174" y="2"/>
                      <a:pt x="160" y="5"/>
                    </a:cubicBezTo>
                    <a:cubicBezTo>
                      <a:pt x="0" y="28"/>
                      <a:pt x="46" y="256"/>
                      <a:pt x="205" y="256"/>
                    </a:cubicBezTo>
                    <a:cubicBezTo>
                      <a:pt x="396" y="256"/>
                      <a:pt x="370"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5"/>
              <p:cNvSpPr/>
              <p:nvPr/>
            </p:nvSpPr>
            <p:spPr>
              <a:xfrm flipH="1">
                <a:off x="999184" y="4528171"/>
                <a:ext cx="15472" cy="10939"/>
              </a:xfrm>
              <a:custGeom>
                <a:avLst/>
                <a:gdLst/>
                <a:ahLst/>
                <a:cxnLst/>
                <a:rect l="l" t="t" r="r" b="b"/>
                <a:pathLst>
                  <a:path w="389" h="275" extrusionOk="0">
                    <a:moveTo>
                      <a:pt x="206" y="1"/>
                    </a:moveTo>
                    <a:cubicBezTo>
                      <a:pt x="1" y="1"/>
                      <a:pt x="1" y="275"/>
                      <a:pt x="206" y="275"/>
                    </a:cubicBezTo>
                    <a:cubicBezTo>
                      <a:pt x="389" y="275"/>
                      <a:pt x="38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5"/>
              <p:cNvSpPr/>
              <p:nvPr/>
            </p:nvSpPr>
            <p:spPr>
              <a:xfrm flipH="1">
                <a:off x="843027" y="4475983"/>
                <a:ext cx="18177" cy="11376"/>
              </a:xfrm>
              <a:custGeom>
                <a:avLst/>
                <a:gdLst/>
                <a:ahLst/>
                <a:cxnLst/>
                <a:rect l="l" t="t" r="r" b="b"/>
                <a:pathLst>
                  <a:path w="457" h="286" extrusionOk="0">
                    <a:moveTo>
                      <a:pt x="229" y="0"/>
                    </a:moveTo>
                    <a:cubicBezTo>
                      <a:pt x="194" y="0"/>
                      <a:pt x="160" y="12"/>
                      <a:pt x="137" y="35"/>
                    </a:cubicBezTo>
                    <a:cubicBezTo>
                      <a:pt x="114" y="57"/>
                      <a:pt x="114" y="57"/>
                      <a:pt x="114" y="57"/>
                    </a:cubicBezTo>
                    <a:cubicBezTo>
                      <a:pt x="0" y="149"/>
                      <a:pt x="114" y="286"/>
                      <a:pt x="229" y="286"/>
                    </a:cubicBezTo>
                    <a:cubicBezTo>
                      <a:pt x="343" y="286"/>
                      <a:pt x="457" y="149"/>
                      <a:pt x="343" y="57"/>
                    </a:cubicBezTo>
                    <a:cubicBezTo>
                      <a:pt x="343" y="57"/>
                      <a:pt x="343" y="57"/>
                      <a:pt x="320" y="35"/>
                    </a:cubicBezTo>
                    <a:cubicBezTo>
                      <a:pt x="297" y="12"/>
                      <a:pt x="263" y="0"/>
                      <a:pt x="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5"/>
              <p:cNvSpPr/>
              <p:nvPr/>
            </p:nvSpPr>
            <p:spPr>
              <a:xfrm flipH="1">
                <a:off x="971938" y="4460987"/>
                <a:ext cx="16387" cy="10939"/>
              </a:xfrm>
              <a:custGeom>
                <a:avLst/>
                <a:gdLst/>
                <a:ahLst/>
                <a:cxnLst/>
                <a:rect l="l" t="t" r="r" b="b"/>
                <a:pathLst>
                  <a:path w="412" h="275" extrusionOk="0">
                    <a:moveTo>
                      <a:pt x="206" y="1"/>
                    </a:moveTo>
                    <a:cubicBezTo>
                      <a:pt x="1" y="1"/>
                      <a:pt x="1" y="275"/>
                      <a:pt x="206" y="275"/>
                    </a:cubicBezTo>
                    <a:cubicBezTo>
                      <a:pt x="412" y="275"/>
                      <a:pt x="412"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5"/>
              <p:cNvSpPr/>
              <p:nvPr/>
            </p:nvSpPr>
            <p:spPr>
              <a:xfrm flipH="1">
                <a:off x="1137004" y="4542690"/>
                <a:ext cx="18376" cy="10064"/>
              </a:xfrm>
              <a:custGeom>
                <a:avLst/>
                <a:gdLst/>
                <a:ahLst/>
                <a:cxnLst/>
                <a:rect l="l" t="t" r="r" b="b"/>
                <a:pathLst>
                  <a:path w="462" h="253" extrusionOk="0">
                    <a:moveTo>
                      <a:pt x="206" y="0"/>
                    </a:moveTo>
                    <a:cubicBezTo>
                      <a:pt x="167" y="0"/>
                      <a:pt x="127" y="20"/>
                      <a:pt x="92" y="69"/>
                    </a:cubicBezTo>
                    <a:cubicBezTo>
                      <a:pt x="69" y="92"/>
                      <a:pt x="69" y="92"/>
                      <a:pt x="69" y="115"/>
                    </a:cubicBezTo>
                    <a:cubicBezTo>
                      <a:pt x="1" y="184"/>
                      <a:pt x="92" y="252"/>
                      <a:pt x="161" y="252"/>
                    </a:cubicBezTo>
                    <a:lnTo>
                      <a:pt x="229" y="252"/>
                    </a:lnTo>
                    <a:cubicBezTo>
                      <a:pt x="461" y="252"/>
                      <a:pt x="344"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5"/>
              <p:cNvSpPr/>
              <p:nvPr/>
            </p:nvSpPr>
            <p:spPr>
              <a:xfrm flipH="1">
                <a:off x="606048" y="4266714"/>
                <a:ext cx="13683" cy="9109"/>
              </a:xfrm>
              <a:custGeom>
                <a:avLst/>
                <a:gdLst/>
                <a:ahLst/>
                <a:cxnLst/>
                <a:rect l="l" t="t" r="r" b="b"/>
                <a:pathLst>
                  <a:path w="344" h="229" extrusionOk="0">
                    <a:moveTo>
                      <a:pt x="183" y="0"/>
                    </a:moveTo>
                    <a:cubicBezTo>
                      <a:pt x="1" y="0"/>
                      <a:pt x="1" y="228"/>
                      <a:pt x="183" y="228"/>
                    </a:cubicBezTo>
                    <a:cubicBezTo>
                      <a:pt x="343" y="228"/>
                      <a:pt x="343"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5"/>
              <p:cNvSpPr/>
              <p:nvPr/>
            </p:nvSpPr>
            <p:spPr>
              <a:xfrm flipH="1">
                <a:off x="743152" y="4327534"/>
                <a:ext cx="16387" cy="10024"/>
              </a:xfrm>
              <a:custGeom>
                <a:avLst/>
                <a:gdLst/>
                <a:ahLst/>
                <a:cxnLst/>
                <a:rect l="l" t="t" r="r" b="b"/>
                <a:pathLst>
                  <a:path w="412" h="252" extrusionOk="0">
                    <a:moveTo>
                      <a:pt x="206" y="0"/>
                    </a:moveTo>
                    <a:cubicBezTo>
                      <a:pt x="1" y="0"/>
                      <a:pt x="1" y="252"/>
                      <a:pt x="206" y="252"/>
                    </a:cubicBezTo>
                    <a:cubicBezTo>
                      <a:pt x="412" y="252"/>
                      <a:pt x="412"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5"/>
              <p:cNvSpPr/>
              <p:nvPr/>
            </p:nvSpPr>
            <p:spPr>
              <a:xfrm flipH="1">
                <a:off x="656880" y="4190898"/>
                <a:ext cx="17302" cy="10461"/>
              </a:xfrm>
              <a:custGeom>
                <a:avLst/>
                <a:gdLst/>
                <a:ahLst/>
                <a:cxnLst/>
                <a:rect l="l" t="t" r="r" b="b"/>
                <a:pathLst>
                  <a:path w="435" h="263" extrusionOk="0">
                    <a:moveTo>
                      <a:pt x="217" y="0"/>
                    </a:moveTo>
                    <a:cubicBezTo>
                      <a:pt x="189" y="0"/>
                      <a:pt x="160" y="12"/>
                      <a:pt x="137" y="34"/>
                    </a:cubicBezTo>
                    <a:lnTo>
                      <a:pt x="115" y="34"/>
                    </a:lnTo>
                    <a:cubicBezTo>
                      <a:pt x="0" y="126"/>
                      <a:pt x="115" y="263"/>
                      <a:pt x="229" y="263"/>
                    </a:cubicBezTo>
                    <a:cubicBezTo>
                      <a:pt x="320" y="263"/>
                      <a:pt x="434" y="126"/>
                      <a:pt x="320" y="34"/>
                    </a:cubicBezTo>
                    <a:lnTo>
                      <a:pt x="297" y="34"/>
                    </a:lnTo>
                    <a:cubicBezTo>
                      <a:pt x="274" y="12"/>
                      <a:pt x="246" y="0"/>
                      <a:pt x="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5"/>
              <p:cNvSpPr/>
              <p:nvPr/>
            </p:nvSpPr>
            <p:spPr>
              <a:xfrm flipH="1">
                <a:off x="580632" y="4196785"/>
                <a:ext cx="16387" cy="10939"/>
              </a:xfrm>
              <a:custGeom>
                <a:avLst/>
                <a:gdLst/>
                <a:ahLst/>
                <a:cxnLst/>
                <a:rect l="l" t="t" r="r" b="b"/>
                <a:pathLst>
                  <a:path w="412" h="275" extrusionOk="0">
                    <a:moveTo>
                      <a:pt x="206" y="1"/>
                    </a:moveTo>
                    <a:cubicBezTo>
                      <a:pt x="1" y="1"/>
                      <a:pt x="1" y="274"/>
                      <a:pt x="206" y="274"/>
                    </a:cubicBezTo>
                    <a:cubicBezTo>
                      <a:pt x="411" y="274"/>
                      <a:pt x="411"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5"/>
              <p:cNvSpPr/>
              <p:nvPr/>
            </p:nvSpPr>
            <p:spPr>
              <a:xfrm flipH="1">
                <a:off x="1163494" y="4199530"/>
                <a:ext cx="16387" cy="10024"/>
              </a:xfrm>
              <a:custGeom>
                <a:avLst/>
                <a:gdLst/>
                <a:ahLst/>
                <a:cxnLst/>
                <a:rect l="l" t="t" r="r" b="b"/>
                <a:pathLst>
                  <a:path w="412" h="252" extrusionOk="0">
                    <a:moveTo>
                      <a:pt x="206" y="0"/>
                    </a:moveTo>
                    <a:cubicBezTo>
                      <a:pt x="1" y="0"/>
                      <a:pt x="1" y="251"/>
                      <a:pt x="206" y="251"/>
                    </a:cubicBezTo>
                    <a:cubicBezTo>
                      <a:pt x="412" y="251"/>
                      <a:pt x="412"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5"/>
              <p:cNvSpPr/>
              <p:nvPr/>
            </p:nvSpPr>
            <p:spPr>
              <a:xfrm flipH="1">
                <a:off x="1117196" y="4254900"/>
                <a:ext cx="15472" cy="10024"/>
              </a:xfrm>
              <a:custGeom>
                <a:avLst/>
                <a:gdLst/>
                <a:ahLst/>
                <a:cxnLst/>
                <a:rect l="l" t="t" r="r" b="b"/>
                <a:pathLst>
                  <a:path w="389" h="252" extrusionOk="0">
                    <a:moveTo>
                      <a:pt x="183" y="0"/>
                    </a:moveTo>
                    <a:cubicBezTo>
                      <a:pt x="1" y="0"/>
                      <a:pt x="1" y="251"/>
                      <a:pt x="183" y="251"/>
                    </a:cubicBezTo>
                    <a:cubicBezTo>
                      <a:pt x="389" y="251"/>
                      <a:pt x="389"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5"/>
              <p:cNvSpPr/>
              <p:nvPr/>
            </p:nvSpPr>
            <p:spPr>
              <a:xfrm flipH="1">
                <a:off x="1211622" y="4255815"/>
                <a:ext cx="15472" cy="10024"/>
              </a:xfrm>
              <a:custGeom>
                <a:avLst/>
                <a:gdLst/>
                <a:ahLst/>
                <a:cxnLst/>
                <a:rect l="l" t="t" r="r" b="b"/>
                <a:pathLst>
                  <a:path w="389" h="252" extrusionOk="0">
                    <a:moveTo>
                      <a:pt x="183" y="0"/>
                    </a:moveTo>
                    <a:cubicBezTo>
                      <a:pt x="1" y="0"/>
                      <a:pt x="1" y="251"/>
                      <a:pt x="183" y="251"/>
                    </a:cubicBezTo>
                    <a:cubicBezTo>
                      <a:pt x="389" y="251"/>
                      <a:pt x="389"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5"/>
              <p:cNvSpPr/>
              <p:nvPr/>
            </p:nvSpPr>
            <p:spPr>
              <a:xfrm flipH="1">
                <a:off x="1223396" y="4195870"/>
                <a:ext cx="14597" cy="10024"/>
              </a:xfrm>
              <a:custGeom>
                <a:avLst/>
                <a:gdLst/>
                <a:ahLst/>
                <a:cxnLst/>
                <a:rect l="l" t="t" r="r" b="b"/>
                <a:pathLst>
                  <a:path w="367" h="252" extrusionOk="0">
                    <a:moveTo>
                      <a:pt x="183" y="1"/>
                    </a:moveTo>
                    <a:cubicBezTo>
                      <a:pt x="1" y="1"/>
                      <a:pt x="1" y="252"/>
                      <a:pt x="183" y="252"/>
                    </a:cubicBezTo>
                    <a:cubicBezTo>
                      <a:pt x="366" y="252"/>
                      <a:pt x="366" y="1"/>
                      <a:pt x="183"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5"/>
              <p:cNvSpPr/>
              <p:nvPr/>
            </p:nvSpPr>
            <p:spPr>
              <a:xfrm flipH="1">
                <a:off x="1223396" y="4125981"/>
                <a:ext cx="11853" cy="8194"/>
              </a:xfrm>
              <a:custGeom>
                <a:avLst/>
                <a:gdLst/>
                <a:ahLst/>
                <a:cxnLst/>
                <a:rect l="l" t="t" r="r" b="b"/>
                <a:pathLst>
                  <a:path w="298" h="206" extrusionOk="0">
                    <a:moveTo>
                      <a:pt x="160" y="0"/>
                    </a:moveTo>
                    <a:cubicBezTo>
                      <a:pt x="0" y="0"/>
                      <a:pt x="0" y="206"/>
                      <a:pt x="160" y="206"/>
                    </a:cubicBezTo>
                    <a:cubicBezTo>
                      <a:pt x="297" y="206"/>
                      <a:pt x="297"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5"/>
              <p:cNvSpPr/>
              <p:nvPr/>
            </p:nvSpPr>
            <p:spPr>
              <a:xfrm flipH="1">
                <a:off x="1060000" y="4172282"/>
                <a:ext cx="12728" cy="9109"/>
              </a:xfrm>
              <a:custGeom>
                <a:avLst/>
                <a:gdLst/>
                <a:ahLst/>
                <a:cxnLst/>
                <a:rect l="l" t="t" r="r" b="b"/>
                <a:pathLst>
                  <a:path w="320" h="229" extrusionOk="0">
                    <a:moveTo>
                      <a:pt x="160" y="0"/>
                    </a:moveTo>
                    <a:cubicBezTo>
                      <a:pt x="0" y="0"/>
                      <a:pt x="0" y="229"/>
                      <a:pt x="160" y="229"/>
                    </a:cubicBezTo>
                    <a:cubicBezTo>
                      <a:pt x="320" y="229"/>
                      <a:pt x="320"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5"/>
              <p:cNvSpPr/>
              <p:nvPr/>
            </p:nvSpPr>
            <p:spPr>
              <a:xfrm flipH="1">
                <a:off x="982836" y="4234932"/>
                <a:ext cx="11813" cy="8194"/>
              </a:xfrm>
              <a:custGeom>
                <a:avLst/>
                <a:gdLst/>
                <a:ahLst/>
                <a:cxnLst/>
                <a:rect l="l" t="t" r="r" b="b"/>
                <a:pathLst>
                  <a:path w="297" h="206" extrusionOk="0">
                    <a:moveTo>
                      <a:pt x="160" y="0"/>
                    </a:moveTo>
                    <a:cubicBezTo>
                      <a:pt x="0" y="0"/>
                      <a:pt x="0" y="206"/>
                      <a:pt x="160" y="206"/>
                    </a:cubicBezTo>
                    <a:cubicBezTo>
                      <a:pt x="297" y="206"/>
                      <a:pt x="297"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5"/>
              <p:cNvSpPr/>
              <p:nvPr/>
            </p:nvSpPr>
            <p:spPr>
              <a:xfrm flipH="1">
                <a:off x="949226" y="4130516"/>
                <a:ext cx="16387" cy="10939"/>
              </a:xfrm>
              <a:custGeom>
                <a:avLst/>
                <a:gdLst/>
                <a:ahLst/>
                <a:cxnLst/>
                <a:rect l="l" t="t" r="r" b="b"/>
                <a:pathLst>
                  <a:path w="412" h="275" extrusionOk="0">
                    <a:moveTo>
                      <a:pt x="206" y="0"/>
                    </a:moveTo>
                    <a:cubicBezTo>
                      <a:pt x="0" y="0"/>
                      <a:pt x="0" y="274"/>
                      <a:pt x="206" y="274"/>
                    </a:cubicBezTo>
                    <a:cubicBezTo>
                      <a:pt x="411" y="274"/>
                      <a:pt x="411"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5"/>
              <p:cNvSpPr/>
              <p:nvPr/>
            </p:nvSpPr>
            <p:spPr>
              <a:xfrm flipH="1">
                <a:off x="1033669" y="4087834"/>
                <a:ext cx="12728" cy="8194"/>
              </a:xfrm>
              <a:custGeom>
                <a:avLst/>
                <a:gdLst/>
                <a:ahLst/>
                <a:cxnLst/>
                <a:rect l="l" t="t" r="r" b="b"/>
                <a:pathLst>
                  <a:path w="320" h="206" extrusionOk="0">
                    <a:moveTo>
                      <a:pt x="160" y="1"/>
                    </a:moveTo>
                    <a:cubicBezTo>
                      <a:pt x="0" y="1"/>
                      <a:pt x="0" y="206"/>
                      <a:pt x="160" y="206"/>
                    </a:cubicBezTo>
                    <a:cubicBezTo>
                      <a:pt x="320" y="206"/>
                      <a:pt x="320"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5"/>
              <p:cNvSpPr/>
              <p:nvPr/>
            </p:nvSpPr>
            <p:spPr>
              <a:xfrm flipH="1">
                <a:off x="1053636" y="3839981"/>
                <a:ext cx="12768" cy="8194"/>
              </a:xfrm>
              <a:custGeom>
                <a:avLst/>
                <a:gdLst/>
                <a:ahLst/>
                <a:cxnLst/>
                <a:rect l="l" t="t" r="r" b="b"/>
                <a:pathLst>
                  <a:path w="321" h="206" extrusionOk="0">
                    <a:moveTo>
                      <a:pt x="161" y="0"/>
                    </a:moveTo>
                    <a:cubicBezTo>
                      <a:pt x="1" y="0"/>
                      <a:pt x="1" y="206"/>
                      <a:pt x="161" y="206"/>
                    </a:cubicBezTo>
                    <a:cubicBezTo>
                      <a:pt x="320" y="206"/>
                      <a:pt x="32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5"/>
              <p:cNvSpPr/>
              <p:nvPr/>
            </p:nvSpPr>
            <p:spPr>
              <a:xfrm flipH="1">
                <a:off x="1018236" y="3946187"/>
                <a:ext cx="17302" cy="10939"/>
              </a:xfrm>
              <a:custGeom>
                <a:avLst/>
                <a:gdLst/>
                <a:ahLst/>
                <a:cxnLst/>
                <a:rect l="l" t="t" r="r" b="b"/>
                <a:pathLst>
                  <a:path w="435" h="275" extrusionOk="0">
                    <a:moveTo>
                      <a:pt x="206" y="1"/>
                    </a:moveTo>
                    <a:cubicBezTo>
                      <a:pt x="1" y="1"/>
                      <a:pt x="1" y="275"/>
                      <a:pt x="206" y="275"/>
                    </a:cubicBezTo>
                    <a:cubicBezTo>
                      <a:pt x="435" y="275"/>
                      <a:pt x="435"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5"/>
              <p:cNvSpPr/>
              <p:nvPr/>
            </p:nvSpPr>
            <p:spPr>
              <a:xfrm flipH="1">
                <a:off x="1089036" y="3698333"/>
                <a:ext cx="12768" cy="9109"/>
              </a:xfrm>
              <a:custGeom>
                <a:avLst/>
                <a:gdLst/>
                <a:ahLst/>
                <a:cxnLst/>
                <a:rect l="l" t="t" r="r" b="b"/>
                <a:pathLst>
                  <a:path w="321" h="229" extrusionOk="0">
                    <a:moveTo>
                      <a:pt x="160" y="1"/>
                    </a:moveTo>
                    <a:cubicBezTo>
                      <a:pt x="1" y="1"/>
                      <a:pt x="1" y="229"/>
                      <a:pt x="160" y="229"/>
                    </a:cubicBezTo>
                    <a:cubicBezTo>
                      <a:pt x="320" y="229"/>
                      <a:pt x="320"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5"/>
              <p:cNvSpPr/>
              <p:nvPr/>
            </p:nvSpPr>
            <p:spPr>
              <a:xfrm flipH="1">
                <a:off x="1171648" y="3706488"/>
                <a:ext cx="10023" cy="7319"/>
              </a:xfrm>
              <a:custGeom>
                <a:avLst/>
                <a:gdLst/>
                <a:ahLst/>
                <a:cxnLst/>
                <a:rect l="l" t="t" r="r" b="b"/>
                <a:pathLst>
                  <a:path w="252" h="184" extrusionOk="0">
                    <a:moveTo>
                      <a:pt x="137" y="1"/>
                    </a:moveTo>
                    <a:cubicBezTo>
                      <a:pt x="0" y="1"/>
                      <a:pt x="0" y="184"/>
                      <a:pt x="137" y="184"/>
                    </a:cubicBezTo>
                    <a:cubicBezTo>
                      <a:pt x="251" y="184"/>
                      <a:pt x="251" y="1"/>
                      <a:pt x="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5"/>
              <p:cNvSpPr/>
              <p:nvPr/>
            </p:nvSpPr>
            <p:spPr>
              <a:xfrm flipH="1">
                <a:off x="1184376" y="3655652"/>
                <a:ext cx="12728" cy="8234"/>
              </a:xfrm>
              <a:custGeom>
                <a:avLst/>
                <a:gdLst/>
                <a:ahLst/>
                <a:cxnLst/>
                <a:rect l="l" t="t" r="r" b="b"/>
                <a:pathLst>
                  <a:path w="320" h="207" extrusionOk="0">
                    <a:moveTo>
                      <a:pt x="160" y="1"/>
                    </a:moveTo>
                    <a:cubicBezTo>
                      <a:pt x="0" y="1"/>
                      <a:pt x="0" y="206"/>
                      <a:pt x="160" y="206"/>
                    </a:cubicBezTo>
                    <a:cubicBezTo>
                      <a:pt x="320" y="206"/>
                      <a:pt x="320"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5"/>
              <p:cNvSpPr/>
              <p:nvPr/>
            </p:nvSpPr>
            <p:spPr>
              <a:xfrm flipH="1">
                <a:off x="1297854" y="3692645"/>
                <a:ext cx="16069" cy="10859"/>
              </a:xfrm>
              <a:custGeom>
                <a:avLst/>
                <a:gdLst/>
                <a:ahLst/>
                <a:cxnLst/>
                <a:rect l="l" t="t" r="r" b="b"/>
                <a:pathLst>
                  <a:path w="404" h="273" extrusionOk="0">
                    <a:moveTo>
                      <a:pt x="116" y="1"/>
                    </a:moveTo>
                    <a:cubicBezTo>
                      <a:pt x="62" y="1"/>
                      <a:pt x="15" y="42"/>
                      <a:pt x="15" y="98"/>
                    </a:cubicBezTo>
                    <a:cubicBezTo>
                      <a:pt x="15" y="121"/>
                      <a:pt x="15" y="121"/>
                      <a:pt x="15" y="144"/>
                    </a:cubicBezTo>
                    <a:cubicBezTo>
                      <a:pt x="1" y="231"/>
                      <a:pt x="89" y="272"/>
                      <a:pt x="173" y="272"/>
                    </a:cubicBezTo>
                    <a:cubicBezTo>
                      <a:pt x="220" y="272"/>
                      <a:pt x="265" y="259"/>
                      <a:pt x="289" y="235"/>
                    </a:cubicBezTo>
                    <a:cubicBezTo>
                      <a:pt x="403" y="144"/>
                      <a:pt x="289" y="7"/>
                      <a:pt x="175" y="7"/>
                    </a:cubicBezTo>
                    <a:lnTo>
                      <a:pt x="152" y="7"/>
                    </a:lnTo>
                    <a:cubicBezTo>
                      <a:pt x="140" y="3"/>
                      <a:pt x="128"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5"/>
              <p:cNvSpPr/>
              <p:nvPr/>
            </p:nvSpPr>
            <p:spPr>
              <a:xfrm flipH="1">
                <a:off x="1799019" y="3602986"/>
                <a:ext cx="176163" cy="552987"/>
              </a:xfrm>
              <a:custGeom>
                <a:avLst/>
                <a:gdLst/>
                <a:ahLst/>
                <a:cxnLst/>
                <a:rect l="l" t="t" r="r" b="b"/>
                <a:pathLst>
                  <a:path w="4429" h="13902" extrusionOk="0">
                    <a:moveTo>
                      <a:pt x="1188" y="1"/>
                    </a:moveTo>
                    <a:lnTo>
                      <a:pt x="1" y="1256"/>
                    </a:lnTo>
                    <a:lnTo>
                      <a:pt x="3014" y="13901"/>
                    </a:lnTo>
                    <a:lnTo>
                      <a:pt x="4429" y="12532"/>
                    </a:lnTo>
                    <a:lnTo>
                      <a:pt x="1188" y="1"/>
                    </a:lnTo>
                    <a:close/>
                  </a:path>
                </a:pathLst>
              </a:custGeom>
              <a:solidFill>
                <a:srgbClr val="DA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5"/>
              <p:cNvSpPr/>
              <p:nvPr/>
            </p:nvSpPr>
            <p:spPr>
              <a:xfrm flipH="1">
                <a:off x="1455841" y="3711937"/>
                <a:ext cx="464850" cy="196700"/>
              </a:xfrm>
              <a:custGeom>
                <a:avLst/>
                <a:gdLst/>
                <a:ahLst/>
                <a:cxnLst/>
                <a:rect l="l" t="t" r="r" b="b"/>
                <a:pathLst>
                  <a:path w="11687" h="4945" extrusionOk="0">
                    <a:moveTo>
                      <a:pt x="10089" y="1"/>
                    </a:moveTo>
                    <a:cubicBezTo>
                      <a:pt x="10089" y="1"/>
                      <a:pt x="7373" y="1667"/>
                      <a:pt x="3721" y="2763"/>
                    </a:cubicBezTo>
                    <a:cubicBezTo>
                      <a:pt x="46" y="3858"/>
                      <a:pt x="0" y="4886"/>
                      <a:pt x="0" y="4886"/>
                    </a:cubicBezTo>
                    <a:cubicBezTo>
                      <a:pt x="130" y="4926"/>
                      <a:pt x="291" y="4945"/>
                      <a:pt x="477" y="4945"/>
                    </a:cubicBezTo>
                    <a:cubicBezTo>
                      <a:pt x="3236" y="4945"/>
                      <a:pt x="11687" y="800"/>
                      <a:pt x="11687" y="800"/>
                    </a:cubicBezTo>
                    <a:lnTo>
                      <a:pt x="10089" y="1"/>
                    </a:ln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5"/>
              <p:cNvSpPr/>
              <p:nvPr/>
            </p:nvSpPr>
            <p:spPr>
              <a:xfrm flipH="1">
                <a:off x="1864370" y="3602986"/>
                <a:ext cx="125331" cy="300599"/>
              </a:xfrm>
              <a:custGeom>
                <a:avLst/>
                <a:gdLst/>
                <a:ahLst/>
                <a:cxnLst/>
                <a:rect l="l" t="t" r="r" b="b"/>
                <a:pathLst>
                  <a:path w="3151" h="7557" extrusionOk="0">
                    <a:moveTo>
                      <a:pt x="1553" y="1"/>
                    </a:moveTo>
                    <a:cubicBezTo>
                      <a:pt x="1553" y="1"/>
                      <a:pt x="1233" y="412"/>
                      <a:pt x="662" y="594"/>
                    </a:cubicBezTo>
                    <a:cubicBezTo>
                      <a:pt x="385" y="669"/>
                      <a:pt x="223" y="689"/>
                      <a:pt x="128" y="689"/>
                    </a:cubicBezTo>
                    <a:cubicBezTo>
                      <a:pt x="20" y="689"/>
                      <a:pt x="1" y="663"/>
                      <a:pt x="1" y="663"/>
                    </a:cubicBezTo>
                    <a:lnTo>
                      <a:pt x="1" y="663"/>
                    </a:lnTo>
                    <a:cubicBezTo>
                      <a:pt x="1" y="663"/>
                      <a:pt x="297" y="3585"/>
                      <a:pt x="662" y="5730"/>
                    </a:cubicBezTo>
                    <a:cubicBezTo>
                      <a:pt x="936" y="7351"/>
                      <a:pt x="1895" y="7556"/>
                      <a:pt x="1895" y="7556"/>
                    </a:cubicBezTo>
                    <a:cubicBezTo>
                      <a:pt x="3150" y="5935"/>
                      <a:pt x="1553" y="1"/>
                      <a:pt x="1553" y="1"/>
                    </a:cubicBezTo>
                    <a:close/>
                  </a:path>
                </a:pathLst>
              </a:custGeom>
              <a:solidFill>
                <a:srgbClr val="FAF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5"/>
              <p:cNvSpPr/>
              <p:nvPr/>
            </p:nvSpPr>
            <p:spPr>
              <a:xfrm flipH="1">
                <a:off x="1319651" y="3615715"/>
                <a:ext cx="700000" cy="720291"/>
              </a:xfrm>
              <a:custGeom>
                <a:avLst/>
                <a:gdLst/>
                <a:ahLst/>
                <a:cxnLst/>
                <a:rect l="l" t="t" r="r" b="b"/>
                <a:pathLst>
                  <a:path w="17599" h="18108" extrusionOk="0">
                    <a:moveTo>
                      <a:pt x="685" y="0"/>
                    </a:moveTo>
                    <a:lnTo>
                      <a:pt x="0" y="160"/>
                    </a:lnTo>
                    <a:lnTo>
                      <a:pt x="1027" y="6163"/>
                    </a:lnTo>
                    <a:cubicBezTo>
                      <a:pt x="1142" y="6871"/>
                      <a:pt x="1324" y="7601"/>
                      <a:pt x="1552" y="8286"/>
                    </a:cubicBezTo>
                    <a:cubicBezTo>
                      <a:pt x="2306" y="10683"/>
                      <a:pt x="4154" y="16435"/>
                      <a:pt x="4360" y="16937"/>
                    </a:cubicBezTo>
                    <a:cubicBezTo>
                      <a:pt x="4575" y="17505"/>
                      <a:pt x="5582" y="18107"/>
                      <a:pt x="6194" y="18107"/>
                    </a:cubicBezTo>
                    <a:cubicBezTo>
                      <a:pt x="6295" y="18107"/>
                      <a:pt x="6386" y="18091"/>
                      <a:pt x="6460" y="18055"/>
                    </a:cubicBezTo>
                    <a:cubicBezTo>
                      <a:pt x="6939" y="17827"/>
                      <a:pt x="15499" y="14882"/>
                      <a:pt x="17370" y="14243"/>
                    </a:cubicBezTo>
                    <a:cubicBezTo>
                      <a:pt x="17599" y="14175"/>
                      <a:pt x="17576" y="13490"/>
                      <a:pt x="17576" y="13490"/>
                    </a:cubicBezTo>
                    <a:lnTo>
                      <a:pt x="15133" y="3287"/>
                    </a:lnTo>
                    <a:cubicBezTo>
                      <a:pt x="15133" y="3287"/>
                      <a:pt x="14823" y="3107"/>
                      <a:pt x="14575" y="3107"/>
                    </a:cubicBezTo>
                    <a:cubicBezTo>
                      <a:pt x="14530" y="3107"/>
                      <a:pt x="14487" y="3113"/>
                      <a:pt x="14449" y="3127"/>
                    </a:cubicBezTo>
                    <a:cubicBezTo>
                      <a:pt x="12531" y="3789"/>
                      <a:pt x="4565" y="6643"/>
                      <a:pt x="3356" y="7122"/>
                    </a:cubicBezTo>
                    <a:cubicBezTo>
                      <a:pt x="3127" y="7212"/>
                      <a:pt x="2929" y="7250"/>
                      <a:pt x="2759" y="7250"/>
                    </a:cubicBezTo>
                    <a:cubicBezTo>
                      <a:pt x="1894" y="7250"/>
                      <a:pt x="1735" y="6277"/>
                      <a:pt x="1735" y="6277"/>
                    </a:cubicBezTo>
                    <a:lnTo>
                      <a:pt x="685" y="0"/>
                    </a:ln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5"/>
              <p:cNvSpPr/>
              <p:nvPr/>
            </p:nvSpPr>
            <p:spPr>
              <a:xfrm flipH="1">
                <a:off x="1320566" y="3956171"/>
                <a:ext cx="139809" cy="223390"/>
              </a:xfrm>
              <a:custGeom>
                <a:avLst/>
                <a:gdLst/>
                <a:ahLst/>
                <a:cxnLst/>
                <a:rect l="l" t="t" r="r" b="b"/>
                <a:pathLst>
                  <a:path w="3515" h="5616" extrusionOk="0">
                    <a:moveTo>
                      <a:pt x="2277" y="0"/>
                    </a:moveTo>
                    <a:cubicBezTo>
                      <a:pt x="957" y="0"/>
                      <a:pt x="1" y="873"/>
                      <a:pt x="68" y="1279"/>
                    </a:cubicBezTo>
                    <a:cubicBezTo>
                      <a:pt x="95" y="1421"/>
                      <a:pt x="232" y="1471"/>
                      <a:pt x="411" y="1471"/>
                    </a:cubicBezTo>
                    <a:cubicBezTo>
                      <a:pt x="838" y="1471"/>
                      <a:pt x="1506" y="1188"/>
                      <a:pt x="1506" y="1188"/>
                    </a:cubicBezTo>
                    <a:lnTo>
                      <a:pt x="1506" y="1188"/>
                    </a:lnTo>
                    <a:cubicBezTo>
                      <a:pt x="1506" y="1188"/>
                      <a:pt x="365" y="1713"/>
                      <a:pt x="456" y="2238"/>
                    </a:cubicBezTo>
                    <a:cubicBezTo>
                      <a:pt x="479" y="2378"/>
                      <a:pt x="579" y="2430"/>
                      <a:pt x="713" y="2430"/>
                    </a:cubicBezTo>
                    <a:cubicBezTo>
                      <a:pt x="1107" y="2430"/>
                      <a:pt x="1802" y="1987"/>
                      <a:pt x="1803" y="1987"/>
                    </a:cubicBezTo>
                    <a:lnTo>
                      <a:pt x="1803" y="1987"/>
                    </a:lnTo>
                    <a:cubicBezTo>
                      <a:pt x="1802" y="1987"/>
                      <a:pt x="730" y="2717"/>
                      <a:pt x="867" y="3128"/>
                    </a:cubicBezTo>
                    <a:cubicBezTo>
                      <a:pt x="890" y="3196"/>
                      <a:pt x="934" y="3224"/>
                      <a:pt x="992" y="3224"/>
                    </a:cubicBezTo>
                    <a:cubicBezTo>
                      <a:pt x="1251" y="3224"/>
                      <a:pt x="1800" y="2684"/>
                      <a:pt x="2135" y="2684"/>
                    </a:cubicBezTo>
                    <a:cubicBezTo>
                      <a:pt x="2181" y="2684"/>
                      <a:pt x="2223" y="2694"/>
                      <a:pt x="2259" y="2717"/>
                    </a:cubicBezTo>
                    <a:cubicBezTo>
                      <a:pt x="2625" y="2945"/>
                      <a:pt x="3378" y="5616"/>
                      <a:pt x="3378" y="5616"/>
                    </a:cubicBezTo>
                    <a:cubicBezTo>
                      <a:pt x="3515" y="5433"/>
                      <a:pt x="3515" y="4931"/>
                      <a:pt x="3515" y="4931"/>
                    </a:cubicBezTo>
                    <a:lnTo>
                      <a:pt x="2328" y="1"/>
                    </a:lnTo>
                    <a:cubicBezTo>
                      <a:pt x="2311" y="1"/>
                      <a:pt x="2294" y="0"/>
                      <a:pt x="2277" y="0"/>
                    </a:cubicBez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5"/>
              <p:cNvSpPr/>
              <p:nvPr/>
            </p:nvSpPr>
            <p:spPr>
              <a:xfrm flipH="1">
                <a:off x="1319651" y="3747379"/>
                <a:ext cx="612853" cy="588787"/>
              </a:xfrm>
              <a:custGeom>
                <a:avLst/>
                <a:gdLst/>
                <a:ahLst/>
                <a:cxnLst/>
                <a:rect l="l" t="t" r="r" b="b"/>
                <a:pathLst>
                  <a:path w="15408" h="14802" extrusionOk="0">
                    <a:moveTo>
                      <a:pt x="12942" y="0"/>
                    </a:moveTo>
                    <a:cubicBezTo>
                      <a:pt x="11048" y="776"/>
                      <a:pt x="1941" y="4474"/>
                      <a:pt x="936" y="4474"/>
                    </a:cubicBezTo>
                    <a:cubicBezTo>
                      <a:pt x="1" y="4474"/>
                      <a:pt x="2511" y="12212"/>
                      <a:pt x="3310" y="14631"/>
                    </a:cubicBezTo>
                    <a:cubicBezTo>
                      <a:pt x="3551" y="14736"/>
                      <a:pt x="3791" y="14802"/>
                      <a:pt x="3992" y="14802"/>
                    </a:cubicBezTo>
                    <a:cubicBezTo>
                      <a:pt x="4097" y="14802"/>
                      <a:pt x="4191" y="14784"/>
                      <a:pt x="4269" y="14745"/>
                    </a:cubicBezTo>
                    <a:cubicBezTo>
                      <a:pt x="4748" y="14517"/>
                      <a:pt x="13308" y="11572"/>
                      <a:pt x="15179" y="10933"/>
                    </a:cubicBezTo>
                    <a:cubicBezTo>
                      <a:pt x="15408" y="10865"/>
                      <a:pt x="15385" y="10180"/>
                      <a:pt x="15385" y="10180"/>
                    </a:cubicBezTo>
                    <a:lnTo>
                      <a:pt x="12942" y="0"/>
                    </a:ln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5"/>
              <p:cNvSpPr/>
              <p:nvPr/>
            </p:nvSpPr>
            <p:spPr>
              <a:xfrm flipH="1">
                <a:off x="1226140" y="3936919"/>
                <a:ext cx="228269" cy="215435"/>
              </a:xfrm>
              <a:custGeom>
                <a:avLst/>
                <a:gdLst/>
                <a:ahLst/>
                <a:cxnLst/>
                <a:rect l="l" t="t" r="r" b="b"/>
                <a:pathLst>
                  <a:path w="5739" h="5416" extrusionOk="0">
                    <a:moveTo>
                      <a:pt x="2266" y="0"/>
                    </a:moveTo>
                    <a:cubicBezTo>
                      <a:pt x="951" y="0"/>
                      <a:pt x="1" y="875"/>
                      <a:pt x="78" y="1261"/>
                    </a:cubicBezTo>
                    <a:cubicBezTo>
                      <a:pt x="106" y="1407"/>
                      <a:pt x="248" y="1458"/>
                      <a:pt x="432" y="1458"/>
                    </a:cubicBezTo>
                    <a:cubicBezTo>
                      <a:pt x="852" y="1458"/>
                      <a:pt x="1493" y="1193"/>
                      <a:pt x="1493" y="1192"/>
                    </a:cubicBezTo>
                    <a:lnTo>
                      <a:pt x="1493" y="1192"/>
                    </a:lnTo>
                    <a:cubicBezTo>
                      <a:pt x="1493" y="1193"/>
                      <a:pt x="375" y="1718"/>
                      <a:pt x="466" y="2242"/>
                    </a:cubicBezTo>
                    <a:cubicBezTo>
                      <a:pt x="489" y="2372"/>
                      <a:pt x="582" y="2421"/>
                      <a:pt x="711" y="2421"/>
                    </a:cubicBezTo>
                    <a:cubicBezTo>
                      <a:pt x="1101" y="2421"/>
                      <a:pt x="1812" y="1969"/>
                      <a:pt x="1813" y="1969"/>
                    </a:cubicBezTo>
                    <a:lnTo>
                      <a:pt x="1813" y="1969"/>
                    </a:lnTo>
                    <a:cubicBezTo>
                      <a:pt x="1812" y="1969"/>
                      <a:pt x="717" y="2699"/>
                      <a:pt x="877" y="3110"/>
                    </a:cubicBezTo>
                    <a:cubicBezTo>
                      <a:pt x="900" y="3184"/>
                      <a:pt x="945" y="3214"/>
                      <a:pt x="1005" y="3214"/>
                    </a:cubicBezTo>
                    <a:cubicBezTo>
                      <a:pt x="1262" y="3214"/>
                      <a:pt x="1799" y="2667"/>
                      <a:pt x="2142" y="2667"/>
                    </a:cubicBezTo>
                    <a:cubicBezTo>
                      <a:pt x="2188" y="2667"/>
                      <a:pt x="2231" y="2677"/>
                      <a:pt x="2269" y="2699"/>
                    </a:cubicBezTo>
                    <a:cubicBezTo>
                      <a:pt x="2634" y="2950"/>
                      <a:pt x="3273" y="5415"/>
                      <a:pt x="3273" y="5415"/>
                    </a:cubicBezTo>
                    <a:lnTo>
                      <a:pt x="5739" y="4023"/>
                    </a:lnTo>
                    <a:cubicBezTo>
                      <a:pt x="5739" y="4023"/>
                      <a:pt x="4711" y="531"/>
                      <a:pt x="3022" y="97"/>
                    </a:cubicBezTo>
                    <a:cubicBezTo>
                      <a:pt x="2761" y="30"/>
                      <a:pt x="2507" y="0"/>
                      <a:pt x="2266" y="0"/>
                    </a:cubicBezTo>
                    <a:close/>
                  </a:path>
                </a:pathLst>
              </a:custGeom>
              <a:solidFill>
                <a:srgbClr val="B78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5"/>
              <p:cNvSpPr/>
              <p:nvPr/>
            </p:nvSpPr>
            <p:spPr>
              <a:xfrm flipH="1">
                <a:off x="1226140" y="3936799"/>
                <a:ext cx="144383" cy="185562"/>
              </a:xfrm>
              <a:custGeom>
                <a:avLst/>
                <a:gdLst/>
                <a:ahLst/>
                <a:cxnLst/>
                <a:rect l="l" t="t" r="r" b="b"/>
                <a:pathLst>
                  <a:path w="3630" h="4665" extrusionOk="0">
                    <a:moveTo>
                      <a:pt x="201" y="0"/>
                    </a:moveTo>
                    <a:cubicBezTo>
                      <a:pt x="132" y="0"/>
                      <a:pt x="65" y="3"/>
                      <a:pt x="0" y="9"/>
                    </a:cubicBezTo>
                    <a:cubicBezTo>
                      <a:pt x="457" y="305"/>
                      <a:pt x="1210" y="853"/>
                      <a:pt x="1758" y="1606"/>
                    </a:cubicBezTo>
                    <a:cubicBezTo>
                      <a:pt x="2602" y="2770"/>
                      <a:pt x="2922" y="3569"/>
                      <a:pt x="2899" y="4003"/>
                    </a:cubicBezTo>
                    <a:cubicBezTo>
                      <a:pt x="2876" y="4208"/>
                      <a:pt x="2717" y="4459"/>
                      <a:pt x="2511" y="4665"/>
                    </a:cubicBezTo>
                    <a:lnTo>
                      <a:pt x="3630" y="4026"/>
                    </a:lnTo>
                    <a:cubicBezTo>
                      <a:pt x="3630" y="4026"/>
                      <a:pt x="2602" y="534"/>
                      <a:pt x="913" y="100"/>
                    </a:cubicBezTo>
                    <a:cubicBezTo>
                      <a:pt x="669" y="30"/>
                      <a:pt x="425" y="0"/>
                      <a:pt x="201"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5"/>
              <p:cNvSpPr/>
              <p:nvPr/>
            </p:nvSpPr>
            <p:spPr>
              <a:xfrm flipH="1">
                <a:off x="1309668" y="4035805"/>
                <a:ext cx="109898" cy="116548"/>
              </a:xfrm>
              <a:custGeom>
                <a:avLst/>
                <a:gdLst/>
                <a:ahLst/>
                <a:cxnLst/>
                <a:rect l="l" t="t" r="r" b="b"/>
                <a:pathLst>
                  <a:path w="2763" h="2930" extrusionOk="0">
                    <a:moveTo>
                      <a:pt x="1249" y="1"/>
                    </a:moveTo>
                    <a:cubicBezTo>
                      <a:pt x="919" y="1"/>
                      <a:pt x="486" y="316"/>
                      <a:pt x="252" y="533"/>
                    </a:cubicBezTo>
                    <a:cubicBezTo>
                      <a:pt x="161" y="624"/>
                      <a:pt x="69" y="647"/>
                      <a:pt x="1" y="647"/>
                    </a:cubicBezTo>
                    <a:cubicBezTo>
                      <a:pt x="25" y="703"/>
                      <a:pt x="67" y="726"/>
                      <a:pt x="120" y="726"/>
                    </a:cubicBezTo>
                    <a:cubicBezTo>
                      <a:pt x="380" y="726"/>
                      <a:pt x="928" y="179"/>
                      <a:pt x="1267" y="179"/>
                    </a:cubicBezTo>
                    <a:cubicBezTo>
                      <a:pt x="1314" y="179"/>
                      <a:pt x="1356" y="190"/>
                      <a:pt x="1393" y="213"/>
                    </a:cubicBezTo>
                    <a:cubicBezTo>
                      <a:pt x="1758" y="464"/>
                      <a:pt x="2397" y="2929"/>
                      <a:pt x="2397" y="2929"/>
                    </a:cubicBezTo>
                    <a:lnTo>
                      <a:pt x="2763" y="2724"/>
                    </a:lnTo>
                    <a:cubicBezTo>
                      <a:pt x="2557" y="2199"/>
                      <a:pt x="1758" y="259"/>
                      <a:pt x="1484" y="76"/>
                    </a:cubicBezTo>
                    <a:cubicBezTo>
                      <a:pt x="1417" y="23"/>
                      <a:pt x="1337" y="1"/>
                      <a:pt x="1249" y="1"/>
                    </a:cubicBez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5"/>
              <p:cNvSpPr/>
              <p:nvPr/>
            </p:nvSpPr>
            <p:spPr>
              <a:xfrm flipH="1">
                <a:off x="1382297" y="4015201"/>
                <a:ext cx="53617" cy="17979"/>
              </a:xfrm>
              <a:custGeom>
                <a:avLst/>
                <a:gdLst/>
                <a:ahLst/>
                <a:cxnLst/>
                <a:rect l="l" t="t" r="r" b="b"/>
                <a:pathLst>
                  <a:path w="1348" h="452" extrusionOk="0">
                    <a:moveTo>
                      <a:pt x="1348" y="1"/>
                    </a:moveTo>
                    <a:lnTo>
                      <a:pt x="1306" y="23"/>
                    </a:lnTo>
                    <a:lnTo>
                      <a:pt x="1306" y="23"/>
                    </a:lnTo>
                    <a:cubicBezTo>
                      <a:pt x="1327" y="21"/>
                      <a:pt x="1348" y="1"/>
                      <a:pt x="1348" y="1"/>
                    </a:cubicBezTo>
                    <a:close/>
                    <a:moveTo>
                      <a:pt x="1306" y="23"/>
                    </a:moveTo>
                    <a:cubicBezTo>
                      <a:pt x="1304" y="23"/>
                      <a:pt x="1303" y="23"/>
                      <a:pt x="1302" y="23"/>
                    </a:cubicBezTo>
                    <a:cubicBezTo>
                      <a:pt x="1141" y="84"/>
                      <a:pt x="518" y="286"/>
                      <a:pt x="139" y="286"/>
                    </a:cubicBezTo>
                    <a:cubicBezTo>
                      <a:pt x="88" y="286"/>
                      <a:pt x="41" y="283"/>
                      <a:pt x="1" y="274"/>
                    </a:cubicBezTo>
                    <a:lnTo>
                      <a:pt x="1" y="274"/>
                    </a:lnTo>
                    <a:cubicBezTo>
                      <a:pt x="23" y="404"/>
                      <a:pt x="116" y="452"/>
                      <a:pt x="244" y="452"/>
                    </a:cubicBezTo>
                    <a:cubicBezTo>
                      <a:pt x="387" y="452"/>
                      <a:pt x="574" y="392"/>
                      <a:pt x="754" y="320"/>
                    </a:cubicBezTo>
                    <a:lnTo>
                      <a:pt x="1306" y="23"/>
                    </a:ln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5"/>
              <p:cNvSpPr/>
              <p:nvPr/>
            </p:nvSpPr>
            <p:spPr>
              <a:xfrm flipH="1">
                <a:off x="1394985" y="3979799"/>
                <a:ext cx="56361" cy="15115"/>
              </a:xfrm>
              <a:custGeom>
                <a:avLst/>
                <a:gdLst/>
                <a:ahLst/>
                <a:cxnLst/>
                <a:rect l="l" t="t" r="r" b="b"/>
                <a:pathLst>
                  <a:path w="1417" h="380" extrusionOk="0">
                    <a:moveTo>
                      <a:pt x="24" y="0"/>
                    </a:moveTo>
                    <a:cubicBezTo>
                      <a:pt x="1" y="69"/>
                      <a:pt x="1" y="137"/>
                      <a:pt x="1" y="183"/>
                    </a:cubicBezTo>
                    <a:cubicBezTo>
                      <a:pt x="29" y="329"/>
                      <a:pt x="171" y="380"/>
                      <a:pt x="355" y="380"/>
                    </a:cubicBezTo>
                    <a:cubicBezTo>
                      <a:pt x="775" y="380"/>
                      <a:pt x="1416" y="115"/>
                      <a:pt x="1416" y="114"/>
                    </a:cubicBezTo>
                    <a:lnTo>
                      <a:pt x="1416" y="114"/>
                    </a:lnTo>
                    <a:cubicBezTo>
                      <a:pt x="1416" y="115"/>
                      <a:pt x="1017" y="208"/>
                      <a:pt x="641" y="208"/>
                    </a:cubicBezTo>
                    <a:cubicBezTo>
                      <a:pt x="374" y="208"/>
                      <a:pt x="118" y="161"/>
                      <a:pt x="24" y="0"/>
                    </a:cubicBez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5"/>
              <p:cNvSpPr/>
              <p:nvPr/>
            </p:nvSpPr>
            <p:spPr>
              <a:xfrm flipH="1">
                <a:off x="1394985" y="3984333"/>
                <a:ext cx="18217" cy="10024"/>
              </a:xfrm>
              <a:custGeom>
                <a:avLst/>
                <a:gdLst/>
                <a:ahLst/>
                <a:cxnLst/>
                <a:rect l="l" t="t" r="r" b="b"/>
                <a:pathLst>
                  <a:path w="458" h="252" extrusionOk="0">
                    <a:moveTo>
                      <a:pt x="457" y="0"/>
                    </a:moveTo>
                    <a:lnTo>
                      <a:pt x="457" y="0"/>
                    </a:lnTo>
                    <a:cubicBezTo>
                      <a:pt x="457" y="1"/>
                      <a:pt x="252" y="92"/>
                      <a:pt x="1" y="252"/>
                    </a:cubicBezTo>
                    <a:cubicBezTo>
                      <a:pt x="274" y="115"/>
                      <a:pt x="457" y="1"/>
                      <a:pt x="457" y="0"/>
                    </a:cubicBez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5"/>
              <p:cNvSpPr/>
              <p:nvPr/>
            </p:nvSpPr>
            <p:spPr>
              <a:xfrm flipH="1">
                <a:off x="1412247" y="2547968"/>
                <a:ext cx="656447" cy="596583"/>
              </a:xfrm>
              <a:custGeom>
                <a:avLst/>
                <a:gdLst/>
                <a:ahLst/>
                <a:cxnLst/>
                <a:rect l="l" t="t" r="r" b="b"/>
                <a:pathLst>
                  <a:path w="16504" h="14998" extrusionOk="0">
                    <a:moveTo>
                      <a:pt x="8656" y="1"/>
                    </a:moveTo>
                    <a:cubicBezTo>
                      <a:pt x="6039" y="1"/>
                      <a:pt x="5045" y="2146"/>
                      <a:pt x="5045" y="2146"/>
                    </a:cubicBezTo>
                    <a:cubicBezTo>
                      <a:pt x="5045" y="2146"/>
                      <a:pt x="4457" y="1731"/>
                      <a:pt x="3578" y="1731"/>
                    </a:cubicBezTo>
                    <a:cubicBezTo>
                      <a:pt x="3138" y="1731"/>
                      <a:pt x="2626" y="1835"/>
                      <a:pt x="2078" y="2146"/>
                    </a:cubicBezTo>
                    <a:cubicBezTo>
                      <a:pt x="412" y="3082"/>
                      <a:pt x="2078" y="5388"/>
                      <a:pt x="2078" y="5388"/>
                    </a:cubicBezTo>
                    <a:cubicBezTo>
                      <a:pt x="2078" y="5388"/>
                      <a:pt x="1" y="6848"/>
                      <a:pt x="1005" y="9405"/>
                    </a:cubicBezTo>
                    <a:cubicBezTo>
                      <a:pt x="1585" y="10881"/>
                      <a:pt x="2842" y="11193"/>
                      <a:pt x="3801" y="11193"/>
                    </a:cubicBezTo>
                    <a:cubicBezTo>
                      <a:pt x="4503" y="11193"/>
                      <a:pt x="5045" y="11026"/>
                      <a:pt x="5045" y="11026"/>
                    </a:cubicBezTo>
                    <a:lnTo>
                      <a:pt x="5045" y="11026"/>
                    </a:lnTo>
                    <a:cubicBezTo>
                      <a:pt x="5045" y="11026"/>
                      <a:pt x="4680" y="12304"/>
                      <a:pt x="6209" y="14061"/>
                    </a:cubicBezTo>
                    <a:cubicBezTo>
                      <a:pt x="6839" y="14785"/>
                      <a:pt x="7639" y="14998"/>
                      <a:pt x="8362" y="14998"/>
                    </a:cubicBezTo>
                    <a:cubicBezTo>
                      <a:pt x="9395" y="14998"/>
                      <a:pt x="10272" y="14563"/>
                      <a:pt x="10272" y="14563"/>
                    </a:cubicBezTo>
                    <a:lnTo>
                      <a:pt x="16321" y="8469"/>
                    </a:lnTo>
                    <a:cubicBezTo>
                      <a:pt x="16321" y="8469"/>
                      <a:pt x="16503" y="3014"/>
                      <a:pt x="14632" y="1964"/>
                    </a:cubicBezTo>
                    <a:cubicBezTo>
                      <a:pt x="14161" y="1694"/>
                      <a:pt x="13733" y="1593"/>
                      <a:pt x="13355" y="1593"/>
                    </a:cubicBezTo>
                    <a:cubicBezTo>
                      <a:pt x="12228" y="1593"/>
                      <a:pt x="11550" y="2489"/>
                      <a:pt x="11550" y="2489"/>
                    </a:cubicBezTo>
                    <a:cubicBezTo>
                      <a:pt x="11550" y="2489"/>
                      <a:pt x="11345" y="24"/>
                      <a:pt x="8697" y="1"/>
                    </a:cubicBezTo>
                    <a:cubicBezTo>
                      <a:pt x="8683" y="1"/>
                      <a:pt x="8669" y="1"/>
                      <a:pt x="8656" y="1"/>
                    </a:cubicBezTo>
                    <a:close/>
                  </a:path>
                </a:pathLst>
              </a:custGeom>
              <a:solidFill>
                <a:srgbClr val="503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5"/>
              <p:cNvSpPr/>
              <p:nvPr/>
            </p:nvSpPr>
            <p:spPr>
              <a:xfrm flipH="1">
                <a:off x="1583837" y="2628796"/>
                <a:ext cx="484857" cy="515755"/>
              </a:xfrm>
              <a:custGeom>
                <a:avLst/>
                <a:gdLst/>
                <a:ahLst/>
                <a:cxnLst/>
                <a:rect l="l" t="t" r="r" b="b"/>
                <a:pathLst>
                  <a:path w="12190" h="12966" extrusionOk="0">
                    <a:moveTo>
                      <a:pt x="2306" y="0"/>
                    </a:moveTo>
                    <a:lnTo>
                      <a:pt x="2306" y="0"/>
                    </a:lnTo>
                    <a:cubicBezTo>
                      <a:pt x="2238" y="23"/>
                      <a:pt x="2146" y="69"/>
                      <a:pt x="2078" y="114"/>
                    </a:cubicBezTo>
                    <a:cubicBezTo>
                      <a:pt x="412" y="1050"/>
                      <a:pt x="2078" y="3356"/>
                      <a:pt x="2078" y="3356"/>
                    </a:cubicBezTo>
                    <a:cubicBezTo>
                      <a:pt x="2078" y="3356"/>
                      <a:pt x="1" y="4816"/>
                      <a:pt x="1005" y="7373"/>
                    </a:cubicBezTo>
                    <a:cubicBezTo>
                      <a:pt x="1585" y="8849"/>
                      <a:pt x="2842" y="9161"/>
                      <a:pt x="3801" y="9161"/>
                    </a:cubicBezTo>
                    <a:cubicBezTo>
                      <a:pt x="4503" y="9161"/>
                      <a:pt x="5045" y="8994"/>
                      <a:pt x="5045" y="8994"/>
                    </a:cubicBezTo>
                    <a:lnTo>
                      <a:pt x="5045" y="8994"/>
                    </a:lnTo>
                    <a:cubicBezTo>
                      <a:pt x="5045" y="8994"/>
                      <a:pt x="4680" y="10272"/>
                      <a:pt x="6209" y="12029"/>
                    </a:cubicBezTo>
                    <a:cubicBezTo>
                      <a:pt x="6839" y="12753"/>
                      <a:pt x="7639" y="12966"/>
                      <a:pt x="8362" y="12966"/>
                    </a:cubicBezTo>
                    <a:cubicBezTo>
                      <a:pt x="9395" y="12966"/>
                      <a:pt x="10272" y="12531"/>
                      <a:pt x="10272" y="12531"/>
                    </a:cubicBezTo>
                    <a:lnTo>
                      <a:pt x="12189" y="10591"/>
                    </a:lnTo>
                    <a:lnTo>
                      <a:pt x="12189" y="10591"/>
                    </a:lnTo>
                    <a:cubicBezTo>
                      <a:pt x="12062" y="10650"/>
                      <a:pt x="11696" y="10780"/>
                      <a:pt x="11206" y="10780"/>
                    </a:cubicBezTo>
                    <a:cubicBezTo>
                      <a:pt x="10553" y="10780"/>
                      <a:pt x="9679" y="10549"/>
                      <a:pt x="8857" y="9610"/>
                    </a:cubicBezTo>
                    <a:cubicBezTo>
                      <a:pt x="7305" y="7852"/>
                      <a:pt x="7008" y="7053"/>
                      <a:pt x="7008" y="7053"/>
                    </a:cubicBezTo>
                    <a:cubicBezTo>
                      <a:pt x="7008" y="7053"/>
                      <a:pt x="6471" y="7219"/>
                      <a:pt x="5774" y="7219"/>
                    </a:cubicBezTo>
                    <a:cubicBezTo>
                      <a:pt x="4814" y="7219"/>
                      <a:pt x="3550" y="6905"/>
                      <a:pt x="2968" y="5410"/>
                    </a:cubicBezTo>
                    <a:cubicBezTo>
                      <a:pt x="2443" y="4086"/>
                      <a:pt x="2763" y="3059"/>
                      <a:pt x="3173" y="2374"/>
                    </a:cubicBezTo>
                    <a:cubicBezTo>
                      <a:pt x="2831" y="2032"/>
                      <a:pt x="2534" y="1598"/>
                      <a:pt x="2375" y="1187"/>
                    </a:cubicBezTo>
                    <a:cubicBezTo>
                      <a:pt x="2215" y="845"/>
                      <a:pt x="2192" y="366"/>
                      <a:pt x="2306" y="0"/>
                    </a:cubicBezTo>
                    <a:close/>
                  </a:path>
                </a:pathLst>
              </a:custGeom>
              <a:solidFill>
                <a:srgbClr val="503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5"/>
              <p:cNvSpPr/>
              <p:nvPr/>
            </p:nvSpPr>
            <p:spPr>
              <a:xfrm flipH="1">
                <a:off x="362466" y="2611532"/>
                <a:ext cx="1500114" cy="850324"/>
              </a:xfrm>
              <a:custGeom>
                <a:avLst/>
                <a:gdLst/>
                <a:ahLst/>
                <a:cxnLst/>
                <a:rect l="l" t="t" r="r" b="b"/>
                <a:pathLst>
                  <a:path w="37715" h="21377" extrusionOk="0">
                    <a:moveTo>
                      <a:pt x="11199" y="0"/>
                    </a:moveTo>
                    <a:cubicBezTo>
                      <a:pt x="11172" y="0"/>
                      <a:pt x="11144" y="0"/>
                      <a:pt x="11116" y="1"/>
                    </a:cubicBezTo>
                    <a:cubicBezTo>
                      <a:pt x="7487" y="46"/>
                      <a:pt x="7487" y="3333"/>
                      <a:pt x="7487" y="3333"/>
                    </a:cubicBezTo>
                    <a:cubicBezTo>
                      <a:pt x="7375" y="3315"/>
                      <a:pt x="7272" y="3307"/>
                      <a:pt x="7179" y="3307"/>
                    </a:cubicBezTo>
                    <a:cubicBezTo>
                      <a:pt x="6334" y="3307"/>
                      <a:pt x="6186" y="3972"/>
                      <a:pt x="6186" y="3972"/>
                    </a:cubicBezTo>
                    <a:cubicBezTo>
                      <a:pt x="6186" y="3972"/>
                      <a:pt x="5331" y="2367"/>
                      <a:pt x="3779" y="2367"/>
                    </a:cubicBezTo>
                    <a:cubicBezTo>
                      <a:pt x="3417" y="2367"/>
                      <a:pt x="3016" y="2455"/>
                      <a:pt x="2579" y="2671"/>
                    </a:cubicBezTo>
                    <a:cubicBezTo>
                      <a:pt x="274" y="3790"/>
                      <a:pt x="2123" y="6095"/>
                      <a:pt x="2123" y="6095"/>
                    </a:cubicBezTo>
                    <a:cubicBezTo>
                      <a:pt x="0" y="9473"/>
                      <a:pt x="3127" y="11094"/>
                      <a:pt x="4611" y="11276"/>
                    </a:cubicBezTo>
                    <a:cubicBezTo>
                      <a:pt x="4611" y="11276"/>
                      <a:pt x="14859" y="19128"/>
                      <a:pt x="18877" y="20772"/>
                    </a:cubicBezTo>
                    <a:cubicBezTo>
                      <a:pt x="19928" y="21196"/>
                      <a:pt x="20772" y="21376"/>
                      <a:pt x="21493" y="21376"/>
                    </a:cubicBezTo>
                    <a:cubicBezTo>
                      <a:pt x="23524" y="21376"/>
                      <a:pt x="24575" y="19944"/>
                      <a:pt x="26546" y="18512"/>
                    </a:cubicBezTo>
                    <a:cubicBezTo>
                      <a:pt x="29216" y="16572"/>
                      <a:pt x="28440" y="13764"/>
                      <a:pt x="28440" y="13764"/>
                    </a:cubicBezTo>
                    <a:lnTo>
                      <a:pt x="28440" y="13764"/>
                    </a:lnTo>
                    <a:cubicBezTo>
                      <a:pt x="29200" y="13987"/>
                      <a:pt x="29834" y="14083"/>
                      <a:pt x="30362" y="14083"/>
                    </a:cubicBezTo>
                    <a:cubicBezTo>
                      <a:pt x="33558" y="14083"/>
                      <a:pt x="32869" y="10569"/>
                      <a:pt x="32868" y="10569"/>
                    </a:cubicBezTo>
                    <a:lnTo>
                      <a:pt x="32868" y="10569"/>
                    </a:lnTo>
                    <a:cubicBezTo>
                      <a:pt x="33409" y="10754"/>
                      <a:pt x="33898" y="10837"/>
                      <a:pt x="34336" y="10837"/>
                    </a:cubicBezTo>
                    <a:cubicBezTo>
                      <a:pt x="36967" y="10837"/>
                      <a:pt x="37714" y="7837"/>
                      <a:pt x="36247" y="6095"/>
                    </a:cubicBezTo>
                    <a:cubicBezTo>
                      <a:pt x="35640" y="5375"/>
                      <a:pt x="35027" y="5142"/>
                      <a:pt x="34489" y="5142"/>
                    </a:cubicBezTo>
                    <a:cubicBezTo>
                      <a:pt x="33509" y="5142"/>
                      <a:pt x="32777" y="5912"/>
                      <a:pt x="32777" y="5912"/>
                    </a:cubicBezTo>
                    <a:cubicBezTo>
                      <a:pt x="32777" y="5912"/>
                      <a:pt x="32914" y="3151"/>
                      <a:pt x="30244" y="2740"/>
                    </a:cubicBezTo>
                    <a:cubicBezTo>
                      <a:pt x="30057" y="2712"/>
                      <a:pt x="29878" y="2700"/>
                      <a:pt x="29708" y="2700"/>
                    </a:cubicBezTo>
                    <a:cubicBezTo>
                      <a:pt x="27465" y="2700"/>
                      <a:pt x="26637" y="4908"/>
                      <a:pt x="26637" y="4908"/>
                    </a:cubicBezTo>
                    <a:cubicBezTo>
                      <a:pt x="26637" y="4908"/>
                      <a:pt x="26330" y="3834"/>
                      <a:pt x="24836" y="3834"/>
                    </a:cubicBezTo>
                    <a:cubicBezTo>
                      <a:pt x="24805" y="3834"/>
                      <a:pt x="24774" y="3834"/>
                      <a:pt x="24743" y="3835"/>
                    </a:cubicBezTo>
                    <a:cubicBezTo>
                      <a:pt x="23567" y="3869"/>
                      <a:pt x="23142" y="4857"/>
                      <a:pt x="23002" y="5356"/>
                    </a:cubicBezTo>
                    <a:lnTo>
                      <a:pt x="23002" y="5356"/>
                    </a:lnTo>
                    <a:cubicBezTo>
                      <a:pt x="23112" y="4654"/>
                      <a:pt x="23120" y="2824"/>
                      <a:pt x="20497" y="1895"/>
                    </a:cubicBezTo>
                    <a:cubicBezTo>
                      <a:pt x="19791" y="1640"/>
                      <a:pt x="19124" y="1540"/>
                      <a:pt x="18511" y="1540"/>
                    </a:cubicBezTo>
                    <a:cubicBezTo>
                      <a:pt x="16274" y="1540"/>
                      <a:pt x="14768" y="2877"/>
                      <a:pt x="14768" y="2877"/>
                    </a:cubicBezTo>
                    <a:cubicBezTo>
                      <a:pt x="14768" y="2877"/>
                      <a:pt x="14723" y="0"/>
                      <a:pt x="11199" y="0"/>
                    </a:cubicBezTo>
                    <a:close/>
                  </a:path>
                </a:pathLst>
              </a:custGeom>
              <a:solidFill>
                <a:srgbClr val="503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5"/>
              <p:cNvSpPr/>
              <p:nvPr/>
            </p:nvSpPr>
            <p:spPr>
              <a:xfrm flipH="1">
                <a:off x="358051" y="2718892"/>
                <a:ext cx="741008" cy="742288"/>
              </a:xfrm>
              <a:custGeom>
                <a:avLst/>
                <a:gdLst/>
                <a:ahLst/>
                <a:cxnLst/>
                <a:rect l="l" t="t" r="r" b="b"/>
                <a:pathLst>
                  <a:path w="18630" h="18661" extrusionOk="0">
                    <a:moveTo>
                      <a:pt x="10593" y="1"/>
                    </a:moveTo>
                    <a:cubicBezTo>
                      <a:pt x="10325" y="1"/>
                      <a:pt x="10073" y="31"/>
                      <a:pt x="9838" y="86"/>
                    </a:cubicBezTo>
                    <a:cubicBezTo>
                      <a:pt x="10545" y="566"/>
                      <a:pt x="11116" y="1296"/>
                      <a:pt x="11253" y="2506"/>
                    </a:cubicBezTo>
                    <a:cubicBezTo>
                      <a:pt x="11527" y="5405"/>
                      <a:pt x="9153" y="6455"/>
                      <a:pt x="9153" y="6455"/>
                    </a:cubicBezTo>
                    <a:cubicBezTo>
                      <a:pt x="9153" y="6455"/>
                      <a:pt x="9929" y="9468"/>
                      <a:pt x="7806" y="10152"/>
                    </a:cubicBezTo>
                    <a:cubicBezTo>
                      <a:pt x="4930" y="11088"/>
                      <a:pt x="1666" y="16658"/>
                      <a:pt x="0" y="18141"/>
                    </a:cubicBezTo>
                    <a:cubicBezTo>
                      <a:pt x="948" y="18504"/>
                      <a:pt x="1723" y="18660"/>
                      <a:pt x="2394" y="18660"/>
                    </a:cubicBezTo>
                    <a:cubicBezTo>
                      <a:pt x="4420" y="18660"/>
                      <a:pt x="5486" y="17237"/>
                      <a:pt x="7441" y="15813"/>
                    </a:cubicBezTo>
                    <a:cubicBezTo>
                      <a:pt x="10112" y="13873"/>
                      <a:pt x="9336" y="11065"/>
                      <a:pt x="9336" y="11065"/>
                    </a:cubicBezTo>
                    <a:lnTo>
                      <a:pt x="9336" y="11065"/>
                    </a:lnTo>
                    <a:cubicBezTo>
                      <a:pt x="10099" y="11288"/>
                      <a:pt x="10735" y="11384"/>
                      <a:pt x="11264" y="11384"/>
                    </a:cubicBezTo>
                    <a:cubicBezTo>
                      <a:pt x="14470" y="11384"/>
                      <a:pt x="13764" y="7870"/>
                      <a:pt x="13764" y="7870"/>
                    </a:cubicBezTo>
                    <a:lnTo>
                      <a:pt x="13764" y="7870"/>
                    </a:lnTo>
                    <a:cubicBezTo>
                      <a:pt x="14304" y="8055"/>
                      <a:pt x="14794" y="8138"/>
                      <a:pt x="15232" y="8138"/>
                    </a:cubicBezTo>
                    <a:cubicBezTo>
                      <a:pt x="17868" y="8138"/>
                      <a:pt x="18629" y="5138"/>
                      <a:pt x="17142" y="3396"/>
                    </a:cubicBezTo>
                    <a:cubicBezTo>
                      <a:pt x="16535" y="2676"/>
                      <a:pt x="15922" y="2443"/>
                      <a:pt x="15384" y="2443"/>
                    </a:cubicBezTo>
                    <a:cubicBezTo>
                      <a:pt x="14405" y="2443"/>
                      <a:pt x="13672" y="3213"/>
                      <a:pt x="13672" y="3213"/>
                    </a:cubicBezTo>
                    <a:cubicBezTo>
                      <a:pt x="13672" y="3213"/>
                      <a:pt x="13809" y="452"/>
                      <a:pt x="11139" y="41"/>
                    </a:cubicBezTo>
                    <a:cubicBezTo>
                      <a:pt x="10950" y="14"/>
                      <a:pt x="10768" y="1"/>
                      <a:pt x="10593" y="1"/>
                    </a:cubicBezTo>
                    <a:close/>
                  </a:path>
                </a:pathLst>
              </a:custGeom>
              <a:solidFill>
                <a:srgbClr val="503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5"/>
              <p:cNvSpPr/>
              <p:nvPr/>
            </p:nvSpPr>
            <p:spPr>
              <a:xfrm flipH="1">
                <a:off x="992820" y="2705686"/>
                <a:ext cx="866140" cy="562335"/>
              </a:xfrm>
              <a:custGeom>
                <a:avLst/>
                <a:gdLst/>
                <a:ahLst/>
                <a:cxnLst/>
                <a:rect l="l" t="t" r="r" b="b"/>
                <a:pathLst>
                  <a:path w="21776" h="14137" extrusionOk="0">
                    <a:moveTo>
                      <a:pt x="3780" y="1"/>
                    </a:moveTo>
                    <a:cubicBezTo>
                      <a:pt x="3417" y="1"/>
                      <a:pt x="3016" y="88"/>
                      <a:pt x="2580" y="304"/>
                    </a:cubicBezTo>
                    <a:cubicBezTo>
                      <a:pt x="274" y="1423"/>
                      <a:pt x="2123" y="3728"/>
                      <a:pt x="2123" y="3728"/>
                    </a:cubicBezTo>
                    <a:cubicBezTo>
                      <a:pt x="0" y="7106"/>
                      <a:pt x="3127" y="8727"/>
                      <a:pt x="4611" y="8909"/>
                    </a:cubicBezTo>
                    <a:cubicBezTo>
                      <a:pt x="4611" y="8909"/>
                      <a:pt x="8103" y="11603"/>
                      <a:pt x="11801" y="14136"/>
                    </a:cubicBezTo>
                    <a:cubicBezTo>
                      <a:pt x="16823" y="14091"/>
                      <a:pt x="21547" y="13109"/>
                      <a:pt x="21616" y="11991"/>
                    </a:cubicBezTo>
                    <a:cubicBezTo>
                      <a:pt x="21776" y="10005"/>
                      <a:pt x="21410" y="9092"/>
                      <a:pt x="19881" y="8818"/>
                    </a:cubicBezTo>
                    <a:cubicBezTo>
                      <a:pt x="18329" y="8544"/>
                      <a:pt x="17507" y="6490"/>
                      <a:pt x="17507" y="6490"/>
                    </a:cubicBezTo>
                    <a:cubicBezTo>
                      <a:pt x="17507" y="6490"/>
                      <a:pt x="16891" y="7129"/>
                      <a:pt x="13536" y="7791"/>
                    </a:cubicBezTo>
                    <a:cubicBezTo>
                      <a:pt x="13191" y="7861"/>
                      <a:pt x="12877" y="7893"/>
                      <a:pt x="12592" y="7893"/>
                    </a:cubicBezTo>
                    <a:cubicBezTo>
                      <a:pt x="10100" y="7893"/>
                      <a:pt x="9770" y="5486"/>
                      <a:pt x="9770" y="5486"/>
                    </a:cubicBezTo>
                    <a:lnTo>
                      <a:pt x="7373" y="6490"/>
                    </a:lnTo>
                    <a:cubicBezTo>
                      <a:pt x="7373" y="6490"/>
                      <a:pt x="5790" y="6865"/>
                      <a:pt x="4512" y="6865"/>
                    </a:cubicBezTo>
                    <a:cubicBezTo>
                      <a:pt x="3873" y="6865"/>
                      <a:pt x="3310" y="6771"/>
                      <a:pt x="3059" y="6490"/>
                    </a:cubicBezTo>
                    <a:cubicBezTo>
                      <a:pt x="2283" y="5623"/>
                      <a:pt x="4018" y="4641"/>
                      <a:pt x="4018" y="4641"/>
                    </a:cubicBezTo>
                    <a:cubicBezTo>
                      <a:pt x="4018" y="4641"/>
                      <a:pt x="2739" y="2632"/>
                      <a:pt x="3972" y="2062"/>
                    </a:cubicBezTo>
                    <a:cubicBezTo>
                      <a:pt x="4146" y="1979"/>
                      <a:pt x="4313" y="1944"/>
                      <a:pt x="4472" y="1944"/>
                    </a:cubicBezTo>
                    <a:cubicBezTo>
                      <a:pt x="5059" y="1944"/>
                      <a:pt x="5523" y="2428"/>
                      <a:pt x="5775" y="2769"/>
                    </a:cubicBezTo>
                    <a:cubicBezTo>
                      <a:pt x="5798" y="2359"/>
                      <a:pt x="5935" y="1925"/>
                      <a:pt x="6163" y="1560"/>
                    </a:cubicBezTo>
                    <a:cubicBezTo>
                      <a:pt x="6018" y="1306"/>
                      <a:pt x="5182" y="1"/>
                      <a:pt x="3780" y="1"/>
                    </a:cubicBezTo>
                    <a:close/>
                  </a:path>
                </a:pathLst>
              </a:custGeom>
              <a:solidFill>
                <a:srgbClr val="503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5"/>
              <p:cNvSpPr/>
              <p:nvPr/>
            </p:nvSpPr>
            <p:spPr>
              <a:xfrm flipH="1">
                <a:off x="1262176" y="2739019"/>
                <a:ext cx="219120" cy="189699"/>
              </a:xfrm>
              <a:custGeom>
                <a:avLst/>
                <a:gdLst/>
                <a:ahLst/>
                <a:cxnLst/>
                <a:rect l="l" t="t" r="r" b="b"/>
                <a:pathLst>
                  <a:path w="5509" h="4769" extrusionOk="0">
                    <a:moveTo>
                      <a:pt x="643" y="0"/>
                    </a:moveTo>
                    <a:cubicBezTo>
                      <a:pt x="608" y="0"/>
                      <a:pt x="574" y="11"/>
                      <a:pt x="548" y="37"/>
                    </a:cubicBezTo>
                    <a:cubicBezTo>
                      <a:pt x="1" y="608"/>
                      <a:pt x="1" y="1498"/>
                      <a:pt x="571" y="2068"/>
                    </a:cubicBezTo>
                    <a:cubicBezTo>
                      <a:pt x="921" y="2434"/>
                      <a:pt x="1370" y="2578"/>
                      <a:pt x="1826" y="2578"/>
                    </a:cubicBezTo>
                    <a:cubicBezTo>
                      <a:pt x="2025" y="2578"/>
                      <a:pt x="2226" y="2551"/>
                      <a:pt x="2420" y="2502"/>
                    </a:cubicBezTo>
                    <a:lnTo>
                      <a:pt x="2420" y="2502"/>
                    </a:lnTo>
                    <a:cubicBezTo>
                      <a:pt x="2352" y="2981"/>
                      <a:pt x="2123" y="3483"/>
                      <a:pt x="2375" y="3940"/>
                    </a:cubicBezTo>
                    <a:cubicBezTo>
                      <a:pt x="2534" y="4282"/>
                      <a:pt x="2877" y="4465"/>
                      <a:pt x="3219" y="4579"/>
                    </a:cubicBezTo>
                    <a:cubicBezTo>
                      <a:pt x="3514" y="4681"/>
                      <a:pt x="3903" y="4769"/>
                      <a:pt x="4279" y="4769"/>
                    </a:cubicBezTo>
                    <a:cubicBezTo>
                      <a:pt x="4748" y="4769"/>
                      <a:pt x="5195" y="4632"/>
                      <a:pt x="5410" y="4214"/>
                    </a:cubicBezTo>
                    <a:cubicBezTo>
                      <a:pt x="5509" y="4017"/>
                      <a:pt x="5356" y="3890"/>
                      <a:pt x="5193" y="3890"/>
                    </a:cubicBezTo>
                    <a:cubicBezTo>
                      <a:pt x="5091" y="3890"/>
                      <a:pt x="4984" y="3940"/>
                      <a:pt x="4931" y="4054"/>
                    </a:cubicBezTo>
                    <a:cubicBezTo>
                      <a:pt x="4818" y="4266"/>
                      <a:pt x="4548" y="4321"/>
                      <a:pt x="4288" y="4321"/>
                    </a:cubicBezTo>
                    <a:cubicBezTo>
                      <a:pt x="4128" y="4321"/>
                      <a:pt x="3971" y="4300"/>
                      <a:pt x="3858" y="4282"/>
                    </a:cubicBezTo>
                    <a:cubicBezTo>
                      <a:pt x="3447" y="4214"/>
                      <a:pt x="3265" y="4145"/>
                      <a:pt x="2991" y="3780"/>
                    </a:cubicBezTo>
                    <a:cubicBezTo>
                      <a:pt x="2671" y="3324"/>
                      <a:pt x="2808" y="3255"/>
                      <a:pt x="2899" y="2753"/>
                    </a:cubicBezTo>
                    <a:cubicBezTo>
                      <a:pt x="2922" y="2548"/>
                      <a:pt x="2945" y="2388"/>
                      <a:pt x="2945" y="2182"/>
                    </a:cubicBezTo>
                    <a:cubicBezTo>
                      <a:pt x="2929" y="2053"/>
                      <a:pt x="2821" y="1992"/>
                      <a:pt x="2711" y="1992"/>
                    </a:cubicBezTo>
                    <a:cubicBezTo>
                      <a:pt x="2666" y="1992"/>
                      <a:pt x="2620" y="2003"/>
                      <a:pt x="2580" y="2023"/>
                    </a:cubicBezTo>
                    <a:cubicBezTo>
                      <a:pt x="2358" y="2114"/>
                      <a:pt x="2136" y="2155"/>
                      <a:pt x="1923" y="2155"/>
                    </a:cubicBezTo>
                    <a:cubicBezTo>
                      <a:pt x="913" y="2155"/>
                      <a:pt x="135" y="1211"/>
                      <a:pt x="777" y="174"/>
                    </a:cubicBezTo>
                    <a:cubicBezTo>
                      <a:pt x="826" y="75"/>
                      <a:pt x="733" y="0"/>
                      <a:pt x="643" y="0"/>
                    </a:cubicBezTo>
                    <a:close/>
                  </a:path>
                </a:pathLst>
              </a:custGeom>
              <a:solidFill>
                <a:srgbClr val="503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5"/>
              <p:cNvSpPr/>
              <p:nvPr/>
            </p:nvSpPr>
            <p:spPr>
              <a:xfrm flipH="1">
                <a:off x="861682" y="2893913"/>
                <a:ext cx="179306" cy="157877"/>
              </a:xfrm>
              <a:custGeom>
                <a:avLst/>
                <a:gdLst/>
                <a:ahLst/>
                <a:cxnLst/>
                <a:rect l="l" t="t" r="r" b="b"/>
                <a:pathLst>
                  <a:path w="4508" h="3969" extrusionOk="0">
                    <a:moveTo>
                      <a:pt x="229" y="0"/>
                    </a:moveTo>
                    <a:cubicBezTo>
                      <a:pt x="115" y="0"/>
                      <a:pt x="1" y="114"/>
                      <a:pt x="138" y="183"/>
                    </a:cubicBezTo>
                    <a:cubicBezTo>
                      <a:pt x="823" y="480"/>
                      <a:pt x="1462" y="1119"/>
                      <a:pt x="1302" y="1940"/>
                    </a:cubicBezTo>
                    <a:cubicBezTo>
                      <a:pt x="1266" y="2100"/>
                      <a:pt x="1397" y="2191"/>
                      <a:pt x="1543" y="2191"/>
                    </a:cubicBezTo>
                    <a:cubicBezTo>
                      <a:pt x="1584" y="2191"/>
                      <a:pt x="1627" y="2184"/>
                      <a:pt x="1667" y="2169"/>
                    </a:cubicBezTo>
                    <a:cubicBezTo>
                      <a:pt x="1859" y="2092"/>
                      <a:pt x="2067" y="2051"/>
                      <a:pt x="2273" y="2051"/>
                    </a:cubicBezTo>
                    <a:cubicBezTo>
                      <a:pt x="2678" y="2051"/>
                      <a:pt x="3076" y="2209"/>
                      <a:pt x="3333" y="2557"/>
                    </a:cubicBezTo>
                    <a:cubicBezTo>
                      <a:pt x="3607" y="2922"/>
                      <a:pt x="3630" y="3333"/>
                      <a:pt x="3653" y="3789"/>
                    </a:cubicBezTo>
                    <a:cubicBezTo>
                      <a:pt x="3653" y="3903"/>
                      <a:pt x="3758" y="3968"/>
                      <a:pt x="3864" y="3968"/>
                    </a:cubicBezTo>
                    <a:cubicBezTo>
                      <a:pt x="3949" y="3968"/>
                      <a:pt x="4033" y="3926"/>
                      <a:pt x="4064" y="3835"/>
                    </a:cubicBezTo>
                    <a:cubicBezTo>
                      <a:pt x="4507" y="2545"/>
                      <a:pt x="3331" y="1665"/>
                      <a:pt x="2202" y="1665"/>
                    </a:cubicBezTo>
                    <a:cubicBezTo>
                      <a:pt x="2052" y="1665"/>
                      <a:pt x="1903" y="1680"/>
                      <a:pt x="1759" y="1712"/>
                    </a:cubicBezTo>
                    <a:cubicBezTo>
                      <a:pt x="1622" y="868"/>
                      <a:pt x="1142" y="137"/>
                      <a:pt x="229" y="0"/>
                    </a:cubicBezTo>
                    <a:close/>
                  </a:path>
                </a:pathLst>
              </a:custGeom>
              <a:solidFill>
                <a:srgbClr val="503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5"/>
              <p:cNvSpPr/>
              <p:nvPr/>
            </p:nvSpPr>
            <p:spPr>
              <a:xfrm flipH="1">
                <a:off x="668097" y="3006483"/>
                <a:ext cx="1091903" cy="624944"/>
              </a:xfrm>
              <a:custGeom>
                <a:avLst/>
                <a:gdLst/>
                <a:ahLst/>
                <a:cxnLst/>
                <a:rect l="l" t="t" r="r" b="b"/>
                <a:pathLst>
                  <a:path w="27452" h="15711" extrusionOk="0">
                    <a:moveTo>
                      <a:pt x="7122" y="1"/>
                    </a:moveTo>
                    <a:cubicBezTo>
                      <a:pt x="7122" y="1"/>
                      <a:pt x="5792" y="1370"/>
                      <a:pt x="2800" y="1370"/>
                    </a:cubicBezTo>
                    <a:cubicBezTo>
                      <a:pt x="2583" y="1370"/>
                      <a:pt x="2357" y="1363"/>
                      <a:pt x="2123" y="1347"/>
                    </a:cubicBezTo>
                    <a:lnTo>
                      <a:pt x="2123" y="1347"/>
                    </a:lnTo>
                    <a:cubicBezTo>
                      <a:pt x="2123" y="1347"/>
                      <a:pt x="0" y="10021"/>
                      <a:pt x="3424" y="12189"/>
                    </a:cubicBezTo>
                    <a:cubicBezTo>
                      <a:pt x="6871" y="14358"/>
                      <a:pt x="10660" y="13856"/>
                      <a:pt x="10842" y="14586"/>
                    </a:cubicBezTo>
                    <a:cubicBezTo>
                      <a:pt x="10842" y="14586"/>
                      <a:pt x="10842" y="15659"/>
                      <a:pt x="12372" y="15704"/>
                    </a:cubicBezTo>
                    <a:cubicBezTo>
                      <a:pt x="12497" y="15708"/>
                      <a:pt x="12618" y="15710"/>
                      <a:pt x="12735" y="15710"/>
                    </a:cubicBezTo>
                    <a:cubicBezTo>
                      <a:pt x="14047" y="15710"/>
                      <a:pt x="14840" y="15471"/>
                      <a:pt x="15133" y="14906"/>
                    </a:cubicBezTo>
                    <a:cubicBezTo>
                      <a:pt x="15430" y="14266"/>
                      <a:pt x="15567" y="13719"/>
                      <a:pt x="16937" y="13445"/>
                    </a:cubicBezTo>
                    <a:cubicBezTo>
                      <a:pt x="18283" y="13171"/>
                      <a:pt x="20863" y="12555"/>
                      <a:pt x="20863" y="12555"/>
                    </a:cubicBezTo>
                    <a:cubicBezTo>
                      <a:pt x="20863" y="12555"/>
                      <a:pt x="21622" y="13022"/>
                      <a:pt x="22650" y="13022"/>
                    </a:cubicBezTo>
                    <a:cubicBezTo>
                      <a:pt x="23549" y="13022"/>
                      <a:pt x="24653" y="12664"/>
                      <a:pt x="25633" y="11322"/>
                    </a:cubicBezTo>
                    <a:cubicBezTo>
                      <a:pt x="27452" y="8839"/>
                      <a:pt x="25736" y="6908"/>
                      <a:pt x="23786" y="6908"/>
                    </a:cubicBezTo>
                    <a:cubicBezTo>
                      <a:pt x="23459" y="6908"/>
                      <a:pt x="23127" y="6962"/>
                      <a:pt x="22803" y="7077"/>
                    </a:cubicBezTo>
                    <a:cubicBezTo>
                      <a:pt x="20543" y="7898"/>
                      <a:pt x="20041" y="9838"/>
                      <a:pt x="20041" y="9838"/>
                    </a:cubicBezTo>
                    <a:cubicBezTo>
                      <a:pt x="20041" y="9838"/>
                      <a:pt x="19979" y="9857"/>
                      <a:pt x="19893" y="9857"/>
                    </a:cubicBezTo>
                    <a:cubicBezTo>
                      <a:pt x="19646" y="9857"/>
                      <a:pt x="19205" y="9706"/>
                      <a:pt x="19493" y="8537"/>
                    </a:cubicBezTo>
                    <a:cubicBezTo>
                      <a:pt x="19904" y="6962"/>
                      <a:pt x="20132" y="2032"/>
                      <a:pt x="17553" y="1713"/>
                    </a:cubicBezTo>
                    <a:cubicBezTo>
                      <a:pt x="14997" y="1393"/>
                      <a:pt x="14723" y="731"/>
                      <a:pt x="14997" y="1"/>
                    </a:cubicBezTo>
                    <a:lnTo>
                      <a:pt x="14997" y="1"/>
                    </a:lnTo>
                    <a:cubicBezTo>
                      <a:pt x="14996" y="1"/>
                      <a:pt x="14205" y="1770"/>
                      <a:pt x="11351" y="1770"/>
                    </a:cubicBezTo>
                    <a:cubicBezTo>
                      <a:pt x="11216" y="1770"/>
                      <a:pt x="11077" y="1766"/>
                      <a:pt x="10934" y="1758"/>
                    </a:cubicBezTo>
                    <a:cubicBezTo>
                      <a:pt x="7715" y="1576"/>
                      <a:pt x="7122" y="1"/>
                      <a:pt x="7122" y="1"/>
                    </a:cubicBezTo>
                    <a:close/>
                  </a:path>
                </a:pathLst>
              </a:custGeom>
              <a:solidFill>
                <a:srgbClr val="B78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5"/>
              <p:cNvSpPr/>
              <p:nvPr/>
            </p:nvSpPr>
            <p:spPr>
              <a:xfrm flipH="1">
                <a:off x="1572938" y="3060063"/>
                <a:ext cx="187062" cy="457640"/>
              </a:xfrm>
              <a:custGeom>
                <a:avLst/>
                <a:gdLst/>
                <a:ahLst/>
                <a:cxnLst/>
                <a:rect l="l" t="t" r="r" b="b"/>
                <a:pathLst>
                  <a:path w="4703" h="11505" extrusionOk="0">
                    <a:moveTo>
                      <a:pt x="2123" y="0"/>
                    </a:moveTo>
                    <a:lnTo>
                      <a:pt x="2123" y="0"/>
                    </a:lnTo>
                    <a:cubicBezTo>
                      <a:pt x="2123" y="1"/>
                      <a:pt x="0" y="8674"/>
                      <a:pt x="3424" y="10842"/>
                    </a:cubicBezTo>
                    <a:cubicBezTo>
                      <a:pt x="3858" y="11116"/>
                      <a:pt x="4269" y="11322"/>
                      <a:pt x="4702" y="11504"/>
                    </a:cubicBezTo>
                    <a:cubicBezTo>
                      <a:pt x="3333" y="10888"/>
                      <a:pt x="2511" y="9450"/>
                      <a:pt x="2123" y="7692"/>
                    </a:cubicBezTo>
                    <a:cubicBezTo>
                      <a:pt x="1804" y="6209"/>
                      <a:pt x="1804" y="183"/>
                      <a:pt x="3515" y="0"/>
                    </a:cubicBezTo>
                    <a:lnTo>
                      <a:pt x="3515" y="0"/>
                    </a:lnTo>
                    <a:cubicBezTo>
                      <a:pt x="3278" y="14"/>
                      <a:pt x="3018" y="27"/>
                      <a:pt x="2744" y="27"/>
                    </a:cubicBezTo>
                    <a:cubicBezTo>
                      <a:pt x="2543" y="27"/>
                      <a:pt x="2335" y="20"/>
                      <a:pt x="2123" y="0"/>
                    </a:cubicBez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5"/>
              <p:cNvSpPr/>
              <p:nvPr/>
            </p:nvSpPr>
            <p:spPr>
              <a:xfrm flipH="1">
                <a:off x="997354" y="3006483"/>
                <a:ext cx="624666" cy="119929"/>
              </a:xfrm>
              <a:custGeom>
                <a:avLst/>
                <a:gdLst/>
                <a:ahLst/>
                <a:cxnLst/>
                <a:rect l="l" t="t" r="r" b="b"/>
                <a:pathLst>
                  <a:path w="15705" h="3015" extrusionOk="0">
                    <a:moveTo>
                      <a:pt x="3653" y="1"/>
                    </a:moveTo>
                    <a:cubicBezTo>
                      <a:pt x="3653" y="1"/>
                      <a:pt x="2534" y="1165"/>
                      <a:pt x="1" y="1347"/>
                    </a:cubicBezTo>
                    <a:cubicBezTo>
                      <a:pt x="317" y="1552"/>
                      <a:pt x="800" y="1772"/>
                      <a:pt x="1475" y="1772"/>
                    </a:cubicBezTo>
                    <a:cubicBezTo>
                      <a:pt x="1628" y="1772"/>
                      <a:pt x="1791" y="1761"/>
                      <a:pt x="1964" y="1735"/>
                    </a:cubicBezTo>
                    <a:cubicBezTo>
                      <a:pt x="3562" y="1530"/>
                      <a:pt x="3972" y="1256"/>
                      <a:pt x="3972" y="1256"/>
                    </a:cubicBezTo>
                    <a:cubicBezTo>
                      <a:pt x="3972" y="1256"/>
                      <a:pt x="4716" y="2923"/>
                      <a:pt x="7522" y="2923"/>
                    </a:cubicBezTo>
                    <a:cubicBezTo>
                      <a:pt x="7541" y="2923"/>
                      <a:pt x="7560" y="2922"/>
                      <a:pt x="7579" y="2922"/>
                    </a:cubicBezTo>
                    <a:cubicBezTo>
                      <a:pt x="10432" y="2922"/>
                      <a:pt x="11550" y="1735"/>
                      <a:pt x="11550" y="1735"/>
                    </a:cubicBezTo>
                    <a:cubicBezTo>
                      <a:pt x="11550" y="1735"/>
                      <a:pt x="13844" y="3015"/>
                      <a:pt x="15614" y="3015"/>
                    </a:cubicBezTo>
                    <a:cubicBezTo>
                      <a:pt x="15644" y="3015"/>
                      <a:pt x="15674" y="3014"/>
                      <a:pt x="15705" y="3014"/>
                    </a:cubicBezTo>
                    <a:cubicBezTo>
                      <a:pt x="15362" y="2306"/>
                      <a:pt x="14860" y="1804"/>
                      <a:pt x="14084" y="1713"/>
                    </a:cubicBezTo>
                    <a:cubicBezTo>
                      <a:pt x="11528" y="1393"/>
                      <a:pt x="11254" y="731"/>
                      <a:pt x="11528" y="1"/>
                    </a:cubicBezTo>
                    <a:lnTo>
                      <a:pt x="11528" y="1"/>
                    </a:lnTo>
                    <a:cubicBezTo>
                      <a:pt x="11527" y="1"/>
                      <a:pt x="10736" y="1770"/>
                      <a:pt x="7882" y="1770"/>
                    </a:cubicBezTo>
                    <a:cubicBezTo>
                      <a:pt x="7747" y="1770"/>
                      <a:pt x="7608" y="1766"/>
                      <a:pt x="7465" y="1758"/>
                    </a:cubicBezTo>
                    <a:cubicBezTo>
                      <a:pt x="4246" y="1576"/>
                      <a:pt x="3653" y="1"/>
                      <a:pt x="3653"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5"/>
              <p:cNvSpPr/>
              <p:nvPr/>
            </p:nvSpPr>
            <p:spPr>
              <a:xfrm flipH="1">
                <a:off x="987371" y="3357877"/>
                <a:ext cx="86272" cy="19093"/>
              </a:xfrm>
              <a:custGeom>
                <a:avLst/>
                <a:gdLst/>
                <a:ahLst/>
                <a:cxnLst/>
                <a:rect l="l" t="t" r="r" b="b"/>
                <a:pathLst>
                  <a:path w="2169" h="480" extrusionOk="0">
                    <a:moveTo>
                      <a:pt x="0" y="0"/>
                    </a:moveTo>
                    <a:lnTo>
                      <a:pt x="0" y="479"/>
                    </a:lnTo>
                    <a:lnTo>
                      <a:pt x="2146" y="479"/>
                    </a:lnTo>
                    <a:lnTo>
                      <a:pt x="2169" y="0"/>
                    </a:ln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5"/>
              <p:cNvSpPr/>
              <p:nvPr/>
            </p:nvSpPr>
            <p:spPr>
              <a:xfrm flipH="1">
                <a:off x="692320" y="3305212"/>
                <a:ext cx="175249" cy="219214"/>
              </a:xfrm>
              <a:custGeom>
                <a:avLst/>
                <a:gdLst/>
                <a:ahLst/>
                <a:cxnLst/>
                <a:rect l="l" t="t" r="r" b="b"/>
                <a:pathLst>
                  <a:path w="4406" h="5511" extrusionOk="0">
                    <a:moveTo>
                      <a:pt x="3105" y="0"/>
                    </a:moveTo>
                    <a:lnTo>
                      <a:pt x="3105" y="0"/>
                    </a:lnTo>
                    <a:cubicBezTo>
                      <a:pt x="3356" y="388"/>
                      <a:pt x="3653" y="1347"/>
                      <a:pt x="3493" y="1986"/>
                    </a:cubicBezTo>
                    <a:cubicBezTo>
                      <a:pt x="3150" y="3470"/>
                      <a:pt x="2146" y="5113"/>
                      <a:pt x="1" y="5501"/>
                    </a:cubicBezTo>
                    <a:cubicBezTo>
                      <a:pt x="81" y="5507"/>
                      <a:pt x="163" y="5510"/>
                      <a:pt x="247" y="5510"/>
                    </a:cubicBezTo>
                    <a:cubicBezTo>
                      <a:pt x="1143" y="5510"/>
                      <a:pt x="2236" y="5148"/>
                      <a:pt x="3196" y="3812"/>
                    </a:cubicBezTo>
                    <a:cubicBezTo>
                      <a:pt x="4406" y="2169"/>
                      <a:pt x="4063" y="776"/>
                      <a:pt x="3105" y="0"/>
                    </a:cubicBezTo>
                    <a:close/>
                  </a:path>
                </a:pathLst>
              </a:custGeom>
              <a:solidFill>
                <a:srgbClr val="B78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5"/>
              <p:cNvSpPr/>
              <p:nvPr/>
            </p:nvSpPr>
            <p:spPr>
              <a:xfrm flipH="1">
                <a:off x="930174" y="3503463"/>
                <a:ext cx="262396" cy="120446"/>
              </a:xfrm>
              <a:custGeom>
                <a:avLst/>
                <a:gdLst/>
                <a:ahLst/>
                <a:cxnLst/>
                <a:rect l="l" t="t" r="r" b="b"/>
                <a:pathLst>
                  <a:path w="6597" h="3028" extrusionOk="0">
                    <a:moveTo>
                      <a:pt x="6174" y="1"/>
                    </a:moveTo>
                    <a:cubicBezTo>
                      <a:pt x="5869" y="1"/>
                      <a:pt x="5366" y="55"/>
                      <a:pt x="4565" y="266"/>
                    </a:cubicBezTo>
                    <a:cubicBezTo>
                      <a:pt x="3150" y="631"/>
                      <a:pt x="1392" y="791"/>
                      <a:pt x="1119" y="1316"/>
                    </a:cubicBezTo>
                    <a:cubicBezTo>
                      <a:pt x="982" y="1567"/>
                      <a:pt x="959" y="2412"/>
                      <a:pt x="0" y="3028"/>
                    </a:cubicBezTo>
                    <a:cubicBezTo>
                      <a:pt x="434" y="2914"/>
                      <a:pt x="708" y="2708"/>
                      <a:pt x="867" y="2412"/>
                    </a:cubicBezTo>
                    <a:cubicBezTo>
                      <a:pt x="1164" y="1772"/>
                      <a:pt x="1301" y="1225"/>
                      <a:pt x="2671" y="951"/>
                    </a:cubicBezTo>
                    <a:cubicBezTo>
                      <a:pt x="4017" y="677"/>
                      <a:pt x="6597" y="61"/>
                      <a:pt x="6597" y="61"/>
                    </a:cubicBezTo>
                    <a:cubicBezTo>
                      <a:pt x="6597" y="61"/>
                      <a:pt x="6495" y="1"/>
                      <a:pt x="6174"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5"/>
              <p:cNvSpPr/>
              <p:nvPr/>
            </p:nvSpPr>
            <p:spPr>
              <a:xfrm flipH="1">
                <a:off x="1293320" y="3539462"/>
                <a:ext cx="225206" cy="39062"/>
              </a:xfrm>
              <a:custGeom>
                <a:avLst/>
                <a:gdLst/>
                <a:ahLst/>
                <a:cxnLst/>
                <a:rect l="l" t="t" r="r" b="b"/>
                <a:pathLst>
                  <a:path w="5662" h="982" extrusionOk="0">
                    <a:moveTo>
                      <a:pt x="1" y="0"/>
                    </a:moveTo>
                    <a:lnTo>
                      <a:pt x="1" y="0"/>
                    </a:lnTo>
                    <a:cubicBezTo>
                      <a:pt x="2101" y="662"/>
                      <a:pt x="3950" y="662"/>
                      <a:pt x="4543" y="982"/>
                    </a:cubicBezTo>
                    <a:cubicBezTo>
                      <a:pt x="4703" y="913"/>
                      <a:pt x="4885" y="867"/>
                      <a:pt x="5045" y="845"/>
                    </a:cubicBezTo>
                    <a:cubicBezTo>
                      <a:pt x="5205" y="731"/>
                      <a:pt x="5410" y="662"/>
                      <a:pt x="5570" y="548"/>
                    </a:cubicBezTo>
                    <a:cubicBezTo>
                      <a:pt x="5593" y="525"/>
                      <a:pt x="5639" y="479"/>
                      <a:pt x="5662" y="434"/>
                    </a:cubicBezTo>
                    <a:lnTo>
                      <a:pt x="5662" y="434"/>
                    </a:lnTo>
                    <a:cubicBezTo>
                      <a:pt x="5456" y="444"/>
                      <a:pt x="5239" y="449"/>
                      <a:pt x="5014" y="449"/>
                    </a:cubicBezTo>
                    <a:cubicBezTo>
                      <a:pt x="3272" y="449"/>
                      <a:pt x="1072" y="162"/>
                      <a:pt x="1"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5"/>
              <p:cNvSpPr/>
              <p:nvPr/>
            </p:nvSpPr>
            <p:spPr>
              <a:xfrm flipH="1">
                <a:off x="760415" y="3357957"/>
                <a:ext cx="143508" cy="107001"/>
              </a:xfrm>
              <a:custGeom>
                <a:avLst/>
                <a:gdLst/>
                <a:ahLst/>
                <a:cxnLst/>
                <a:rect l="l" t="t" r="r" b="b"/>
                <a:pathLst>
                  <a:path w="3608" h="2690" extrusionOk="0">
                    <a:moveTo>
                      <a:pt x="2123" y="1"/>
                    </a:moveTo>
                    <a:cubicBezTo>
                      <a:pt x="1145" y="1"/>
                      <a:pt x="1" y="686"/>
                      <a:pt x="504" y="1641"/>
                    </a:cubicBezTo>
                    <a:cubicBezTo>
                      <a:pt x="542" y="1693"/>
                      <a:pt x="617" y="1722"/>
                      <a:pt x="687" y="1722"/>
                    </a:cubicBezTo>
                    <a:cubicBezTo>
                      <a:pt x="741" y="1722"/>
                      <a:pt x="793" y="1704"/>
                      <a:pt x="823" y="1664"/>
                    </a:cubicBezTo>
                    <a:cubicBezTo>
                      <a:pt x="942" y="1546"/>
                      <a:pt x="1060" y="1427"/>
                      <a:pt x="1238" y="1427"/>
                    </a:cubicBezTo>
                    <a:cubicBezTo>
                      <a:pt x="1266" y="1427"/>
                      <a:pt x="1295" y="1430"/>
                      <a:pt x="1325" y="1436"/>
                    </a:cubicBezTo>
                    <a:cubicBezTo>
                      <a:pt x="1358" y="1427"/>
                      <a:pt x="1387" y="1422"/>
                      <a:pt x="1412" y="1422"/>
                    </a:cubicBezTo>
                    <a:cubicBezTo>
                      <a:pt x="1510" y="1422"/>
                      <a:pt x="1554" y="1491"/>
                      <a:pt x="1554" y="1619"/>
                    </a:cubicBezTo>
                    <a:cubicBezTo>
                      <a:pt x="1622" y="1733"/>
                      <a:pt x="1622" y="1847"/>
                      <a:pt x="1577" y="1984"/>
                    </a:cubicBezTo>
                    <a:cubicBezTo>
                      <a:pt x="1440" y="2395"/>
                      <a:pt x="1097" y="2281"/>
                      <a:pt x="778" y="2326"/>
                    </a:cubicBezTo>
                    <a:cubicBezTo>
                      <a:pt x="732" y="2326"/>
                      <a:pt x="641" y="2372"/>
                      <a:pt x="664" y="2440"/>
                    </a:cubicBezTo>
                    <a:cubicBezTo>
                      <a:pt x="737" y="2630"/>
                      <a:pt x="912" y="2689"/>
                      <a:pt x="1095" y="2689"/>
                    </a:cubicBezTo>
                    <a:cubicBezTo>
                      <a:pt x="1198" y="2689"/>
                      <a:pt x="1303" y="2670"/>
                      <a:pt x="1394" y="2646"/>
                    </a:cubicBezTo>
                    <a:cubicBezTo>
                      <a:pt x="1736" y="2532"/>
                      <a:pt x="1942" y="2235"/>
                      <a:pt x="1965" y="1893"/>
                    </a:cubicBezTo>
                    <a:cubicBezTo>
                      <a:pt x="2010" y="1573"/>
                      <a:pt x="1850" y="1162"/>
                      <a:pt x="1531" y="1071"/>
                    </a:cubicBezTo>
                    <a:cubicBezTo>
                      <a:pt x="1465" y="1041"/>
                      <a:pt x="1396" y="1029"/>
                      <a:pt x="1327" y="1029"/>
                    </a:cubicBezTo>
                    <a:cubicBezTo>
                      <a:pt x="1183" y="1029"/>
                      <a:pt x="1038" y="1085"/>
                      <a:pt x="915" y="1162"/>
                    </a:cubicBezTo>
                    <a:cubicBezTo>
                      <a:pt x="1029" y="728"/>
                      <a:pt x="1440" y="477"/>
                      <a:pt x="1942" y="409"/>
                    </a:cubicBezTo>
                    <a:cubicBezTo>
                      <a:pt x="1982" y="405"/>
                      <a:pt x="2021" y="403"/>
                      <a:pt x="2060" y="403"/>
                    </a:cubicBezTo>
                    <a:cubicBezTo>
                      <a:pt x="2665" y="403"/>
                      <a:pt x="2961" y="903"/>
                      <a:pt x="2832" y="1505"/>
                    </a:cubicBezTo>
                    <a:cubicBezTo>
                      <a:pt x="2792" y="1637"/>
                      <a:pt x="2899" y="1708"/>
                      <a:pt x="3009" y="1708"/>
                    </a:cubicBezTo>
                    <a:cubicBezTo>
                      <a:pt x="3088" y="1708"/>
                      <a:pt x="3169" y="1672"/>
                      <a:pt x="3197" y="1596"/>
                    </a:cubicBezTo>
                    <a:cubicBezTo>
                      <a:pt x="3607" y="457"/>
                      <a:pt x="2921" y="1"/>
                      <a:pt x="2123" y="1"/>
                    </a:cubicBezTo>
                    <a:close/>
                  </a:path>
                </a:pathLst>
              </a:custGeom>
              <a:solidFill>
                <a:srgbClr val="93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5"/>
              <p:cNvSpPr/>
              <p:nvPr/>
            </p:nvSpPr>
            <p:spPr>
              <a:xfrm flipH="1">
                <a:off x="1073603" y="3355133"/>
                <a:ext cx="177078" cy="177089"/>
              </a:xfrm>
              <a:custGeom>
                <a:avLst/>
                <a:gdLst/>
                <a:ahLst/>
                <a:cxnLst/>
                <a:rect l="l" t="t" r="r" b="b"/>
                <a:pathLst>
                  <a:path w="4452" h="4452" extrusionOk="0">
                    <a:moveTo>
                      <a:pt x="2214" y="1"/>
                    </a:moveTo>
                    <a:cubicBezTo>
                      <a:pt x="982" y="1"/>
                      <a:pt x="0" y="982"/>
                      <a:pt x="0" y="2215"/>
                    </a:cubicBezTo>
                    <a:cubicBezTo>
                      <a:pt x="0" y="3447"/>
                      <a:pt x="982" y="4452"/>
                      <a:pt x="2214" y="4452"/>
                    </a:cubicBezTo>
                    <a:cubicBezTo>
                      <a:pt x="3447" y="4452"/>
                      <a:pt x="4451" y="3447"/>
                      <a:pt x="4451" y="2215"/>
                    </a:cubicBezTo>
                    <a:cubicBezTo>
                      <a:pt x="4451" y="982"/>
                      <a:pt x="3447" y="1"/>
                      <a:pt x="2214" y="1"/>
                    </a:cubicBez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5"/>
              <p:cNvSpPr/>
              <p:nvPr/>
            </p:nvSpPr>
            <p:spPr>
              <a:xfrm flipH="1">
                <a:off x="1579302" y="3349683"/>
                <a:ext cx="116262" cy="151672"/>
              </a:xfrm>
              <a:custGeom>
                <a:avLst/>
                <a:gdLst/>
                <a:ahLst/>
                <a:cxnLst/>
                <a:rect l="l" t="t" r="r" b="b"/>
                <a:pathLst>
                  <a:path w="2923" h="3813" extrusionOk="0">
                    <a:moveTo>
                      <a:pt x="708" y="1"/>
                    </a:moveTo>
                    <a:cubicBezTo>
                      <a:pt x="457" y="1"/>
                      <a:pt x="206" y="23"/>
                      <a:pt x="1" y="115"/>
                    </a:cubicBezTo>
                    <a:cubicBezTo>
                      <a:pt x="206" y="1576"/>
                      <a:pt x="754" y="2877"/>
                      <a:pt x="1804" y="3561"/>
                    </a:cubicBezTo>
                    <a:cubicBezTo>
                      <a:pt x="1964" y="3653"/>
                      <a:pt x="2101" y="3744"/>
                      <a:pt x="2261" y="3812"/>
                    </a:cubicBezTo>
                    <a:cubicBezTo>
                      <a:pt x="2671" y="3424"/>
                      <a:pt x="2923" y="2854"/>
                      <a:pt x="2923" y="2215"/>
                    </a:cubicBezTo>
                    <a:cubicBezTo>
                      <a:pt x="2923" y="982"/>
                      <a:pt x="1941" y="1"/>
                      <a:pt x="708" y="1"/>
                    </a:cubicBez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5"/>
              <p:cNvSpPr/>
              <p:nvPr/>
            </p:nvSpPr>
            <p:spPr>
              <a:xfrm flipH="1">
                <a:off x="1387706" y="3407560"/>
                <a:ext cx="77879" cy="49165"/>
              </a:xfrm>
              <a:custGeom>
                <a:avLst/>
                <a:gdLst/>
                <a:ahLst/>
                <a:cxnLst/>
                <a:rect l="l" t="t" r="r" b="b"/>
                <a:pathLst>
                  <a:path w="1958" h="1236" extrusionOk="0">
                    <a:moveTo>
                      <a:pt x="1799" y="0"/>
                    </a:moveTo>
                    <a:cubicBezTo>
                      <a:pt x="1763" y="0"/>
                      <a:pt x="1727" y="16"/>
                      <a:pt x="1706" y="52"/>
                    </a:cubicBezTo>
                    <a:cubicBezTo>
                      <a:pt x="1546" y="326"/>
                      <a:pt x="1363" y="577"/>
                      <a:pt x="1112" y="760"/>
                    </a:cubicBezTo>
                    <a:cubicBezTo>
                      <a:pt x="1008" y="834"/>
                      <a:pt x="914" y="865"/>
                      <a:pt x="827" y="865"/>
                    </a:cubicBezTo>
                    <a:cubicBezTo>
                      <a:pt x="644" y="865"/>
                      <a:pt x="490" y="731"/>
                      <a:pt x="336" y="577"/>
                    </a:cubicBezTo>
                    <a:cubicBezTo>
                      <a:pt x="306" y="547"/>
                      <a:pt x="267" y="535"/>
                      <a:pt x="227" y="535"/>
                    </a:cubicBezTo>
                    <a:cubicBezTo>
                      <a:pt x="116" y="535"/>
                      <a:pt x="1" y="636"/>
                      <a:pt x="85" y="737"/>
                    </a:cubicBezTo>
                    <a:cubicBezTo>
                      <a:pt x="271" y="979"/>
                      <a:pt x="518" y="1236"/>
                      <a:pt x="826" y="1236"/>
                    </a:cubicBezTo>
                    <a:cubicBezTo>
                      <a:pt x="895" y="1236"/>
                      <a:pt x="968" y="1223"/>
                      <a:pt x="1044" y="1193"/>
                    </a:cubicBezTo>
                    <a:cubicBezTo>
                      <a:pt x="1203" y="1148"/>
                      <a:pt x="1318" y="1034"/>
                      <a:pt x="1409" y="897"/>
                    </a:cubicBezTo>
                    <a:cubicBezTo>
                      <a:pt x="1591" y="668"/>
                      <a:pt x="1774" y="417"/>
                      <a:pt x="1911" y="166"/>
                    </a:cubicBezTo>
                    <a:cubicBezTo>
                      <a:pt x="1958" y="73"/>
                      <a:pt x="1877" y="0"/>
                      <a:pt x="1799" y="0"/>
                    </a:cubicBezTo>
                    <a:close/>
                  </a:path>
                </a:pathLst>
              </a:custGeom>
              <a:solidFill>
                <a:srgbClr val="93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5"/>
              <p:cNvSpPr/>
              <p:nvPr/>
            </p:nvSpPr>
            <p:spPr>
              <a:xfrm flipH="1">
                <a:off x="1410855" y="3463447"/>
                <a:ext cx="25933" cy="17025"/>
              </a:xfrm>
              <a:custGeom>
                <a:avLst/>
                <a:gdLst/>
                <a:ahLst/>
                <a:cxnLst/>
                <a:rect l="l" t="t" r="r" b="b"/>
                <a:pathLst>
                  <a:path w="652" h="428" extrusionOk="0">
                    <a:moveTo>
                      <a:pt x="532" y="0"/>
                    </a:moveTo>
                    <a:cubicBezTo>
                      <a:pt x="519" y="0"/>
                      <a:pt x="502" y="5"/>
                      <a:pt x="479" y="17"/>
                    </a:cubicBezTo>
                    <a:cubicBezTo>
                      <a:pt x="274" y="131"/>
                      <a:pt x="0" y="199"/>
                      <a:pt x="0" y="199"/>
                    </a:cubicBezTo>
                    <a:cubicBezTo>
                      <a:pt x="0" y="199"/>
                      <a:pt x="228" y="427"/>
                      <a:pt x="320" y="427"/>
                    </a:cubicBezTo>
                    <a:cubicBezTo>
                      <a:pt x="402" y="427"/>
                      <a:pt x="651" y="0"/>
                      <a:pt x="532" y="0"/>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5"/>
              <p:cNvSpPr/>
              <p:nvPr/>
            </p:nvSpPr>
            <p:spPr>
              <a:xfrm flipH="1">
                <a:off x="1154426" y="3196500"/>
                <a:ext cx="124018" cy="53700"/>
              </a:xfrm>
              <a:custGeom>
                <a:avLst/>
                <a:gdLst/>
                <a:ahLst/>
                <a:cxnLst/>
                <a:rect l="l" t="t" r="r" b="b"/>
                <a:pathLst>
                  <a:path w="3118" h="1350" extrusionOk="0">
                    <a:moveTo>
                      <a:pt x="1095" y="0"/>
                    </a:moveTo>
                    <a:cubicBezTo>
                      <a:pt x="695" y="0"/>
                      <a:pt x="304" y="109"/>
                      <a:pt x="82" y="428"/>
                    </a:cubicBezTo>
                    <a:cubicBezTo>
                      <a:pt x="0" y="551"/>
                      <a:pt x="120" y="637"/>
                      <a:pt x="228" y="637"/>
                    </a:cubicBezTo>
                    <a:cubicBezTo>
                      <a:pt x="241" y="637"/>
                      <a:pt x="253" y="636"/>
                      <a:pt x="265" y="633"/>
                    </a:cubicBezTo>
                    <a:cubicBezTo>
                      <a:pt x="548" y="593"/>
                      <a:pt x="815" y="544"/>
                      <a:pt x="1084" y="544"/>
                    </a:cubicBezTo>
                    <a:cubicBezTo>
                      <a:pt x="1272" y="544"/>
                      <a:pt x="1461" y="568"/>
                      <a:pt x="1657" y="633"/>
                    </a:cubicBezTo>
                    <a:cubicBezTo>
                      <a:pt x="2091" y="770"/>
                      <a:pt x="2182" y="1135"/>
                      <a:pt x="2524" y="1318"/>
                    </a:cubicBezTo>
                    <a:cubicBezTo>
                      <a:pt x="2567" y="1339"/>
                      <a:pt x="2611" y="1349"/>
                      <a:pt x="2654" y="1349"/>
                    </a:cubicBezTo>
                    <a:cubicBezTo>
                      <a:pt x="2749" y="1349"/>
                      <a:pt x="2835" y="1298"/>
                      <a:pt x="2867" y="1204"/>
                    </a:cubicBezTo>
                    <a:cubicBezTo>
                      <a:pt x="3118" y="679"/>
                      <a:pt x="2228" y="200"/>
                      <a:pt x="1840" y="108"/>
                    </a:cubicBezTo>
                    <a:cubicBezTo>
                      <a:pt x="1616" y="46"/>
                      <a:pt x="1353" y="0"/>
                      <a:pt x="1095" y="0"/>
                    </a:cubicBezTo>
                    <a:close/>
                  </a:path>
                </a:pathLst>
              </a:custGeom>
              <a:solidFill>
                <a:srgbClr val="503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5"/>
              <p:cNvSpPr/>
              <p:nvPr/>
            </p:nvSpPr>
            <p:spPr>
              <a:xfrm flipH="1">
                <a:off x="1578387" y="3207161"/>
                <a:ext cx="84204" cy="32578"/>
              </a:xfrm>
              <a:custGeom>
                <a:avLst/>
                <a:gdLst/>
                <a:ahLst/>
                <a:cxnLst/>
                <a:rect l="l" t="t" r="r" b="b"/>
                <a:pathLst>
                  <a:path w="2117" h="819" extrusionOk="0">
                    <a:moveTo>
                      <a:pt x="1277" y="1"/>
                    </a:moveTo>
                    <a:cubicBezTo>
                      <a:pt x="821" y="1"/>
                      <a:pt x="355" y="246"/>
                      <a:pt x="85" y="616"/>
                    </a:cubicBezTo>
                    <a:cubicBezTo>
                      <a:pt x="1" y="717"/>
                      <a:pt x="128" y="819"/>
                      <a:pt x="237" y="819"/>
                    </a:cubicBezTo>
                    <a:cubicBezTo>
                      <a:pt x="276" y="819"/>
                      <a:pt x="312" y="806"/>
                      <a:pt x="336" y="776"/>
                    </a:cubicBezTo>
                    <a:cubicBezTo>
                      <a:pt x="573" y="539"/>
                      <a:pt x="849" y="417"/>
                      <a:pt x="1138" y="417"/>
                    </a:cubicBezTo>
                    <a:cubicBezTo>
                      <a:pt x="1294" y="417"/>
                      <a:pt x="1454" y="453"/>
                      <a:pt x="1614" y="525"/>
                    </a:cubicBezTo>
                    <a:cubicBezTo>
                      <a:pt x="1703" y="563"/>
                      <a:pt x="1819" y="615"/>
                      <a:pt x="1917" y="615"/>
                    </a:cubicBezTo>
                    <a:cubicBezTo>
                      <a:pt x="1996" y="615"/>
                      <a:pt x="2063" y="581"/>
                      <a:pt x="2094" y="479"/>
                    </a:cubicBezTo>
                    <a:cubicBezTo>
                      <a:pt x="2116" y="411"/>
                      <a:pt x="2094" y="342"/>
                      <a:pt x="2048" y="297"/>
                    </a:cubicBezTo>
                    <a:cubicBezTo>
                      <a:pt x="1824" y="90"/>
                      <a:pt x="1552" y="1"/>
                      <a:pt x="1277" y="1"/>
                    </a:cubicBezTo>
                    <a:close/>
                  </a:path>
                </a:pathLst>
              </a:custGeom>
              <a:solidFill>
                <a:srgbClr val="503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5"/>
              <p:cNvSpPr/>
              <p:nvPr/>
            </p:nvSpPr>
            <p:spPr>
              <a:xfrm flipH="1">
                <a:off x="1579302" y="3288864"/>
                <a:ext cx="59941" cy="60860"/>
              </a:xfrm>
              <a:custGeom>
                <a:avLst/>
                <a:gdLst/>
                <a:ahLst/>
                <a:cxnLst/>
                <a:rect l="l" t="t" r="r" b="b"/>
                <a:pathLst>
                  <a:path w="1507" h="1530" extrusionOk="0">
                    <a:moveTo>
                      <a:pt x="753" y="0"/>
                    </a:moveTo>
                    <a:cubicBezTo>
                      <a:pt x="342" y="0"/>
                      <a:pt x="0" y="343"/>
                      <a:pt x="0" y="754"/>
                    </a:cubicBezTo>
                    <a:cubicBezTo>
                      <a:pt x="0" y="1187"/>
                      <a:pt x="342" y="1530"/>
                      <a:pt x="753" y="1530"/>
                    </a:cubicBezTo>
                    <a:cubicBezTo>
                      <a:pt x="1164" y="1530"/>
                      <a:pt x="1507" y="1187"/>
                      <a:pt x="1507" y="754"/>
                    </a:cubicBezTo>
                    <a:cubicBezTo>
                      <a:pt x="1507" y="343"/>
                      <a:pt x="1164" y="0"/>
                      <a:pt x="753" y="0"/>
                    </a:cubicBezTo>
                    <a:close/>
                  </a:path>
                </a:pathLst>
              </a:custGeom>
              <a:solidFill>
                <a:srgbClr val="503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5"/>
              <p:cNvSpPr/>
              <p:nvPr/>
            </p:nvSpPr>
            <p:spPr>
              <a:xfrm flipH="1">
                <a:off x="1619236" y="3299763"/>
                <a:ext cx="15472" cy="14559"/>
              </a:xfrm>
              <a:custGeom>
                <a:avLst/>
                <a:gdLst/>
                <a:ahLst/>
                <a:cxnLst/>
                <a:rect l="l" t="t" r="r" b="b"/>
                <a:pathLst>
                  <a:path w="389" h="366" extrusionOk="0">
                    <a:moveTo>
                      <a:pt x="183" y="0"/>
                    </a:moveTo>
                    <a:cubicBezTo>
                      <a:pt x="69" y="0"/>
                      <a:pt x="0" y="69"/>
                      <a:pt x="0" y="183"/>
                    </a:cubicBezTo>
                    <a:cubicBezTo>
                      <a:pt x="0" y="297"/>
                      <a:pt x="69" y="365"/>
                      <a:pt x="183" y="365"/>
                    </a:cubicBezTo>
                    <a:cubicBezTo>
                      <a:pt x="297" y="365"/>
                      <a:pt x="388" y="297"/>
                      <a:pt x="388" y="183"/>
                    </a:cubicBezTo>
                    <a:cubicBezTo>
                      <a:pt x="388" y="69"/>
                      <a:pt x="297"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5"/>
              <p:cNvSpPr/>
              <p:nvPr/>
            </p:nvSpPr>
            <p:spPr>
              <a:xfrm flipH="1">
                <a:off x="1184376" y="3305212"/>
                <a:ext cx="60856" cy="60860"/>
              </a:xfrm>
              <a:custGeom>
                <a:avLst/>
                <a:gdLst/>
                <a:ahLst/>
                <a:cxnLst/>
                <a:rect l="l" t="t" r="r" b="b"/>
                <a:pathLst>
                  <a:path w="1530" h="1530" extrusionOk="0">
                    <a:moveTo>
                      <a:pt x="776" y="0"/>
                    </a:moveTo>
                    <a:cubicBezTo>
                      <a:pt x="343" y="0"/>
                      <a:pt x="0" y="343"/>
                      <a:pt x="0" y="776"/>
                    </a:cubicBezTo>
                    <a:cubicBezTo>
                      <a:pt x="0" y="1187"/>
                      <a:pt x="343" y="1529"/>
                      <a:pt x="776" y="1529"/>
                    </a:cubicBezTo>
                    <a:cubicBezTo>
                      <a:pt x="1187" y="1529"/>
                      <a:pt x="1530" y="1187"/>
                      <a:pt x="1530" y="776"/>
                    </a:cubicBezTo>
                    <a:cubicBezTo>
                      <a:pt x="1530" y="343"/>
                      <a:pt x="1187" y="0"/>
                      <a:pt x="776" y="0"/>
                    </a:cubicBezTo>
                    <a:close/>
                  </a:path>
                </a:pathLst>
              </a:custGeom>
              <a:solidFill>
                <a:srgbClr val="503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5"/>
              <p:cNvSpPr/>
              <p:nvPr/>
            </p:nvSpPr>
            <p:spPr>
              <a:xfrm flipH="1">
                <a:off x="1229760" y="3318816"/>
                <a:ext cx="15472" cy="15473"/>
              </a:xfrm>
              <a:custGeom>
                <a:avLst/>
                <a:gdLst/>
                <a:ahLst/>
                <a:cxnLst/>
                <a:rect l="l" t="t" r="r" b="b"/>
                <a:pathLst>
                  <a:path w="389" h="389" extrusionOk="0">
                    <a:moveTo>
                      <a:pt x="206" y="1"/>
                    </a:moveTo>
                    <a:cubicBezTo>
                      <a:pt x="92" y="1"/>
                      <a:pt x="0" y="92"/>
                      <a:pt x="0" y="206"/>
                    </a:cubicBezTo>
                    <a:cubicBezTo>
                      <a:pt x="0" y="297"/>
                      <a:pt x="92" y="389"/>
                      <a:pt x="206" y="389"/>
                    </a:cubicBezTo>
                    <a:cubicBezTo>
                      <a:pt x="297" y="389"/>
                      <a:pt x="388" y="297"/>
                      <a:pt x="388" y="206"/>
                    </a:cubicBezTo>
                    <a:cubicBezTo>
                      <a:pt x="388" y="92"/>
                      <a:pt x="297"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5"/>
              <p:cNvSpPr/>
              <p:nvPr/>
            </p:nvSpPr>
            <p:spPr>
              <a:xfrm flipH="1">
                <a:off x="919276" y="3324266"/>
                <a:ext cx="136229" cy="29992"/>
              </a:xfrm>
              <a:custGeom>
                <a:avLst/>
                <a:gdLst/>
                <a:ahLst/>
                <a:cxnLst/>
                <a:rect l="l" t="t" r="r" b="b"/>
                <a:pathLst>
                  <a:path w="3425" h="754" extrusionOk="0">
                    <a:moveTo>
                      <a:pt x="1" y="1"/>
                    </a:moveTo>
                    <a:lnTo>
                      <a:pt x="161" y="640"/>
                    </a:lnTo>
                    <a:lnTo>
                      <a:pt x="2877" y="754"/>
                    </a:lnTo>
                    <a:lnTo>
                      <a:pt x="3151" y="411"/>
                    </a:lnTo>
                    <a:lnTo>
                      <a:pt x="3425" y="137"/>
                    </a:lnTo>
                    <a:lnTo>
                      <a:pt x="1" y="1"/>
                    </a:ln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5"/>
              <p:cNvSpPr/>
              <p:nvPr/>
            </p:nvSpPr>
            <p:spPr>
              <a:xfrm flipH="1">
                <a:off x="1030924" y="3149046"/>
                <a:ext cx="327786" cy="327806"/>
              </a:xfrm>
              <a:custGeom>
                <a:avLst/>
                <a:gdLst/>
                <a:ahLst/>
                <a:cxnLst/>
                <a:rect l="l" t="t" r="r" b="b"/>
                <a:pathLst>
                  <a:path w="8241" h="8241" extrusionOk="0">
                    <a:moveTo>
                      <a:pt x="4109" y="571"/>
                    </a:moveTo>
                    <a:cubicBezTo>
                      <a:pt x="6072" y="571"/>
                      <a:pt x="7647" y="2169"/>
                      <a:pt x="7647" y="4109"/>
                    </a:cubicBezTo>
                    <a:cubicBezTo>
                      <a:pt x="7647" y="6072"/>
                      <a:pt x="6072" y="7647"/>
                      <a:pt x="4109" y="7647"/>
                    </a:cubicBezTo>
                    <a:cubicBezTo>
                      <a:pt x="2169" y="7647"/>
                      <a:pt x="594" y="6072"/>
                      <a:pt x="594" y="4109"/>
                    </a:cubicBezTo>
                    <a:cubicBezTo>
                      <a:pt x="594" y="2169"/>
                      <a:pt x="2169" y="571"/>
                      <a:pt x="4109" y="571"/>
                    </a:cubicBezTo>
                    <a:close/>
                    <a:moveTo>
                      <a:pt x="4109" y="0"/>
                    </a:moveTo>
                    <a:cubicBezTo>
                      <a:pt x="1849" y="0"/>
                      <a:pt x="0" y="1826"/>
                      <a:pt x="0" y="4109"/>
                    </a:cubicBezTo>
                    <a:cubicBezTo>
                      <a:pt x="0" y="6391"/>
                      <a:pt x="1849" y="8240"/>
                      <a:pt x="4109" y="8240"/>
                    </a:cubicBezTo>
                    <a:cubicBezTo>
                      <a:pt x="6391" y="8240"/>
                      <a:pt x="8240" y="6391"/>
                      <a:pt x="8240" y="4109"/>
                    </a:cubicBezTo>
                    <a:cubicBezTo>
                      <a:pt x="8240" y="1826"/>
                      <a:pt x="6391" y="0"/>
                      <a:pt x="4109"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5"/>
              <p:cNvSpPr/>
              <p:nvPr/>
            </p:nvSpPr>
            <p:spPr>
              <a:xfrm flipH="1">
                <a:off x="1449477" y="3149960"/>
                <a:ext cx="327786" cy="327767"/>
              </a:xfrm>
              <a:custGeom>
                <a:avLst/>
                <a:gdLst/>
                <a:ahLst/>
                <a:cxnLst/>
                <a:rect l="l" t="t" r="r" b="b"/>
                <a:pathLst>
                  <a:path w="8241" h="8240" extrusionOk="0">
                    <a:moveTo>
                      <a:pt x="4132" y="594"/>
                    </a:moveTo>
                    <a:cubicBezTo>
                      <a:pt x="6072" y="594"/>
                      <a:pt x="7647" y="2168"/>
                      <a:pt x="7647" y="4131"/>
                    </a:cubicBezTo>
                    <a:cubicBezTo>
                      <a:pt x="7647" y="6072"/>
                      <a:pt x="6072" y="7647"/>
                      <a:pt x="4132" y="7647"/>
                    </a:cubicBezTo>
                    <a:cubicBezTo>
                      <a:pt x="2169" y="7647"/>
                      <a:pt x="594" y="6072"/>
                      <a:pt x="594" y="4131"/>
                    </a:cubicBezTo>
                    <a:cubicBezTo>
                      <a:pt x="594" y="2168"/>
                      <a:pt x="2169" y="594"/>
                      <a:pt x="4132" y="594"/>
                    </a:cubicBezTo>
                    <a:close/>
                    <a:moveTo>
                      <a:pt x="4132" y="0"/>
                    </a:moveTo>
                    <a:cubicBezTo>
                      <a:pt x="1849" y="0"/>
                      <a:pt x="1" y="1849"/>
                      <a:pt x="1" y="4131"/>
                    </a:cubicBezTo>
                    <a:cubicBezTo>
                      <a:pt x="1" y="6391"/>
                      <a:pt x="1849" y="8240"/>
                      <a:pt x="4132" y="8240"/>
                    </a:cubicBezTo>
                    <a:cubicBezTo>
                      <a:pt x="6392" y="8240"/>
                      <a:pt x="8241" y="6391"/>
                      <a:pt x="8241" y="4131"/>
                    </a:cubicBezTo>
                    <a:cubicBezTo>
                      <a:pt x="8241" y="1849"/>
                      <a:pt x="6392" y="0"/>
                      <a:pt x="4132"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5"/>
              <p:cNvSpPr/>
              <p:nvPr/>
            </p:nvSpPr>
            <p:spPr>
              <a:xfrm flipH="1">
                <a:off x="1327805" y="3276891"/>
                <a:ext cx="148122" cy="55370"/>
              </a:xfrm>
              <a:custGeom>
                <a:avLst/>
                <a:gdLst/>
                <a:ahLst/>
                <a:cxnLst/>
                <a:rect l="l" t="t" r="r" b="b"/>
                <a:pathLst>
                  <a:path w="3724" h="1392" extrusionOk="0">
                    <a:moveTo>
                      <a:pt x="1686" y="1"/>
                    </a:moveTo>
                    <a:cubicBezTo>
                      <a:pt x="1106" y="1"/>
                      <a:pt x="512" y="170"/>
                      <a:pt x="185" y="644"/>
                    </a:cubicBezTo>
                    <a:cubicBezTo>
                      <a:pt x="0" y="913"/>
                      <a:pt x="299" y="1157"/>
                      <a:pt x="569" y="1157"/>
                    </a:cubicBezTo>
                    <a:cubicBezTo>
                      <a:pt x="666" y="1157"/>
                      <a:pt x="758" y="1126"/>
                      <a:pt x="824" y="1055"/>
                    </a:cubicBezTo>
                    <a:cubicBezTo>
                      <a:pt x="1069" y="810"/>
                      <a:pt x="1383" y="717"/>
                      <a:pt x="1709" y="717"/>
                    </a:cubicBezTo>
                    <a:cubicBezTo>
                      <a:pt x="1840" y="717"/>
                      <a:pt x="1972" y="732"/>
                      <a:pt x="2103" y="758"/>
                    </a:cubicBezTo>
                    <a:cubicBezTo>
                      <a:pt x="2491" y="826"/>
                      <a:pt x="2696" y="1100"/>
                      <a:pt x="2970" y="1351"/>
                    </a:cubicBezTo>
                    <a:cubicBezTo>
                      <a:pt x="3006" y="1378"/>
                      <a:pt x="3049" y="1391"/>
                      <a:pt x="3092" y="1391"/>
                    </a:cubicBezTo>
                    <a:cubicBezTo>
                      <a:pt x="3159" y="1391"/>
                      <a:pt x="3225" y="1361"/>
                      <a:pt x="3267" y="1306"/>
                    </a:cubicBezTo>
                    <a:cubicBezTo>
                      <a:pt x="3723" y="803"/>
                      <a:pt x="2787" y="164"/>
                      <a:pt x="2354" y="73"/>
                    </a:cubicBezTo>
                    <a:cubicBezTo>
                      <a:pt x="2145" y="28"/>
                      <a:pt x="1917" y="1"/>
                      <a:pt x="1686"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5"/>
              <p:cNvSpPr/>
              <p:nvPr/>
            </p:nvSpPr>
            <p:spPr>
              <a:xfrm flipH="1">
                <a:off x="1044567" y="3141766"/>
                <a:ext cx="327786" cy="327806"/>
              </a:xfrm>
              <a:custGeom>
                <a:avLst/>
                <a:gdLst/>
                <a:ahLst/>
                <a:cxnLst/>
                <a:rect l="l" t="t" r="r" b="b"/>
                <a:pathLst>
                  <a:path w="8241" h="8241" extrusionOk="0">
                    <a:moveTo>
                      <a:pt x="4109" y="594"/>
                    </a:moveTo>
                    <a:cubicBezTo>
                      <a:pt x="6049" y="594"/>
                      <a:pt x="7647" y="2169"/>
                      <a:pt x="7647" y="4109"/>
                    </a:cubicBezTo>
                    <a:cubicBezTo>
                      <a:pt x="7647" y="6072"/>
                      <a:pt x="6049" y="7647"/>
                      <a:pt x="4109" y="7647"/>
                    </a:cubicBezTo>
                    <a:cubicBezTo>
                      <a:pt x="2169" y="7647"/>
                      <a:pt x="571" y="6072"/>
                      <a:pt x="571" y="4109"/>
                    </a:cubicBezTo>
                    <a:cubicBezTo>
                      <a:pt x="571" y="2169"/>
                      <a:pt x="2169" y="594"/>
                      <a:pt x="4109" y="594"/>
                    </a:cubicBezTo>
                    <a:close/>
                    <a:moveTo>
                      <a:pt x="4109" y="1"/>
                    </a:moveTo>
                    <a:cubicBezTo>
                      <a:pt x="1827" y="1"/>
                      <a:pt x="1" y="1849"/>
                      <a:pt x="1" y="4109"/>
                    </a:cubicBezTo>
                    <a:cubicBezTo>
                      <a:pt x="1" y="6392"/>
                      <a:pt x="1827" y="8241"/>
                      <a:pt x="4109" y="8241"/>
                    </a:cubicBezTo>
                    <a:cubicBezTo>
                      <a:pt x="6392" y="8241"/>
                      <a:pt x="8241" y="6392"/>
                      <a:pt x="8241" y="4109"/>
                    </a:cubicBezTo>
                    <a:cubicBezTo>
                      <a:pt x="8241" y="1849"/>
                      <a:pt x="6392" y="1"/>
                      <a:pt x="4109"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5"/>
              <p:cNvSpPr/>
              <p:nvPr/>
            </p:nvSpPr>
            <p:spPr>
              <a:xfrm flipH="1">
                <a:off x="1463080" y="3142681"/>
                <a:ext cx="327786" cy="328721"/>
              </a:xfrm>
              <a:custGeom>
                <a:avLst/>
                <a:gdLst/>
                <a:ahLst/>
                <a:cxnLst/>
                <a:rect l="l" t="t" r="r" b="b"/>
                <a:pathLst>
                  <a:path w="8241" h="8264" extrusionOk="0">
                    <a:moveTo>
                      <a:pt x="4109" y="594"/>
                    </a:moveTo>
                    <a:cubicBezTo>
                      <a:pt x="6072" y="594"/>
                      <a:pt x="7647" y="2192"/>
                      <a:pt x="7647" y="4132"/>
                    </a:cubicBezTo>
                    <a:cubicBezTo>
                      <a:pt x="7647" y="6072"/>
                      <a:pt x="6072" y="7670"/>
                      <a:pt x="4109" y="7670"/>
                    </a:cubicBezTo>
                    <a:cubicBezTo>
                      <a:pt x="2169" y="7670"/>
                      <a:pt x="594" y="6072"/>
                      <a:pt x="594" y="4132"/>
                    </a:cubicBezTo>
                    <a:cubicBezTo>
                      <a:pt x="594" y="2192"/>
                      <a:pt x="2169" y="594"/>
                      <a:pt x="4109" y="594"/>
                    </a:cubicBezTo>
                    <a:close/>
                    <a:moveTo>
                      <a:pt x="4109" y="0"/>
                    </a:moveTo>
                    <a:cubicBezTo>
                      <a:pt x="1826" y="0"/>
                      <a:pt x="0" y="1849"/>
                      <a:pt x="0" y="4132"/>
                    </a:cubicBezTo>
                    <a:cubicBezTo>
                      <a:pt x="0" y="6414"/>
                      <a:pt x="1826" y="8263"/>
                      <a:pt x="4109" y="8263"/>
                    </a:cubicBezTo>
                    <a:cubicBezTo>
                      <a:pt x="6391" y="8263"/>
                      <a:pt x="8240" y="6414"/>
                      <a:pt x="8240" y="4132"/>
                    </a:cubicBezTo>
                    <a:cubicBezTo>
                      <a:pt x="8240" y="1849"/>
                      <a:pt x="6391" y="0"/>
                      <a:pt x="4109"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5"/>
              <p:cNvSpPr/>
              <p:nvPr/>
            </p:nvSpPr>
            <p:spPr>
              <a:xfrm flipH="1">
                <a:off x="1486706" y="3166269"/>
                <a:ext cx="280573" cy="281505"/>
              </a:xfrm>
              <a:custGeom>
                <a:avLst/>
                <a:gdLst/>
                <a:ahLst/>
                <a:cxnLst/>
                <a:rect l="l" t="t" r="r" b="b"/>
                <a:pathLst>
                  <a:path w="7054" h="7077" extrusionOk="0">
                    <a:moveTo>
                      <a:pt x="3516" y="1"/>
                    </a:moveTo>
                    <a:cubicBezTo>
                      <a:pt x="1576" y="1"/>
                      <a:pt x="1" y="1599"/>
                      <a:pt x="1" y="3539"/>
                    </a:cubicBezTo>
                    <a:cubicBezTo>
                      <a:pt x="1" y="5479"/>
                      <a:pt x="1576" y="7077"/>
                      <a:pt x="3516" y="7077"/>
                    </a:cubicBezTo>
                    <a:cubicBezTo>
                      <a:pt x="5479" y="7077"/>
                      <a:pt x="7054" y="5479"/>
                      <a:pt x="7054" y="3539"/>
                    </a:cubicBezTo>
                    <a:cubicBezTo>
                      <a:pt x="7054" y="1599"/>
                      <a:pt x="5479" y="1"/>
                      <a:pt x="3516" y="1"/>
                    </a:cubicBezTo>
                    <a:close/>
                  </a:path>
                </a:pathLst>
              </a:custGeom>
              <a:solidFill>
                <a:srgbClr val="96D2F0">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5"/>
              <p:cNvSpPr/>
              <p:nvPr/>
            </p:nvSpPr>
            <p:spPr>
              <a:xfrm flipH="1">
                <a:off x="1341448" y="3270367"/>
                <a:ext cx="148202" cy="54615"/>
              </a:xfrm>
              <a:custGeom>
                <a:avLst/>
                <a:gdLst/>
                <a:ahLst/>
                <a:cxnLst/>
                <a:rect l="l" t="t" r="r" b="b"/>
                <a:pathLst>
                  <a:path w="3726" h="1373" extrusionOk="0">
                    <a:moveTo>
                      <a:pt x="1654" y="0"/>
                    </a:moveTo>
                    <a:cubicBezTo>
                      <a:pt x="1085" y="0"/>
                      <a:pt x="508" y="161"/>
                      <a:pt x="188" y="625"/>
                    </a:cubicBezTo>
                    <a:cubicBezTo>
                      <a:pt x="0" y="898"/>
                      <a:pt x="297" y="1158"/>
                      <a:pt x="573" y="1158"/>
                    </a:cubicBezTo>
                    <a:cubicBezTo>
                      <a:pt x="666" y="1158"/>
                      <a:pt x="758" y="1128"/>
                      <a:pt x="827" y="1059"/>
                    </a:cubicBezTo>
                    <a:cubicBezTo>
                      <a:pt x="1067" y="802"/>
                      <a:pt x="1409" y="712"/>
                      <a:pt x="1758" y="712"/>
                    </a:cubicBezTo>
                    <a:cubicBezTo>
                      <a:pt x="1874" y="712"/>
                      <a:pt x="1991" y="722"/>
                      <a:pt x="2105" y="739"/>
                    </a:cubicBezTo>
                    <a:cubicBezTo>
                      <a:pt x="2493" y="808"/>
                      <a:pt x="2699" y="1082"/>
                      <a:pt x="2973" y="1333"/>
                    </a:cubicBezTo>
                    <a:cubicBezTo>
                      <a:pt x="3009" y="1360"/>
                      <a:pt x="3052" y="1373"/>
                      <a:pt x="3095" y="1373"/>
                    </a:cubicBezTo>
                    <a:cubicBezTo>
                      <a:pt x="3161" y="1373"/>
                      <a:pt x="3228" y="1342"/>
                      <a:pt x="3269" y="1287"/>
                    </a:cubicBezTo>
                    <a:cubicBezTo>
                      <a:pt x="3726" y="808"/>
                      <a:pt x="2767" y="169"/>
                      <a:pt x="2356" y="77"/>
                    </a:cubicBezTo>
                    <a:cubicBezTo>
                      <a:pt x="2138" y="29"/>
                      <a:pt x="1897" y="0"/>
                      <a:pt x="1654" y="0"/>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5"/>
              <p:cNvSpPr/>
              <p:nvPr/>
            </p:nvSpPr>
            <p:spPr>
              <a:xfrm flipH="1">
                <a:off x="907463" y="3313366"/>
                <a:ext cx="142593" cy="27287"/>
              </a:xfrm>
              <a:custGeom>
                <a:avLst/>
                <a:gdLst/>
                <a:ahLst/>
                <a:cxnLst/>
                <a:rect l="l" t="t" r="r" b="b"/>
                <a:pathLst>
                  <a:path w="3585" h="686" extrusionOk="0">
                    <a:moveTo>
                      <a:pt x="115" y="1"/>
                    </a:moveTo>
                    <a:lnTo>
                      <a:pt x="1" y="571"/>
                    </a:lnTo>
                    <a:lnTo>
                      <a:pt x="3014" y="685"/>
                    </a:lnTo>
                    <a:lnTo>
                      <a:pt x="3584" y="138"/>
                    </a:lnTo>
                    <a:lnTo>
                      <a:pt x="115" y="1"/>
                    </a:ln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5"/>
              <p:cNvSpPr/>
              <p:nvPr/>
            </p:nvSpPr>
            <p:spPr>
              <a:xfrm flipH="1">
                <a:off x="1028220" y="3307002"/>
                <a:ext cx="30905" cy="35482"/>
              </a:xfrm>
              <a:custGeom>
                <a:avLst/>
                <a:gdLst/>
                <a:ahLst/>
                <a:cxnLst/>
                <a:rect l="l" t="t" r="r" b="b"/>
                <a:pathLst>
                  <a:path w="777" h="892" extrusionOk="0">
                    <a:moveTo>
                      <a:pt x="388" y="1"/>
                    </a:moveTo>
                    <a:cubicBezTo>
                      <a:pt x="183" y="1"/>
                      <a:pt x="0" y="161"/>
                      <a:pt x="0" y="366"/>
                    </a:cubicBezTo>
                    <a:lnTo>
                      <a:pt x="0" y="503"/>
                    </a:lnTo>
                    <a:cubicBezTo>
                      <a:pt x="0" y="708"/>
                      <a:pt x="183" y="891"/>
                      <a:pt x="388" y="891"/>
                    </a:cubicBezTo>
                    <a:cubicBezTo>
                      <a:pt x="594" y="891"/>
                      <a:pt x="777" y="708"/>
                      <a:pt x="777" y="503"/>
                    </a:cubicBezTo>
                    <a:lnTo>
                      <a:pt x="777" y="366"/>
                    </a:lnTo>
                    <a:cubicBezTo>
                      <a:pt x="777" y="161"/>
                      <a:pt x="594" y="1"/>
                      <a:pt x="388"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5"/>
              <p:cNvSpPr/>
              <p:nvPr/>
            </p:nvSpPr>
            <p:spPr>
              <a:xfrm flipH="1">
                <a:off x="1776308" y="3291568"/>
                <a:ext cx="29990" cy="35442"/>
              </a:xfrm>
              <a:custGeom>
                <a:avLst/>
                <a:gdLst/>
                <a:ahLst/>
                <a:cxnLst/>
                <a:rect l="l" t="t" r="r" b="b"/>
                <a:pathLst>
                  <a:path w="754" h="891" extrusionOk="0">
                    <a:moveTo>
                      <a:pt x="388" y="1"/>
                    </a:moveTo>
                    <a:cubicBezTo>
                      <a:pt x="160" y="1"/>
                      <a:pt x="0" y="183"/>
                      <a:pt x="0" y="389"/>
                    </a:cubicBezTo>
                    <a:lnTo>
                      <a:pt x="0" y="503"/>
                    </a:lnTo>
                    <a:cubicBezTo>
                      <a:pt x="0" y="731"/>
                      <a:pt x="160" y="891"/>
                      <a:pt x="388" y="891"/>
                    </a:cubicBezTo>
                    <a:cubicBezTo>
                      <a:pt x="594" y="891"/>
                      <a:pt x="753" y="731"/>
                      <a:pt x="753" y="503"/>
                    </a:cubicBezTo>
                    <a:lnTo>
                      <a:pt x="753" y="389"/>
                    </a:lnTo>
                    <a:cubicBezTo>
                      <a:pt x="753" y="183"/>
                      <a:pt x="594" y="1"/>
                      <a:pt x="388" y="1"/>
                    </a:cubicBez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5"/>
              <p:cNvSpPr/>
              <p:nvPr/>
            </p:nvSpPr>
            <p:spPr>
              <a:xfrm flipH="1">
                <a:off x="1699144" y="3299763"/>
                <a:ext cx="73584" cy="23628"/>
              </a:xfrm>
              <a:custGeom>
                <a:avLst/>
                <a:gdLst/>
                <a:ahLst/>
                <a:cxnLst/>
                <a:rect l="l" t="t" r="r" b="b"/>
                <a:pathLst>
                  <a:path w="1850" h="594" extrusionOk="0">
                    <a:moveTo>
                      <a:pt x="1" y="0"/>
                    </a:moveTo>
                    <a:lnTo>
                      <a:pt x="1" y="594"/>
                    </a:lnTo>
                    <a:lnTo>
                      <a:pt x="1850" y="594"/>
                    </a:lnTo>
                    <a:lnTo>
                      <a:pt x="1804" y="0"/>
                    </a:lnTo>
                    <a:close/>
                  </a:path>
                </a:pathLst>
              </a:custGeom>
              <a:solidFill>
                <a:srgbClr val="FB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5"/>
              <p:cNvSpPr/>
              <p:nvPr/>
            </p:nvSpPr>
            <p:spPr>
              <a:xfrm flipH="1">
                <a:off x="1068154" y="3165394"/>
                <a:ext cx="281488" cy="280590"/>
              </a:xfrm>
              <a:custGeom>
                <a:avLst/>
                <a:gdLst/>
                <a:ahLst/>
                <a:cxnLst/>
                <a:rect l="l" t="t" r="r" b="b"/>
                <a:pathLst>
                  <a:path w="7077" h="7054" extrusionOk="0">
                    <a:moveTo>
                      <a:pt x="3538" y="0"/>
                    </a:moveTo>
                    <a:cubicBezTo>
                      <a:pt x="1598" y="0"/>
                      <a:pt x="0" y="1575"/>
                      <a:pt x="0" y="3515"/>
                    </a:cubicBezTo>
                    <a:cubicBezTo>
                      <a:pt x="0" y="5478"/>
                      <a:pt x="1598" y="7053"/>
                      <a:pt x="3538" y="7053"/>
                    </a:cubicBezTo>
                    <a:cubicBezTo>
                      <a:pt x="5478" y="7053"/>
                      <a:pt x="7076" y="5478"/>
                      <a:pt x="7076" y="3515"/>
                    </a:cubicBezTo>
                    <a:cubicBezTo>
                      <a:pt x="7076" y="1575"/>
                      <a:pt x="5478" y="0"/>
                      <a:pt x="3538" y="0"/>
                    </a:cubicBezTo>
                    <a:close/>
                  </a:path>
                </a:pathLst>
              </a:custGeom>
              <a:solidFill>
                <a:srgbClr val="96D2F0">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5"/>
              <p:cNvSpPr/>
              <p:nvPr/>
            </p:nvSpPr>
            <p:spPr>
              <a:xfrm flipH="1">
                <a:off x="1687132" y="3229356"/>
                <a:ext cx="61055" cy="155411"/>
              </a:xfrm>
              <a:custGeom>
                <a:avLst/>
                <a:gdLst/>
                <a:ahLst/>
                <a:cxnLst/>
                <a:rect l="l" t="t" r="r" b="b"/>
                <a:pathLst>
                  <a:path w="1535" h="3907" extrusionOk="0">
                    <a:moveTo>
                      <a:pt x="1433" y="0"/>
                    </a:moveTo>
                    <a:cubicBezTo>
                      <a:pt x="1419" y="0"/>
                      <a:pt x="1405" y="4"/>
                      <a:pt x="1392" y="13"/>
                    </a:cubicBezTo>
                    <a:cubicBezTo>
                      <a:pt x="730" y="332"/>
                      <a:pt x="320" y="857"/>
                      <a:pt x="160" y="1588"/>
                    </a:cubicBezTo>
                    <a:cubicBezTo>
                      <a:pt x="23" y="2272"/>
                      <a:pt x="0" y="3391"/>
                      <a:pt x="571" y="3870"/>
                    </a:cubicBezTo>
                    <a:cubicBezTo>
                      <a:pt x="602" y="3895"/>
                      <a:pt x="642" y="3906"/>
                      <a:pt x="681" y="3906"/>
                    </a:cubicBezTo>
                    <a:cubicBezTo>
                      <a:pt x="786" y="3906"/>
                      <a:pt x="888" y="3826"/>
                      <a:pt x="822" y="3710"/>
                    </a:cubicBezTo>
                    <a:cubicBezTo>
                      <a:pt x="297" y="2569"/>
                      <a:pt x="297" y="857"/>
                      <a:pt x="1461" y="104"/>
                    </a:cubicBezTo>
                    <a:cubicBezTo>
                      <a:pt x="1535" y="67"/>
                      <a:pt x="1489" y="0"/>
                      <a:pt x="1433" y="0"/>
                    </a:cubicBezTo>
                    <a:close/>
                  </a:path>
                </a:pathLst>
              </a:custGeom>
              <a:solidFill>
                <a:srgbClr val="EE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5"/>
              <p:cNvSpPr/>
              <p:nvPr/>
            </p:nvSpPr>
            <p:spPr>
              <a:xfrm flipH="1">
                <a:off x="1273751" y="3226970"/>
                <a:ext cx="57753" cy="156882"/>
              </a:xfrm>
              <a:custGeom>
                <a:avLst/>
                <a:gdLst/>
                <a:ahLst/>
                <a:cxnLst/>
                <a:rect l="l" t="t" r="r" b="b"/>
                <a:pathLst>
                  <a:path w="1452" h="3944" extrusionOk="0">
                    <a:moveTo>
                      <a:pt x="1325" y="1"/>
                    </a:moveTo>
                    <a:cubicBezTo>
                      <a:pt x="1317" y="1"/>
                      <a:pt x="1309" y="2"/>
                      <a:pt x="1302" y="4"/>
                    </a:cubicBezTo>
                    <a:cubicBezTo>
                      <a:pt x="640" y="369"/>
                      <a:pt x="252" y="917"/>
                      <a:pt x="115" y="1648"/>
                    </a:cubicBezTo>
                    <a:cubicBezTo>
                      <a:pt x="1" y="2332"/>
                      <a:pt x="24" y="3451"/>
                      <a:pt x="594" y="3907"/>
                    </a:cubicBezTo>
                    <a:cubicBezTo>
                      <a:pt x="626" y="3932"/>
                      <a:pt x="665" y="3944"/>
                      <a:pt x="705" y="3944"/>
                    </a:cubicBezTo>
                    <a:cubicBezTo>
                      <a:pt x="811" y="3944"/>
                      <a:pt x="918" y="3864"/>
                      <a:pt x="868" y="3748"/>
                    </a:cubicBezTo>
                    <a:cubicBezTo>
                      <a:pt x="275" y="2629"/>
                      <a:pt x="229" y="917"/>
                      <a:pt x="1370" y="118"/>
                    </a:cubicBezTo>
                    <a:cubicBezTo>
                      <a:pt x="1452" y="78"/>
                      <a:pt x="1388" y="1"/>
                      <a:pt x="1325" y="1"/>
                    </a:cubicBezTo>
                    <a:close/>
                  </a:path>
                </a:pathLst>
              </a:custGeom>
              <a:solidFill>
                <a:srgbClr val="EE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5"/>
              <p:cNvSpPr/>
              <p:nvPr/>
            </p:nvSpPr>
            <p:spPr>
              <a:xfrm flipH="1">
                <a:off x="1447647" y="3341728"/>
                <a:ext cx="60896" cy="62490"/>
              </a:xfrm>
              <a:custGeom>
                <a:avLst/>
                <a:gdLst/>
                <a:ahLst/>
                <a:cxnLst/>
                <a:rect l="l" t="t" r="r" b="b"/>
                <a:pathLst>
                  <a:path w="1531" h="1571" extrusionOk="0">
                    <a:moveTo>
                      <a:pt x="749" y="0"/>
                    </a:moveTo>
                    <a:cubicBezTo>
                      <a:pt x="566" y="0"/>
                      <a:pt x="397" y="33"/>
                      <a:pt x="298" y="132"/>
                    </a:cubicBezTo>
                    <a:cubicBezTo>
                      <a:pt x="1" y="452"/>
                      <a:pt x="1530" y="1570"/>
                      <a:pt x="1530" y="1570"/>
                    </a:cubicBezTo>
                    <a:lnTo>
                      <a:pt x="1530" y="132"/>
                    </a:lnTo>
                    <a:cubicBezTo>
                      <a:pt x="1530" y="132"/>
                      <a:pt x="1114" y="0"/>
                      <a:pt x="749" y="0"/>
                    </a:cubicBezTo>
                    <a:close/>
                  </a:path>
                </a:pathLst>
              </a:custGeom>
              <a:solidFill>
                <a:srgbClr val="B78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5"/>
              <p:cNvSpPr/>
              <p:nvPr/>
            </p:nvSpPr>
            <p:spPr>
              <a:xfrm flipH="1">
                <a:off x="1417696" y="3349405"/>
                <a:ext cx="79948" cy="54813"/>
              </a:xfrm>
              <a:custGeom>
                <a:avLst/>
                <a:gdLst/>
                <a:ahLst/>
                <a:cxnLst/>
                <a:rect l="l" t="t" r="r" b="b"/>
                <a:pathLst>
                  <a:path w="2010" h="1378" extrusionOk="0">
                    <a:moveTo>
                      <a:pt x="104" y="1"/>
                    </a:moveTo>
                    <a:cubicBezTo>
                      <a:pt x="69" y="1"/>
                      <a:pt x="35" y="3"/>
                      <a:pt x="1" y="8"/>
                    </a:cubicBezTo>
                    <a:cubicBezTo>
                      <a:pt x="1" y="8"/>
                      <a:pt x="1" y="327"/>
                      <a:pt x="526" y="761"/>
                    </a:cubicBezTo>
                    <a:cubicBezTo>
                      <a:pt x="1051" y="1217"/>
                      <a:pt x="1325" y="1377"/>
                      <a:pt x="1325" y="1377"/>
                    </a:cubicBezTo>
                    <a:lnTo>
                      <a:pt x="2009" y="1263"/>
                    </a:lnTo>
                    <a:cubicBezTo>
                      <a:pt x="2009" y="1263"/>
                      <a:pt x="937" y="1"/>
                      <a:pt x="104" y="1"/>
                    </a:cubicBezTo>
                    <a:close/>
                  </a:path>
                </a:pathLst>
              </a:custGeom>
              <a:solidFill>
                <a:srgbClr val="9F4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5"/>
              <p:cNvSpPr/>
              <p:nvPr/>
            </p:nvSpPr>
            <p:spPr>
              <a:xfrm flipH="1">
                <a:off x="1432214" y="3311537"/>
                <a:ext cx="15472" cy="38186"/>
              </a:xfrm>
              <a:custGeom>
                <a:avLst/>
                <a:gdLst/>
                <a:ahLst/>
                <a:cxnLst/>
                <a:rect l="l" t="t" r="r" b="b"/>
                <a:pathLst>
                  <a:path w="389" h="960" extrusionOk="0">
                    <a:moveTo>
                      <a:pt x="343" y="1"/>
                    </a:moveTo>
                    <a:lnTo>
                      <a:pt x="114" y="184"/>
                    </a:lnTo>
                    <a:lnTo>
                      <a:pt x="0" y="891"/>
                    </a:lnTo>
                    <a:lnTo>
                      <a:pt x="388" y="960"/>
                    </a:lnTo>
                    <a:lnTo>
                      <a:pt x="343" y="1"/>
                    </a:lnTo>
                    <a:close/>
                  </a:path>
                </a:pathLst>
              </a:custGeom>
              <a:solidFill>
                <a:srgbClr val="EB7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5"/>
              <p:cNvSpPr/>
              <p:nvPr/>
            </p:nvSpPr>
            <p:spPr>
              <a:xfrm flipH="1">
                <a:off x="1378677" y="4169537"/>
                <a:ext cx="157986" cy="52705"/>
              </a:xfrm>
              <a:custGeom>
                <a:avLst/>
                <a:gdLst/>
                <a:ahLst/>
                <a:cxnLst/>
                <a:rect l="l" t="t" r="r" b="b"/>
                <a:pathLst>
                  <a:path w="3972" h="1325" fill="none" extrusionOk="0">
                    <a:moveTo>
                      <a:pt x="3972" y="1"/>
                    </a:moveTo>
                    <a:lnTo>
                      <a:pt x="0" y="1325"/>
                    </a:lnTo>
                  </a:path>
                </a:pathLst>
              </a:custGeom>
              <a:noFill/>
              <a:ln w="6850" cap="rnd" cmpd="sng">
                <a:solidFill>
                  <a:srgbClr val="EB7C9D"/>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1"/>
        <p:cNvGrpSpPr/>
        <p:nvPr/>
      </p:nvGrpSpPr>
      <p:grpSpPr>
        <a:xfrm>
          <a:off x="0" y="0"/>
          <a:ext cx="0" cy="0"/>
          <a:chOff x="0" y="0"/>
          <a:chExt cx="0" cy="0"/>
        </a:xfrm>
      </p:grpSpPr>
      <p:sp>
        <p:nvSpPr>
          <p:cNvPr id="2342" name="Google Shape;2342;p26"/>
          <p:cNvSpPr txBox="1">
            <a:spLocks noGrp="1"/>
          </p:cNvSpPr>
          <p:nvPr>
            <p:ph type="title"/>
          </p:nvPr>
        </p:nvSpPr>
        <p:spPr>
          <a:xfrm>
            <a:off x="4249325" y="176350"/>
            <a:ext cx="4710300" cy="572700"/>
          </a:xfrm>
          <a:prstGeom prst="rect">
            <a:avLst/>
          </a:prstGeom>
        </p:spPr>
        <p:txBody>
          <a:bodyPr spcFirstLastPara="1" wrap="square" lIns="0" tIns="0" rIns="0" bIns="0" anchor="t" anchorCtr="0">
            <a:noAutofit/>
          </a:bodyPr>
          <a:lstStyle/>
          <a:p>
            <a:r>
              <a:rPr lang="en">
                <a:solidFill>
                  <a:schemeClr val="accent1"/>
                </a:solidFill>
              </a:rPr>
              <a:t>Kindergarten </a:t>
            </a:r>
            <a:endParaRPr>
              <a:solidFill>
                <a:schemeClr val="accent1"/>
              </a:solidFill>
            </a:endParaRPr>
          </a:p>
          <a:p>
            <a:pPr marL="0" lvl="0" indent="0" algn="r" rtl="0">
              <a:spcBef>
                <a:spcPts val="0"/>
              </a:spcBef>
              <a:spcAft>
                <a:spcPts val="0"/>
              </a:spcAft>
              <a:buNone/>
            </a:pPr>
            <a:r>
              <a:rPr lang="en-US" u="sng">
                <a:solidFill>
                  <a:schemeClr val="hlink"/>
                </a:solidFill>
                <a:hlinkClick r:id="rId3">
                  <a:extLst>
                    <a:ext uri="{A12FA001-AC4F-418D-AE19-62706E023703}">
                      <ahyp:hlinkClr xmlns:ahyp="http://schemas.microsoft.com/office/drawing/2018/hyperlinkcolor" val="tx"/>
                    </a:ext>
                  </a:extLst>
                </a:hlinkClick>
              </a:rPr>
              <a:t>Learning Priorities</a:t>
            </a:r>
            <a:endParaRPr lang="en-US">
              <a:solidFill>
                <a:schemeClr val="hlink"/>
              </a:solidFill>
              <a:hlinkClick r:id="rId3">
                <a:extLst>
                  <a:ext uri="{A12FA001-AC4F-418D-AE19-62706E023703}">
                    <ahyp:hlinkClr xmlns:ahyp="http://schemas.microsoft.com/office/drawing/2018/hyperlinkcolor" val="tx"/>
                  </a:ext>
                </a:extLst>
              </a:hlinkClick>
            </a:endParaRPr>
          </a:p>
          <a:p>
            <a:pPr marL="0" lvl="0" indent="0" algn="r" rtl="0">
              <a:spcBef>
                <a:spcPts val="0"/>
              </a:spcBef>
              <a:spcAft>
                <a:spcPts val="0"/>
              </a:spcAft>
              <a:buNone/>
            </a:pPr>
            <a:endParaRPr>
              <a:solidFill>
                <a:schemeClr val="accent1"/>
              </a:solidFill>
            </a:endParaRPr>
          </a:p>
        </p:txBody>
      </p:sp>
      <p:cxnSp>
        <p:nvCxnSpPr>
          <p:cNvPr id="2343" name="Google Shape;2343;p26"/>
          <p:cNvCxnSpPr/>
          <p:nvPr/>
        </p:nvCxnSpPr>
        <p:spPr>
          <a:xfrm>
            <a:off x="1684050" y="2518025"/>
            <a:ext cx="0" cy="1012800"/>
          </a:xfrm>
          <a:prstGeom prst="straightConnector1">
            <a:avLst/>
          </a:prstGeom>
          <a:noFill/>
          <a:ln w="19050" cap="flat" cmpd="sng">
            <a:solidFill>
              <a:schemeClr val="accent3"/>
            </a:solidFill>
            <a:prstDash val="solid"/>
            <a:round/>
            <a:headEnd type="oval" w="med" len="med"/>
            <a:tailEnd type="none" w="med" len="med"/>
          </a:ln>
        </p:spPr>
      </p:cxnSp>
      <p:sp>
        <p:nvSpPr>
          <p:cNvPr id="2344" name="Google Shape;2344;p26"/>
          <p:cNvSpPr txBox="1"/>
          <p:nvPr/>
        </p:nvSpPr>
        <p:spPr>
          <a:xfrm>
            <a:off x="7132875" y="2923100"/>
            <a:ext cx="1928100" cy="354000"/>
          </a:xfrm>
          <a:prstGeom prst="rect">
            <a:avLst/>
          </a:prstGeom>
          <a:noFill/>
          <a:ln>
            <a:noFill/>
          </a:ln>
        </p:spPr>
        <p:txBody>
          <a:bodyPr spcFirstLastPara="1" wrap="square" lIns="0" tIns="0" rIns="0" bIns="0" anchor="ctr" anchorCtr="0">
            <a:noAutofit/>
          </a:bodyPr>
          <a:lstStyle/>
          <a:p>
            <a:pPr algn="ctr"/>
            <a:r>
              <a:rPr lang="en" sz="2000" b="1">
                <a:solidFill>
                  <a:schemeClr val="dk1"/>
                </a:solidFill>
                <a:latin typeface="Didact Gothic"/>
                <a:ea typeface="Didact Gothic"/>
                <a:cs typeface="Didact Gothic"/>
                <a:sym typeface="Didact Gothic"/>
              </a:rPr>
              <a:t>Physical Education &amp; Wellness</a:t>
            </a:r>
            <a:endParaRPr lang="en" sz="2000" b="1">
              <a:solidFill>
                <a:schemeClr val="dk1"/>
              </a:solidFill>
              <a:latin typeface="Didact Gothic"/>
              <a:ea typeface="Didact Gothic"/>
              <a:cs typeface="Didact Gothic"/>
            </a:endParaRPr>
          </a:p>
        </p:txBody>
      </p:sp>
      <p:sp>
        <p:nvSpPr>
          <p:cNvPr id="2345" name="Google Shape;2345;p26"/>
          <p:cNvSpPr txBox="1"/>
          <p:nvPr/>
        </p:nvSpPr>
        <p:spPr>
          <a:xfrm>
            <a:off x="2517300" y="1176875"/>
            <a:ext cx="1928100" cy="746700"/>
          </a:xfrm>
          <a:prstGeom prst="rect">
            <a:avLst/>
          </a:prstGeom>
          <a:noFill/>
          <a:ln>
            <a:noFill/>
          </a:ln>
        </p:spPr>
        <p:txBody>
          <a:bodyPr spcFirstLastPara="1" wrap="square" lIns="0" tIns="0" rIns="0" bIns="0" anchor="ctr" anchorCtr="0">
            <a:noAutofit/>
          </a:bodyPr>
          <a:lstStyle/>
          <a:p>
            <a:pPr algn="ctr"/>
            <a:r>
              <a:rPr lang="en" sz="2000" b="1">
                <a:solidFill>
                  <a:schemeClr val="dk1"/>
                </a:solidFill>
                <a:latin typeface="Didact Gothic"/>
                <a:ea typeface="Didact Gothic"/>
                <a:cs typeface="Didact Gothic"/>
                <a:sym typeface="Didact Gothic"/>
              </a:rPr>
              <a:t>Foundational Literacy </a:t>
            </a:r>
            <a:endParaRPr lang="en" sz="2000" b="1">
              <a:solidFill>
                <a:schemeClr val="dk1"/>
              </a:solidFill>
              <a:latin typeface="Didact Gothic"/>
              <a:ea typeface="Didact Gothic"/>
              <a:cs typeface="Didact Gothic"/>
            </a:endParaRPr>
          </a:p>
        </p:txBody>
      </p:sp>
      <p:grpSp>
        <p:nvGrpSpPr>
          <p:cNvPr id="2347" name="Google Shape;2347;p26"/>
          <p:cNvGrpSpPr/>
          <p:nvPr/>
        </p:nvGrpSpPr>
        <p:grpSpPr>
          <a:xfrm flipH="1">
            <a:off x="1493885" y="1968838"/>
            <a:ext cx="6193465" cy="2068391"/>
            <a:chOff x="1456650" y="1968838"/>
            <a:chExt cx="6193465" cy="2068391"/>
          </a:xfrm>
        </p:grpSpPr>
        <p:grpSp>
          <p:nvGrpSpPr>
            <p:cNvPr id="2348" name="Google Shape;2348;p26"/>
            <p:cNvGrpSpPr/>
            <p:nvPr/>
          </p:nvGrpSpPr>
          <p:grpSpPr>
            <a:xfrm>
              <a:off x="1525093" y="1968838"/>
              <a:ext cx="5825515" cy="1835310"/>
              <a:chOff x="1450025" y="1700525"/>
              <a:chExt cx="4500900" cy="1417775"/>
            </a:xfrm>
          </p:grpSpPr>
          <p:sp>
            <p:nvSpPr>
              <p:cNvPr id="2349" name="Google Shape;2349;p26"/>
              <p:cNvSpPr/>
              <p:nvPr/>
            </p:nvSpPr>
            <p:spPr>
              <a:xfrm>
                <a:off x="5929350" y="1837275"/>
                <a:ext cx="21575" cy="23950"/>
              </a:xfrm>
              <a:custGeom>
                <a:avLst/>
                <a:gdLst/>
                <a:ahLst/>
                <a:cxnLst/>
                <a:rect l="l" t="t" r="r" b="b"/>
                <a:pathLst>
                  <a:path w="863" h="958" extrusionOk="0">
                    <a:moveTo>
                      <a:pt x="251" y="1"/>
                    </a:moveTo>
                    <a:lnTo>
                      <a:pt x="1" y="753"/>
                    </a:lnTo>
                    <a:cubicBezTo>
                      <a:pt x="408" y="879"/>
                      <a:pt x="612" y="957"/>
                      <a:pt x="612" y="957"/>
                    </a:cubicBezTo>
                    <a:lnTo>
                      <a:pt x="863" y="205"/>
                    </a:lnTo>
                    <a:cubicBezTo>
                      <a:pt x="863" y="205"/>
                      <a:pt x="659" y="142"/>
                      <a:pt x="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6"/>
              <p:cNvSpPr/>
              <p:nvPr/>
            </p:nvSpPr>
            <p:spPr>
              <a:xfrm>
                <a:off x="1499000" y="1700525"/>
                <a:ext cx="4405300" cy="1417775"/>
              </a:xfrm>
              <a:custGeom>
                <a:avLst/>
                <a:gdLst/>
                <a:ahLst/>
                <a:cxnLst/>
                <a:rect l="l" t="t" r="r" b="b"/>
                <a:pathLst>
                  <a:path w="176212" h="56711" extrusionOk="0">
                    <a:moveTo>
                      <a:pt x="149236" y="1"/>
                    </a:moveTo>
                    <a:lnTo>
                      <a:pt x="149220" y="784"/>
                    </a:lnTo>
                    <a:cubicBezTo>
                      <a:pt x="149643" y="800"/>
                      <a:pt x="150082" y="800"/>
                      <a:pt x="150521" y="816"/>
                    </a:cubicBezTo>
                    <a:lnTo>
                      <a:pt x="150553" y="32"/>
                    </a:lnTo>
                    <a:cubicBezTo>
                      <a:pt x="150098" y="16"/>
                      <a:pt x="149659" y="16"/>
                      <a:pt x="149236" y="1"/>
                    </a:cubicBezTo>
                    <a:close/>
                    <a:moveTo>
                      <a:pt x="147904" y="16"/>
                    </a:moveTo>
                    <a:cubicBezTo>
                      <a:pt x="147465" y="16"/>
                      <a:pt x="147026" y="32"/>
                      <a:pt x="146587" y="63"/>
                    </a:cubicBezTo>
                    <a:lnTo>
                      <a:pt x="146634" y="847"/>
                    </a:lnTo>
                    <a:cubicBezTo>
                      <a:pt x="147057" y="816"/>
                      <a:pt x="147480" y="800"/>
                      <a:pt x="147935" y="800"/>
                    </a:cubicBezTo>
                    <a:lnTo>
                      <a:pt x="147904" y="16"/>
                    </a:lnTo>
                    <a:close/>
                    <a:moveTo>
                      <a:pt x="151854" y="110"/>
                    </a:moveTo>
                    <a:lnTo>
                      <a:pt x="151806" y="894"/>
                    </a:lnTo>
                    <a:cubicBezTo>
                      <a:pt x="152245" y="910"/>
                      <a:pt x="152669" y="941"/>
                      <a:pt x="153107" y="988"/>
                    </a:cubicBezTo>
                    <a:lnTo>
                      <a:pt x="153170" y="204"/>
                    </a:lnTo>
                    <a:cubicBezTo>
                      <a:pt x="152731" y="173"/>
                      <a:pt x="152292" y="142"/>
                      <a:pt x="151854" y="110"/>
                    </a:cubicBezTo>
                    <a:close/>
                    <a:moveTo>
                      <a:pt x="145270" y="173"/>
                    </a:moveTo>
                    <a:cubicBezTo>
                      <a:pt x="144831" y="204"/>
                      <a:pt x="144377" y="267"/>
                      <a:pt x="143969" y="330"/>
                    </a:cubicBezTo>
                    <a:lnTo>
                      <a:pt x="144079" y="1098"/>
                    </a:lnTo>
                    <a:cubicBezTo>
                      <a:pt x="144487" y="1035"/>
                      <a:pt x="144910" y="988"/>
                      <a:pt x="145349" y="941"/>
                    </a:cubicBezTo>
                    <a:lnTo>
                      <a:pt x="145270" y="173"/>
                    </a:lnTo>
                    <a:close/>
                    <a:moveTo>
                      <a:pt x="154471" y="330"/>
                    </a:moveTo>
                    <a:lnTo>
                      <a:pt x="154393" y="1113"/>
                    </a:lnTo>
                    <a:cubicBezTo>
                      <a:pt x="154832" y="1160"/>
                      <a:pt x="155255" y="1207"/>
                      <a:pt x="155694" y="1255"/>
                    </a:cubicBezTo>
                    <a:lnTo>
                      <a:pt x="155788" y="471"/>
                    </a:lnTo>
                    <a:cubicBezTo>
                      <a:pt x="155349" y="424"/>
                      <a:pt x="154910" y="377"/>
                      <a:pt x="154471" y="330"/>
                    </a:cubicBezTo>
                    <a:close/>
                    <a:moveTo>
                      <a:pt x="157089" y="643"/>
                    </a:moveTo>
                    <a:lnTo>
                      <a:pt x="156979" y="1427"/>
                    </a:lnTo>
                    <a:cubicBezTo>
                      <a:pt x="157402" y="1490"/>
                      <a:pt x="157841" y="1552"/>
                      <a:pt x="158264" y="1615"/>
                    </a:cubicBezTo>
                    <a:lnTo>
                      <a:pt x="158390" y="847"/>
                    </a:lnTo>
                    <a:cubicBezTo>
                      <a:pt x="157951" y="769"/>
                      <a:pt x="157512" y="706"/>
                      <a:pt x="157089" y="643"/>
                    </a:cubicBezTo>
                    <a:close/>
                    <a:moveTo>
                      <a:pt x="142653" y="565"/>
                    </a:moveTo>
                    <a:cubicBezTo>
                      <a:pt x="142214" y="659"/>
                      <a:pt x="141775" y="769"/>
                      <a:pt x="141367" y="878"/>
                    </a:cubicBezTo>
                    <a:lnTo>
                      <a:pt x="141571" y="1646"/>
                    </a:lnTo>
                    <a:cubicBezTo>
                      <a:pt x="141979" y="1521"/>
                      <a:pt x="142386" y="1427"/>
                      <a:pt x="142809" y="1333"/>
                    </a:cubicBezTo>
                    <a:lnTo>
                      <a:pt x="142653" y="565"/>
                    </a:lnTo>
                    <a:close/>
                    <a:moveTo>
                      <a:pt x="159675" y="1051"/>
                    </a:moveTo>
                    <a:lnTo>
                      <a:pt x="159550" y="1819"/>
                    </a:lnTo>
                    <a:cubicBezTo>
                      <a:pt x="159973" y="1897"/>
                      <a:pt x="160396" y="1976"/>
                      <a:pt x="160819" y="2054"/>
                    </a:cubicBezTo>
                    <a:lnTo>
                      <a:pt x="160960" y="1286"/>
                    </a:lnTo>
                    <a:cubicBezTo>
                      <a:pt x="160537" y="1207"/>
                      <a:pt x="160114" y="1129"/>
                      <a:pt x="159675" y="1051"/>
                    </a:cubicBezTo>
                    <a:close/>
                    <a:moveTo>
                      <a:pt x="140098" y="1317"/>
                    </a:moveTo>
                    <a:cubicBezTo>
                      <a:pt x="139690" y="1474"/>
                      <a:pt x="139314" y="1631"/>
                      <a:pt x="138954" y="1819"/>
                    </a:cubicBezTo>
                    <a:lnTo>
                      <a:pt x="138860" y="1866"/>
                    </a:lnTo>
                    <a:lnTo>
                      <a:pt x="139220" y="2555"/>
                    </a:lnTo>
                    <a:lnTo>
                      <a:pt x="139314" y="2508"/>
                    </a:lnTo>
                    <a:cubicBezTo>
                      <a:pt x="139643" y="2352"/>
                      <a:pt x="140004" y="2195"/>
                      <a:pt x="140380" y="2038"/>
                    </a:cubicBezTo>
                    <a:lnTo>
                      <a:pt x="140098" y="1317"/>
                    </a:lnTo>
                    <a:close/>
                    <a:moveTo>
                      <a:pt x="162261" y="1521"/>
                    </a:moveTo>
                    <a:lnTo>
                      <a:pt x="162105" y="2289"/>
                    </a:lnTo>
                    <a:cubicBezTo>
                      <a:pt x="162528" y="2383"/>
                      <a:pt x="162951" y="2461"/>
                      <a:pt x="163374" y="2555"/>
                    </a:cubicBezTo>
                    <a:lnTo>
                      <a:pt x="163531" y="1787"/>
                    </a:lnTo>
                    <a:cubicBezTo>
                      <a:pt x="163108" y="1693"/>
                      <a:pt x="162684" y="1615"/>
                      <a:pt x="162261" y="1521"/>
                    </a:cubicBezTo>
                    <a:close/>
                    <a:moveTo>
                      <a:pt x="164816" y="2054"/>
                    </a:moveTo>
                    <a:lnTo>
                      <a:pt x="164659" y="2822"/>
                    </a:lnTo>
                    <a:cubicBezTo>
                      <a:pt x="165083" y="2916"/>
                      <a:pt x="165506" y="3010"/>
                      <a:pt x="165929" y="3104"/>
                    </a:cubicBezTo>
                    <a:lnTo>
                      <a:pt x="166101" y="2352"/>
                    </a:lnTo>
                    <a:cubicBezTo>
                      <a:pt x="165678" y="2242"/>
                      <a:pt x="165255" y="2148"/>
                      <a:pt x="164816" y="2054"/>
                    </a:cubicBezTo>
                    <a:close/>
                    <a:moveTo>
                      <a:pt x="167371" y="2650"/>
                    </a:moveTo>
                    <a:lnTo>
                      <a:pt x="167183" y="3402"/>
                    </a:lnTo>
                    <a:cubicBezTo>
                      <a:pt x="167622" y="3512"/>
                      <a:pt x="168045" y="3621"/>
                      <a:pt x="168453" y="3715"/>
                    </a:cubicBezTo>
                    <a:lnTo>
                      <a:pt x="168641" y="2963"/>
                    </a:lnTo>
                    <a:cubicBezTo>
                      <a:pt x="168233" y="2853"/>
                      <a:pt x="167810" y="2744"/>
                      <a:pt x="167371" y="2650"/>
                    </a:cubicBezTo>
                    <a:close/>
                    <a:moveTo>
                      <a:pt x="137715" y="2571"/>
                    </a:moveTo>
                    <a:cubicBezTo>
                      <a:pt x="137355" y="2806"/>
                      <a:pt x="136994" y="3073"/>
                      <a:pt x="136649" y="3371"/>
                    </a:cubicBezTo>
                    <a:lnTo>
                      <a:pt x="137135" y="3982"/>
                    </a:lnTo>
                    <a:cubicBezTo>
                      <a:pt x="137480" y="3700"/>
                      <a:pt x="137825" y="3433"/>
                      <a:pt x="138154" y="3214"/>
                    </a:cubicBezTo>
                    <a:lnTo>
                      <a:pt x="137715" y="2571"/>
                    </a:lnTo>
                    <a:close/>
                    <a:moveTo>
                      <a:pt x="169910" y="3277"/>
                    </a:moveTo>
                    <a:lnTo>
                      <a:pt x="169722" y="4045"/>
                    </a:lnTo>
                    <a:cubicBezTo>
                      <a:pt x="170145" y="4154"/>
                      <a:pt x="170569" y="4264"/>
                      <a:pt x="170976" y="4374"/>
                    </a:cubicBezTo>
                    <a:lnTo>
                      <a:pt x="171180" y="3621"/>
                    </a:lnTo>
                    <a:cubicBezTo>
                      <a:pt x="170772" y="3512"/>
                      <a:pt x="170349" y="3402"/>
                      <a:pt x="169910" y="3277"/>
                    </a:cubicBezTo>
                    <a:close/>
                    <a:moveTo>
                      <a:pt x="172450" y="3966"/>
                    </a:moveTo>
                    <a:lnTo>
                      <a:pt x="172230" y="4719"/>
                    </a:lnTo>
                    <a:cubicBezTo>
                      <a:pt x="172669" y="4844"/>
                      <a:pt x="173092" y="4969"/>
                      <a:pt x="173484" y="5079"/>
                    </a:cubicBezTo>
                    <a:lnTo>
                      <a:pt x="173704" y="4327"/>
                    </a:lnTo>
                    <a:cubicBezTo>
                      <a:pt x="173312" y="4217"/>
                      <a:pt x="172888" y="4092"/>
                      <a:pt x="172450" y="3966"/>
                    </a:cubicBezTo>
                    <a:close/>
                    <a:moveTo>
                      <a:pt x="135646" y="4264"/>
                    </a:moveTo>
                    <a:cubicBezTo>
                      <a:pt x="135348" y="4546"/>
                      <a:pt x="135035" y="4860"/>
                      <a:pt x="134706" y="5204"/>
                    </a:cubicBezTo>
                    <a:lnTo>
                      <a:pt x="135286" y="5737"/>
                    </a:lnTo>
                    <a:cubicBezTo>
                      <a:pt x="135584" y="5408"/>
                      <a:pt x="135897" y="5110"/>
                      <a:pt x="136195" y="4828"/>
                    </a:cubicBezTo>
                    <a:lnTo>
                      <a:pt x="135646" y="4264"/>
                    </a:lnTo>
                    <a:close/>
                    <a:moveTo>
                      <a:pt x="174957" y="4703"/>
                    </a:moveTo>
                    <a:lnTo>
                      <a:pt x="174738" y="5440"/>
                    </a:lnTo>
                    <a:cubicBezTo>
                      <a:pt x="175193" y="5581"/>
                      <a:pt x="175616" y="5706"/>
                      <a:pt x="175976" y="5831"/>
                    </a:cubicBezTo>
                    <a:lnTo>
                      <a:pt x="176211" y="5079"/>
                    </a:lnTo>
                    <a:cubicBezTo>
                      <a:pt x="175835" y="4969"/>
                      <a:pt x="175428" y="4828"/>
                      <a:pt x="174957" y="4703"/>
                    </a:cubicBezTo>
                    <a:close/>
                    <a:moveTo>
                      <a:pt x="133828" y="6176"/>
                    </a:moveTo>
                    <a:cubicBezTo>
                      <a:pt x="133546" y="6505"/>
                      <a:pt x="133264" y="6850"/>
                      <a:pt x="132982" y="7195"/>
                    </a:cubicBezTo>
                    <a:lnTo>
                      <a:pt x="133593" y="7681"/>
                    </a:lnTo>
                    <a:cubicBezTo>
                      <a:pt x="133875" y="7336"/>
                      <a:pt x="134157" y="7007"/>
                      <a:pt x="134424" y="6694"/>
                    </a:cubicBezTo>
                    <a:lnTo>
                      <a:pt x="133828" y="6176"/>
                    </a:lnTo>
                    <a:close/>
                    <a:moveTo>
                      <a:pt x="132167" y="8230"/>
                    </a:moveTo>
                    <a:cubicBezTo>
                      <a:pt x="131916" y="8574"/>
                      <a:pt x="131649" y="8935"/>
                      <a:pt x="131383" y="9295"/>
                    </a:cubicBezTo>
                    <a:lnTo>
                      <a:pt x="132026" y="9750"/>
                    </a:lnTo>
                    <a:cubicBezTo>
                      <a:pt x="132276" y="9389"/>
                      <a:pt x="132543" y="9045"/>
                      <a:pt x="132794" y="8715"/>
                    </a:cubicBezTo>
                    <a:lnTo>
                      <a:pt x="132167" y="8230"/>
                    </a:lnTo>
                    <a:close/>
                    <a:moveTo>
                      <a:pt x="130630" y="10361"/>
                    </a:moveTo>
                    <a:cubicBezTo>
                      <a:pt x="130380" y="10722"/>
                      <a:pt x="130129" y="11082"/>
                      <a:pt x="129894" y="11443"/>
                    </a:cubicBezTo>
                    <a:lnTo>
                      <a:pt x="130536" y="11882"/>
                    </a:lnTo>
                    <a:cubicBezTo>
                      <a:pt x="130787" y="11521"/>
                      <a:pt x="131022" y="11161"/>
                      <a:pt x="131273" y="10816"/>
                    </a:cubicBezTo>
                    <a:lnTo>
                      <a:pt x="130630" y="10361"/>
                    </a:lnTo>
                    <a:close/>
                    <a:moveTo>
                      <a:pt x="129157" y="12540"/>
                    </a:moveTo>
                    <a:cubicBezTo>
                      <a:pt x="128922" y="12901"/>
                      <a:pt x="128687" y="13261"/>
                      <a:pt x="128452" y="13637"/>
                    </a:cubicBezTo>
                    <a:lnTo>
                      <a:pt x="129110" y="14060"/>
                    </a:lnTo>
                    <a:cubicBezTo>
                      <a:pt x="129345" y="13700"/>
                      <a:pt x="129580" y="13324"/>
                      <a:pt x="129815" y="12963"/>
                    </a:cubicBezTo>
                    <a:lnTo>
                      <a:pt x="129157" y="12540"/>
                    </a:lnTo>
                    <a:close/>
                    <a:moveTo>
                      <a:pt x="127746" y="14734"/>
                    </a:moveTo>
                    <a:cubicBezTo>
                      <a:pt x="127511" y="15111"/>
                      <a:pt x="127276" y="15471"/>
                      <a:pt x="127041" y="15847"/>
                    </a:cubicBezTo>
                    <a:lnTo>
                      <a:pt x="127715" y="16271"/>
                    </a:lnTo>
                    <a:cubicBezTo>
                      <a:pt x="127935" y="15894"/>
                      <a:pt x="128170" y="15518"/>
                      <a:pt x="128405" y="15158"/>
                    </a:cubicBezTo>
                    <a:lnTo>
                      <a:pt x="127746" y="14734"/>
                    </a:lnTo>
                    <a:close/>
                    <a:moveTo>
                      <a:pt x="126351" y="16960"/>
                    </a:moveTo>
                    <a:cubicBezTo>
                      <a:pt x="126116" y="17321"/>
                      <a:pt x="125897" y="17697"/>
                      <a:pt x="125662" y="18073"/>
                    </a:cubicBezTo>
                    <a:lnTo>
                      <a:pt x="126336" y="18481"/>
                    </a:lnTo>
                    <a:cubicBezTo>
                      <a:pt x="126555" y="18104"/>
                      <a:pt x="126790" y="17744"/>
                      <a:pt x="127025" y="17368"/>
                    </a:cubicBezTo>
                    <a:lnTo>
                      <a:pt x="126351" y="16960"/>
                    </a:lnTo>
                    <a:close/>
                    <a:moveTo>
                      <a:pt x="124972" y="19170"/>
                    </a:moveTo>
                    <a:lnTo>
                      <a:pt x="124282" y="20283"/>
                    </a:lnTo>
                    <a:lnTo>
                      <a:pt x="124956" y="20691"/>
                    </a:lnTo>
                    <a:lnTo>
                      <a:pt x="125646" y="19593"/>
                    </a:lnTo>
                    <a:lnTo>
                      <a:pt x="124972" y="19170"/>
                    </a:lnTo>
                    <a:close/>
                    <a:moveTo>
                      <a:pt x="123593" y="21396"/>
                    </a:moveTo>
                    <a:cubicBezTo>
                      <a:pt x="123358" y="21757"/>
                      <a:pt x="123122" y="22133"/>
                      <a:pt x="122903" y="22493"/>
                    </a:cubicBezTo>
                    <a:lnTo>
                      <a:pt x="123561" y="22916"/>
                    </a:lnTo>
                    <a:cubicBezTo>
                      <a:pt x="123796" y="22540"/>
                      <a:pt x="124032" y="22180"/>
                      <a:pt x="124251" y="21804"/>
                    </a:cubicBezTo>
                    <a:lnTo>
                      <a:pt x="123593" y="21396"/>
                    </a:lnTo>
                    <a:close/>
                    <a:moveTo>
                      <a:pt x="122198" y="23590"/>
                    </a:moveTo>
                    <a:cubicBezTo>
                      <a:pt x="121963" y="23967"/>
                      <a:pt x="121727" y="24327"/>
                      <a:pt x="121477" y="24688"/>
                    </a:cubicBezTo>
                    <a:lnTo>
                      <a:pt x="122135" y="25111"/>
                    </a:lnTo>
                    <a:cubicBezTo>
                      <a:pt x="122386" y="24750"/>
                      <a:pt x="122621" y="24390"/>
                      <a:pt x="122856" y="24014"/>
                    </a:cubicBezTo>
                    <a:lnTo>
                      <a:pt x="122198" y="23590"/>
                    </a:lnTo>
                    <a:close/>
                    <a:moveTo>
                      <a:pt x="120771" y="25769"/>
                    </a:moveTo>
                    <a:cubicBezTo>
                      <a:pt x="120521" y="26130"/>
                      <a:pt x="120270" y="26490"/>
                      <a:pt x="120035" y="26851"/>
                    </a:cubicBezTo>
                    <a:lnTo>
                      <a:pt x="120677" y="27290"/>
                    </a:lnTo>
                    <a:cubicBezTo>
                      <a:pt x="120928" y="26929"/>
                      <a:pt x="121163" y="26569"/>
                      <a:pt x="121414" y="26208"/>
                    </a:cubicBezTo>
                    <a:lnTo>
                      <a:pt x="120771" y="25769"/>
                    </a:lnTo>
                    <a:close/>
                    <a:moveTo>
                      <a:pt x="119282" y="27917"/>
                    </a:moveTo>
                    <a:cubicBezTo>
                      <a:pt x="119031" y="28277"/>
                      <a:pt x="118781" y="28622"/>
                      <a:pt x="118530" y="28967"/>
                    </a:cubicBezTo>
                    <a:lnTo>
                      <a:pt x="119157" y="29437"/>
                    </a:lnTo>
                    <a:cubicBezTo>
                      <a:pt x="119408" y="29076"/>
                      <a:pt x="119674" y="28732"/>
                      <a:pt x="119925" y="28371"/>
                    </a:cubicBezTo>
                    <a:lnTo>
                      <a:pt x="119282" y="27917"/>
                    </a:lnTo>
                    <a:close/>
                    <a:moveTo>
                      <a:pt x="62337" y="30487"/>
                    </a:moveTo>
                    <a:cubicBezTo>
                      <a:pt x="61961" y="30487"/>
                      <a:pt x="61585" y="30487"/>
                      <a:pt x="61225" y="30503"/>
                    </a:cubicBezTo>
                    <a:lnTo>
                      <a:pt x="61240" y="31287"/>
                    </a:lnTo>
                    <a:cubicBezTo>
                      <a:pt x="61601" y="31271"/>
                      <a:pt x="61961" y="31271"/>
                      <a:pt x="62337" y="31271"/>
                    </a:cubicBezTo>
                    <a:lnTo>
                      <a:pt x="62541" y="31271"/>
                    </a:lnTo>
                    <a:lnTo>
                      <a:pt x="62541" y="30487"/>
                    </a:lnTo>
                    <a:close/>
                    <a:moveTo>
                      <a:pt x="63858" y="30518"/>
                    </a:moveTo>
                    <a:lnTo>
                      <a:pt x="63827" y="31302"/>
                    </a:lnTo>
                    <a:cubicBezTo>
                      <a:pt x="64250" y="31318"/>
                      <a:pt x="64689" y="31334"/>
                      <a:pt x="65127" y="31365"/>
                    </a:cubicBezTo>
                    <a:lnTo>
                      <a:pt x="65175" y="30581"/>
                    </a:lnTo>
                    <a:cubicBezTo>
                      <a:pt x="64736" y="30550"/>
                      <a:pt x="64281" y="30534"/>
                      <a:pt x="63858" y="30518"/>
                    </a:cubicBezTo>
                    <a:close/>
                    <a:moveTo>
                      <a:pt x="59908" y="30565"/>
                    </a:moveTo>
                    <a:cubicBezTo>
                      <a:pt x="59469" y="30597"/>
                      <a:pt x="59015" y="30628"/>
                      <a:pt x="58591" y="30675"/>
                    </a:cubicBezTo>
                    <a:lnTo>
                      <a:pt x="58670" y="31459"/>
                    </a:lnTo>
                    <a:cubicBezTo>
                      <a:pt x="59093" y="31412"/>
                      <a:pt x="59532" y="31365"/>
                      <a:pt x="59955" y="31349"/>
                    </a:cubicBezTo>
                    <a:lnTo>
                      <a:pt x="59908" y="30565"/>
                    </a:lnTo>
                    <a:close/>
                    <a:moveTo>
                      <a:pt x="117746" y="30001"/>
                    </a:moveTo>
                    <a:cubicBezTo>
                      <a:pt x="117480" y="30346"/>
                      <a:pt x="117213" y="30691"/>
                      <a:pt x="116947" y="31020"/>
                    </a:cubicBezTo>
                    <a:lnTo>
                      <a:pt x="117558" y="31522"/>
                    </a:lnTo>
                    <a:cubicBezTo>
                      <a:pt x="117825" y="31177"/>
                      <a:pt x="118107" y="30832"/>
                      <a:pt x="118373" y="30487"/>
                    </a:cubicBezTo>
                    <a:lnTo>
                      <a:pt x="117746" y="30001"/>
                    </a:lnTo>
                    <a:close/>
                    <a:moveTo>
                      <a:pt x="66491" y="30691"/>
                    </a:moveTo>
                    <a:lnTo>
                      <a:pt x="66413" y="31459"/>
                    </a:lnTo>
                    <a:cubicBezTo>
                      <a:pt x="66836" y="31506"/>
                      <a:pt x="67275" y="31553"/>
                      <a:pt x="67698" y="31600"/>
                    </a:cubicBezTo>
                    <a:lnTo>
                      <a:pt x="67792" y="30816"/>
                    </a:lnTo>
                    <a:cubicBezTo>
                      <a:pt x="67353" y="30769"/>
                      <a:pt x="66914" y="30722"/>
                      <a:pt x="66491" y="30691"/>
                    </a:cubicBezTo>
                    <a:close/>
                    <a:moveTo>
                      <a:pt x="57275" y="30848"/>
                    </a:moveTo>
                    <a:cubicBezTo>
                      <a:pt x="56836" y="30910"/>
                      <a:pt x="56397" y="30989"/>
                      <a:pt x="55974" y="31067"/>
                    </a:cubicBezTo>
                    <a:lnTo>
                      <a:pt x="56130" y="31835"/>
                    </a:lnTo>
                    <a:cubicBezTo>
                      <a:pt x="56538" y="31757"/>
                      <a:pt x="56961" y="31678"/>
                      <a:pt x="57400" y="31616"/>
                    </a:cubicBezTo>
                    <a:lnTo>
                      <a:pt x="57275" y="30848"/>
                    </a:lnTo>
                    <a:close/>
                    <a:moveTo>
                      <a:pt x="69093" y="30989"/>
                    </a:moveTo>
                    <a:lnTo>
                      <a:pt x="68983" y="31772"/>
                    </a:lnTo>
                    <a:cubicBezTo>
                      <a:pt x="69407" y="31835"/>
                      <a:pt x="69845" y="31898"/>
                      <a:pt x="70269" y="31961"/>
                    </a:cubicBezTo>
                    <a:lnTo>
                      <a:pt x="70394" y="31192"/>
                    </a:lnTo>
                    <a:cubicBezTo>
                      <a:pt x="69955" y="31114"/>
                      <a:pt x="69532" y="31051"/>
                      <a:pt x="69093" y="30989"/>
                    </a:cubicBezTo>
                    <a:close/>
                    <a:moveTo>
                      <a:pt x="71679" y="31412"/>
                    </a:moveTo>
                    <a:lnTo>
                      <a:pt x="71554" y="32180"/>
                    </a:lnTo>
                    <a:cubicBezTo>
                      <a:pt x="71977" y="32258"/>
                      <a:pt x="72400" y="32337"/>
                      <a:pt x="72824" y="32431"/>
                    </a:cubicBezTo>
                    <a:lnTo>
                      <a:pt x="72980" y="31663"/>
                    </a:lnTo>
                    <a:cubicBezTo>
                      <a:pt x="72541" y="31569"/>
                      <a:pt x="72118" y="31490"/>
                      <a:pt x="71679" y="31412"/>
                    </a:cubicBezTo>
                    <a:close/>
                    <a:moveTo>
                      <a:pt x="54688" y="31365"/>
                    </a:moveTo>
                    <a:cubicBezTo>
                      <a:pt x="54250" y="31459"/>
                      <a:pt x="53826" y="31584"/>
                      <a:pt x="53403" y="31710"/>
                    </a:cubicBezTo>
                    <a:lnTo>
                      <a:pt x="53638" y="32462"/>
                    </a:lnTo>
                    <a:cubicBezTo>
                      <a:pt x="54030" y="32337"/>
                      <a:pt x="54453" y="32227"/>
                      <a:pt x="54876" y="32117"/>
                    </a:cubicBezTo>
                    <a:lnTo>
                      <a:pt x="54688" y="31365"/>
                    </a:lnTo>
                    <a:close/>
                    <a:moveTo>
                      <a:pt x="74266" y="31929"/>
                    </a:moveTo>
                    <a:lnTo>
                      <a:pt x="74093" y="32697"/>
                    </a:lnTo>
                    <a:cubicBezTo>
                      <a:pt x="74516" y="32791"/>
                      <a:pt x="74940" y="32885"/>
                      <a:pt x="75363" y="32979"/>
                    </a:cubicBezTo>
                    <a:lnTo>
                      <a:pt x="75551" y="32211"/>
                    </a:lnTo>
                    <a:cubicBezTo>
                      <a:pt x="75112" y="32117"/>
                      <a:pt x="74689" y="32023"/>
                      <a:pt x="74266" y="31929"/>
                    </a:cubicBezTo>
                    <a:close/>
                    <a:moveTo>
                      <a:pt x="52149" y="32133"/>
                    </a:moveTo>
                    <a:cubicBezTo>
                      <a:pt x="51726" y="32290"/>
                      <a:pt x="51318" y="32446"/>
                      <a:pt x="50911" y="32619"/>
                    </a:cubicBezTo>
                    <a:lnTo>
                      <a:pt x="51224" y="33340"/>
                    </a:lnTo>
                    <a:cubicBezTo>
                      <a:pt x="51616" y="33167"/>
                      <a:pt x="52008" y="33011"/>
                      <a:pt x="52416" y="32870"/>
                    </a:cubicBezTo>
                    <a:lnTo>
                      <a:pt x="52149" y="32133"/>
                    </a:lnTo>
                    <a:close/>
                    <a:moveTo>
                      <a:pt x="116116" y="32023"/>
                    </a:moveTo>
                    <a:cubicBezTo>
                      <a:pt x="115834" y="32368"/>
                      <a:pt x="115552" y="32682"/>
                      <a:pt x="115270" y="32995"/>
                    </a:cubicBezTo>
                    <a:lnTo>
                      <a:pt x="115850" y="33528"/>
                    </a:lnTo>
                    <a:cubicBezTo>
                      <a:pt x="116132" y="33214"/>
                      <a:pt x="116430" y="32870"/>
                      <a:pt x="116712" y="32525"/>
                    </a:cubicBezTo>
                    <a:lnTo>
                      <a:pt x="116116" y="32023"/>
                    </a:lnTo>
                    <a:close/>
                    <a:moveTo>
                      <a:pt x="76821" y="32509"/>
                    </a:moveTo>
                    <a:lnTo>
                      <a:pt x="76632" y="33277"/>
                    </a:lnTo>
                    <a:cubicBezTo>
                      <a:pt x="77056" y="33387"/>
                      <a:pt x="77479" y="33481"/>
                      <a:pt x="77902" y="33591"/>
                    </a:cubicBezTo>
                    <a:lnTo>
                      <a:pt x="78090" y="32838"/>
                    </a:lnTo>
                    <a:cubicBezTo>
                      <a:pt x="77667" y="32729"/>
                      <a:pt x="77244" y="32619"/>
                      <a:pt x="76821" y="32509"/>
                    </a:cubicBezTo>
                    <a:close/>
                    <a:moveTo>
                      <a:pt x="79360" y="33167"/>
                    </a:moveTo>
                    <a:lnTo>
                      <a:pt x="79156" y="33920"/>
                    </a:lnTo>
                    <a:cubicBezTo>
                      <a:pt x="79579" y="34030"/>
                      <a:pt x="80002" y="34139"/>
                      <a:pt x="80410" y="34265"/>
                    </a:cubicBezTo>
                    <a:lnTo>
                      <a:pt x="80614" y="33512"/>
                    </a:lnTo>
                    <a:cubicBezTo>
                      <a:pt x="80206" y="33387"/>
                      <a:pt x="79783" y="33277"/>
                      <a:pt x="79360" y="33167"/>
                    </a:cubicBezTo>
                    <a:close/>
                    <a:moveTo>
                      <a:pt x="49704" y="33183"/>
                    </a:moveTo>
                    <a:cubicBezTo>
                      <a:pt x="49312" y="33371"/>
                      <a:pt x="48920" y="33591"/>
                      <a:pt x="48544" y="33810"/>
                    </a:cubicBezTo>
                    <a:lnTo>
                      <a:pt x="48936" y="34484"/>
                    </a:lnTo>
                    <a:cubicBezTo>
                      <a:pt x="49296" y="34265"/>
                      <a:pt x="49688" y="34077"/>
                      <a:pt x="50064" y="33873"/>
                    </a:cubicBezTo>
                    <a:lnTo>
                      <a:pt x="49704" y="33183"/>
                    </a:lnTo>
                    <a:close/>
                    <a:moveTo>
                      <a:pt x="81883" y="33857"/>
                    </a:moveTo>
                    <a:lnTo>
                      <a:pt x="81664" y="34609"/>
                    </a:lnTo>
                    <a:cubicBezTo>
                      <a:pt x="82087" y="34735"/>
                      <a:pt x="82495" y="34845"/>
                      <a:pt x="82918" y="34970"/>
                    </a:cubicBezTo>
                    <a:lnTo>
                      <a:pt x="83137" y="34218"/>
                    </a:lnTo>
                    <a:cubicBezTo>
                      <a:pt x="82714" y="34092"/>
                      <a:pt x="82291" y="33967"/>
                      <a:pt x="81883" y="33857"/>
                    </a:cubicBezTo>
                    <a:close/>
                    <a:moveTo>
                      <a:pt x="114376" y="33935"/>
                    </a:moveTo>
                    <a:cubicBezTo>
                      <a:pt x="114078" y="34249"/>
                      <a:pt x="113765" y="34547"/>
                      <a:pt x="113467" y="34845"/>
                    </a:cubicBezTo>
                    <a:lnTo>
                      <a:pt x="114000" y="35409"/>
                    </a:lnTo>
                    <a:cubicBezTo>
                      <a:pt x="114314" y="35111"/>
                      <a:pt x="114627" y="34813"/>
                      <a:pt x="114940" y="34484"/>
                    </a:cubicBezTo>
                    <a:lnTo>
                      <a:pt x="114376" y="33935"/>
                    </a:lnTo>
                    <a:close/>
                    <a:moveTo>
                      <a:pt x="84391" y="34578"/>
                    </a:moveTo>
                    <a:lnTo>
                      <a:pt x="84172" y="35330"/>
                    </a:lnTo>
                    <a:cubicBezTo>
                      <a:pt x="84595" y="35456"/>
                      <a:pt x="85003" y="35581"/>
                      <a:pt x="85426" y="35707"/>
                    </a:cubicBezTo>
                    <a:lnTo>
                      <a:pt x="85645" y="34954"/>
                    </a:lnTo>
                    <a:cubicBezTo>
                      <a:pt x="85222" y="34829"/>
                      <a:pt x="84814" y="34704"/>
                      <a:pt x="84391" y="34578"/>
                    </a:cubicBezTo>
                    <a:close/>
                    <a:moveTo>
                      <a:pt x="47416" y="34500"/>
                    </a:moveTo>
                    <a:cubicBezTo>
                      <a:pt x="47227" y="34609"/>
                      <a:pt x="47055" y="34735"/>
                      <a:pt x="46867" y="34860"/>
                    </a:cubicBezTo>
                    <a:lnTo>
                      <a:pt x="46318" y="35236"/>
                    </a:lnTo>
                    <a:lnTo>
                      <a:pt x="46773" y="35879"/>
                    </a:lnTo>
                    <a:lnTo>
                      <a:pt x="47321" y="35503"/>
                    </a:lnTo>
                    <a:cubicBezTo>
                      <a:pt x="47494" y="35378"/>
                      <a:pt x="47666" y="35268"/>
                      <a:pt x="47839" y="35158"/>
                    </a:cubicBezTo>
                    <a:lnTo>
                      <a:pt x="47416" y="34500"/>
                    </a:lnTo>
                    <a:close/>
                    <a:moveTo>
                      <a:pt x="86899" y="35315"/>
                    </a:moveTo>
                    <a:lnTo>
                      <a:pt x="86680" y="36067"/>
                    </a:lnTo>
                    <a:lnTo>
                      <a:pt x="87918" y="36443"/>
                    </a:lnTo>
                    <a:lnTo>
                      <a:pt x="88153" y="35691"/>
                    </a:lnTo>
                    <a:lnTo>
                      <a:pt x="86899" y="35315"/>
                    </a:lnTo>
                    <a:close/>
                    <a:moveTo>
                      <a:pt x="112511" y="35691"/>
                    </a:moveTo>
                    <a:cubicBezTo>
                      <a:pt x="112166" y="35973"/>
                      <a:pt x="111837" y="36240"/>
                      <a:pt x="111508" y="36490"/>
                    </a:cubicBezTo>
                    <a:lnTo>
                      <a:pt x="111978" y="37117"/>
                    </a:lnTo>
                    <a:cubicBezTo>
                      <a:pt x="112323" y="36867"/>
                      <a:pt x="112668" y="36584"/>
                      <a:pt x="113013" y="36287"/>
                    </a:cubicBezTo>
                    <a:lnTo>
                      <a:pt x="112511" y="35691"/>
                    </a:lnTo>
                    <a:close/>
                    <a:moveTo>
                      <a:pt x="89391" y="36067"/>
                    </a:moveTo>
                    <a:lnTo>
                      <a:pt x="89172" y="36820"/>
                    </a:lnTo>
                    <a:cubicBezTo>
                      <a:pt x="89595" y="36945"/>
                      <a:pt x="90018" y="37070"/>
                      <a:pt x="90426" y="37180"/>
                    </a:cubicBezTo>
                    <a:lnTo>
                      <a:pt x="90645" y="36428"/>
                    </a:lnTo>
                    <a:cubicBezTo>
                      <a:pt x="90238" y="36318"/>
                      <a:pt x="89815" y="36193"/>
                      <a:pt x="89391" y="36067"/>
                    </a:cubicBezTo>
                    <a:close/>
                    <a:moveTo>
                      <a:pt x="45252" y="35989"/>
                    </a:moveTo>
                    <a:cubicBezTo>
                      <a:pt x="44892" y="36240"/>
                      <a:pt x="44547" y="36506"/>
                      <a:pt x="44187" y="36757"/>
                    </a:cubicBezTo>
                    <a:lnTo>
                      <a:pt x="44641" y="37384"/>
                    </a:lnTo>
                    <a:cubicBezTo>
                      <a:pt x="45002" y="37133"/>
                      <a:pt x="45347" y="36882"/>
                      <a:pt x="45707" y="36631"/>
                    </a:cubicBezTo>
                    <a:lnTo>
                      <a:pt x="45252" y="35989"/>
                    </a:lnTo>
                    <a:close/>
                    <a:moveTo>
                      <a:pt x="91899" y="36788"/>
                    </a:moveTo>
                    <a:lnTo>
                      <a:pt x="91680" y="37556"/>
                    </a:lnTo>
                    <a:cubicBezTo>
                      <a:pt x="92103" y="37666"/>
                      <a:pt x="92526" y="37791"/>
                      <a:pt x="92949" y="37901"/>
                    </a:cubicBezTo>
                    <a:lnTo>
                      <a:pt x="93153" y="37149"/>
                    </a:lnTo>
                    <a:cubicBezTo>
                      <a:pt x="92746" y="37039"/>
                      <a:pt x="92322" y="36914"/>
                      <a:pt x="91899" y="36788"/>
                    </a:cubicBezTo>
                    <a:close/>
                    <a:moveTo>
                      <a:pt x="110458" y="37211"/>
                    </a:moveTo>
                    <a:cubicBezTo>
                      <a:pt x="110097" y="37447"/>
                      <a:pt x="109721" y="37666"/>
                      <a:pt x="109360" y="37854"/>
                    </a:cubicBezTo>
                    <a:lnTo>
                      <a:pt x="109721" y="38559"/>
                    </a:lnTo>
                    <a:cubicBezTo>
                      <a:pt x="110113" y="38356"/>
                      <a:pt x="110505" y="38121"/>
                      <a:pt x="110881" y="37885"/>
                    </a:cubicBezTo>
                    <a:lnTo>
                      <a:pt x="110458" y="37211"/>
                    </a:lnTo>
                    <a:close/>
                    <a:moveTo>
                      <a:pt x="94407" y="37494"/>
                    </a:moveTo>
                    <a:lnTo>
                      <a:pt x="94203" y="38246"/>
                    </a:lnTo>
                    <a:cubicBezTo>
                      <a:pt x="94642" y="38371"/>
                      <a:pt x="95065" y="38481"/>
                      <a:pt x="95473" y="38575"/>
                    </a:cubicBezTo>
                    <a:lnTo>
                      <a:pt x="95677" y="37823"/>
                    </a:lnTo>
                    <a:cubicBezTo>
                      <a:pt x="95254" y="37713"/>
                      <a:pt x="94830" y="37603"/>
                      <a:pt x="94407" y="37494"/>
                    </a:cubicBezTo>
                    <a:close/>
                    <a:moveTo>
                      <a:pt x="43121" y="37509"/>
                    </a:moveTo>
                    <a:cubicBezTo>
                      <a:pt x="42776" y="37776"/>
                      <a:pt x="42415" y="38026"/>
                      <a:pt x="42071" y="38277"/>
                    </a:cubicBezTo>
                    <a:lnTo>
                      <a:pt x="42525" y="38904"/>
                    </a:lnTo>
                    <a:cubicBezTo>
                      <a:pt x="42886" y="38653"/>
                      <a:pt x="43230" y="38403"/>
                      <a:pt x="43591" y="38152"/>
                    </a:cubicBezTo>
                    <a:lnTo>
                      <a:pt x="43121" y="37509"/>
                    </a:lnTo>
                    <a:close/>
                    <a:moveTo>
                      <a:pt x="96931" y="38136"/>
                    </a:moveTo>
                    <a:lnTo>
                      <a:pt x="96758" y="38889"/>
                    </a:lnTo>
                    <a:cubicBezTo>
                      <a:pt x="97181" y="38998"/>
                      <a:pt x="97605" y="39092"/>
                      <a:pt x="98028" y="39186"/>
                    </a:cubicBezTo>
                    <a:lnTo>
                      <a:pt x="98200" y="38418"/>
                    </a:lnTo>
                    <a:cubicBezTo>
                      <a:pt x="97777" y="38324"/>
                      <a:pt x="97354" y="38230"/>
                      <a:pt x="96931" y="38136"/>
                    </a:cubicBezTo>
                    <a:close/>
                    <a:moveTo>
                      <a:pt x="108216" y="38403"/>
                    </a:moveTo>
                    <a:cubicBezTo>
                      <a:pt x="107824" y="38559"/>
                      <a:pt x="107432" y="38700"/>
                      <a:pt x="107041" y="38810"/>
                    </a:cubicBezTo>
                    <a:lnTo>
                      <a:pt x="107244" y="39563"/>
                    </a:lnTo>
                    <a:cubicBezTo>
                      <a:pt x="107668" y="39437"/>
                      <a:pt x="108091" y="39296"/>
                      <a:pt x="108514" y="39124"/>
                    </a:cubicBezTo>
                    <a:lnTo>
                      <a:pt x="108216" y="38403"/>
                    </a:lnTo>
                    <a:close/>
                    <a:moveTo>
                      <a:pt x="99470" y="38669"/>
                    </a:moveTo>
                    <a:lnTo>
                      <a:pt x="99329" y="39437"/>
                    </a:lnTo>
                    <a:cubicBezTo>
                      <a:pt x="99768" y="39531"/>
                      <a:pt x="100207" y="39594"/>
                      <a:pt x="100630" y="39657"/>
                    </a:cubicBezTo>
                    <a:lnTo>
                      <a:pt x="100740" y="38889"/>
                    </a:lnTo>
                    <a:cubicBezTo>
                      <a:pt x="100332" y="38826"/>
                      <a:pt x="99909" y="38747"/>
                      <a:pt x="99470" y="38669"/>
                    </a:cubicBezTo>
                    <a:close/>
                    <a:moveTo>
                      <a:pt x="102025" y="39061"/>
                    </a:moveTo>
                    <a:lnTo>
                      <a:pt x="101931" y="39829"/>
                    </a:lnTo>
                    <a:cubicBezTo>
                      <a:pt x="102385" y="39892"/>
                      <a:pt x="102840" y="39923"/>
                      <a:pt x="103247" y="39939"/>
                    </a:cubicBezTo>
                    <a:lnTo>
                      <a:pt x="103294" y="39171"/>
                    </a:lnTo>
                    <a:cubicBezTo>
                      <a:pt x="102887" y="39139"/>
                      <a:pt x="102464" y="39108"/>
                      <a:pt x="102025" y="39061"/>
                    </a:cubicBezTo>
                    <a:close/>
                    <a:moveTo>
                      <a:pt x="105818" y="39077"/>
                    </a:moveTo>
                    <a:cubicBezTo>
                      <a:pt x="105395" y="39139"/>
                      <a:pt x="104987" y="39186"/>
                      <a:pt x="104564" y="39186"/>
                    </a:cubicBezTo>
                    <a:lnTo>
                      <a:pt x="104595" y="39970"/>
                    </a:lnTo>
                    <a:cubicBezTo>
                      <a:pt x="105034" y="39954"/>
                      <a:pt x="105489" y="39923"/>
                      <a:pt x="105943" y="39845"/>
                    </a:cubicBezTo>
                    <a:lnTo>
                      <a:pt x="105818" y="39077"/>
                    </a:lnTo>
                    <a:close/>
                    <a:moveTo>
                      <a:pt x="41020" y="39045"/>
                    </a:moveTo>
                    <a:lnTo>
                      <a:pt x="39955" y="39813"/>
                    </a:lnTo>
                    <a:lnTo>
                      <a:pt x="40425" y="40456"/>
                    </a:lnTo>
                    <a:lnTo>
                      <a:pt x="41475" y="39672"/>
                    </a:lnTo>
                    <a:lnTo>
                      <a:pt x="41020" y="39045"/>
                    </a:lnTo>
                    <a:close/>
                    <a:moveTo>
                      <a:pt x="38904" y="40581"/>
                    </a:moveTo>
                    <a:lnTo>
                      <a:pt x="37854" y="41365"/>
                    </a:lnTo>
                    <a:lnTo>
                      <a:pt x="38324" y="41992"/>
                    </a:lnTo>
                    <a:lnTo>
                      <a:pt x="39375" y="41224"/>
                    </a:lnTo>
                    <a:lnTo>
                      <a:pt x="38904" y="40581"/>
                    </a:lnTo>
                    <a:close/>
                    <a:moveTo>
                      <a:pt x="36804" y="42133"/>
                    </a:moveTo>
                    <a:cubicBezTo>
                      <a:pt x="36443" y="42384"/>
                      <a:pt x="36099" y="42635"/>
                      <a:pt x="35754" y="42901"/>
                    </a:cubicBezTo>
                    <a:lnTo>
                      <a:pt x="36208" y="43528"/>
                    </a:lnTo>
                    <a:cubicBezTo>
                      <a:pt x="36553" y="43277"/>
                      <a:pt x="36914" y="43027"/>
                      <a:pt x="37259" y="42760"/>
                    </a:cubicBezTo>
                    <a:lnTo>
                      <a:pt x="36804" y="42133"/>
                    </a:lnTo>
                    <a:close/>
                    <a:moveTo>
                      <a:pt x="34688" y="43654"/>
                    </a:moveTo>
                    <a:cubicBezTo>
                      <a:pt x="34343" y="43904"/>
                      <a:pt x="33983" y="44155"/>
                      <a:pt x="33638" y="44406"/>
                    </a:cubicBezTo>
                    <a:lnTo>
                      <a:pt x="34077" y="45049"/>
                    </a:lnTo>
                    <a:cubicBezTo>
                      <a:pt x="34437" y="44798"/>
                      <a:pt x="34798" y="44547"/>
                      <a:pt x="35143" y="44296"/>
                    </a:cubicBezTo>
                    <a:lnTo>
                      <a:pt x="34688" y="43654"/>
                    </a:lnTo>
                    <a:close/>
                    <a:moveTo>
                      <a:pt x="32572" y="45158"/>
                    </a:moveTo>
                    <a:cubicBezTo>
                      <a:pt x="32211" y="45409"/>
                      <a:pt x="31851" y="45644"/>
                      <a:pt x="31490" y="45895"/>
                    </a:cubicBezTo>
                    <a:lnTo>
                      <a:pt x="31929" y="46538"/>
                    </a:lnTo>
                    <a:cubicBezTo>
                      <a:pt x="32290" y="46303"/>
                      <a:pt x="32650" y="46052"/>
                      <a:pt x="33011" y="45801"/>
                    </a:cubicBezTo>
                    <a:lnTo>
                      <a:pt x="32572" y="45158"/>
                    </a:lnTo>
                    <a:close/>
                    <a:moveTo>
                      <a:pt x="30409" y="46616"/>
                    </a:moveTo>
                    <a:cubicBezTo>
                      <a:pt x="30048" y="46867"/>
                      <a:pt x="29688" y="47102"/>
                      <a:pt x="29327" y="47337"/>
                    </a:cubicBezTo>
                    <a:lnTo>
                      <a:pt x="29751" y="47995"/>
                    </a:lnTo>
                    <a:cubicBezTo>
                      <a:pt x="30127" y="47760"/>
                      <a:pt x="30487" y="47509"/>
                      <a:pt x="30848" y="47274"/>
                    </a:cubicBezTo>
                    <a:lnTo>
                      <a:pt x="30409" y="46616"/>
                    </a:lnTo>
                    <a:close/>
                    <a:moveTo>
                      <a:pt x="28230" y="48027"/>
                    </a:moveTo>
                    <a:cubicBezTo>
                      <a:pt x="27870" y="48262"/>
                      <a:pt x="27493" y="48481"/>
                      <a:pt x="27133" y="48701"/>
                    </a:cubicBezTo>
                    <a:lnTo>
                      <a:pt x="27525" y="49375"/>
                    </a:lnTo>
                    <a:cubicBezTo>
                      <a:pt x="27901" y="49155"/>
                      <a:pt x="28277" y="48920"/>
                      <a:pt x="28653" y="48701"/>
                    </a:cubicBezTo>
                    <a:lnTo>
                      <a:pt x="28230" y="48027"/>
                    </a:lnTo>
                    <a:close/>
                    <a:moveTo>
                      <a:pt x="26004" y="49375"/>
                    </a:moveTo>
                    <a:cubicBezTo>
                      <a:pt x="25628" y="49578"/>
                      <a:pt x="25252" y="49798"/>
                      <a:pt x="24876" y="50002"/>
                    </a:cubicBezTo>
                    <a:lnTo>
                      <a:pt x="25252" y="50691"/>
                    </a:lnTo>
                    <a:cubicBezTo>
                      <a:pt x="25644" y="50488"/>
                      <a:pt x="26020" y="50268"/>
                      <a:pt x="26396" y="50049"/>
                    </a:cubicBezTo>
                    <a:lnTo>
                      <a:pt x="26004" y="49375"/>
                    </a:lnTo>
                    <a:close/>
                    <a:moveTo>
                      <a:pt x="23732" y="50613"/>
                    </a:moveTo>
                    <a:cubicBezTo>
                      <a:pt x="23355" y="50817"/>
                      <a:pt x="22964" y="51020"/>
                      <a:pt x="22572" y="51209"/>
                    </a:cubicBezTo>
                    <a:lnTo>
                      <a:pt x="22932" y="51914"/>
                    </a:lnTo>
                    <a:cubicBezTo>
                      <a:pt x="23324" y="51710"/>
                      <a:pt x="23700" y="51522"/>
                      <a:pt x="24092" y="51318"/>
                    </a:cubicBezTo>
                    <a:lnTo>
                      <a:pt x="23732" y="50613"/>
                    </a:lnTo>
                    <a:close/>
                    <a:moveTo>
                      <a:pt x="21412" y="51757"/>
                    </a:moveTo>
                    <a:cubicBezTo>
                      <a:pt x="21020" y="51945"/>
                      <a:pt x="20628" y="52118"/>
                      <a:pt x="20236" y="52290"/>
                    </a:cubicBezTo>
                    <a:lnTo>
                      <a:pt x="20550" y="53011"/>
                    </a:lnTo>
                    <a:cubicBezTo>
                      <a:pt x="20942" y="52839"/>
                      <a:pt x="21349" y="52651"/>
                      <a:pt x="21741" y="52478"/>
                    </a:cubicBezTo>
                    <a:lnTo>
                      <a:pt x="21412" y="51757"/>
                    </a:lnTo>
                    <a:close/>
                    <a:moveTo>
                      <a:pt x="19045" y="52776"/>
                    </a:moveTo>
                    <a:cubicBezTo>
                      <a:pt x="18637" y="52933"/>
                      <a:pt x="18230" y="53089"/>
                      <a:pt x="17822" y="53246"/>
                    </a:cubicBezTo>
                    <a:lnTo>
                      <a:pt x="18105" y="53983"/>
                    </a:lnTo>
                    <a:cubicBezTo>
                      <a:pt x="18512" y="53826"/>
                      <a:pt x="18920" y="53669"/>
                      <a:pt x="19327" y="53513"/>
                    </a:cubicBezTo>
                    <a:lnTo>
                      <a:pt x="19045" y="52776"/>
                    </a:lnTo>
                    <a:close/>
                    <a:moveTo>
                      <a:pt x="16615" y="53669"/>
                    </a:moveTo>
                    <a:cubicBezTo>
                      <a:pt x="16208" y="53795"/>
                      <a:pt x="15785" y="53936"/>
                      <a:pt x="15377" y="54061"/>
                    </a:cubicBezTo>
                    <a:lnTo>
                      <a:pt x="15597" y="54798"/>
                    </a:lnTo>
                    <a:cubicBezTo>
                      <a:pt x="16020" y="54673"/>
                      <a:pt x="16443" y="54547"/>
                      <a:pt x="16851" y="54406"/>
                    </a:cubicBezTo>
                    <a:lnTo>
                      <a:pt x="16615" y="53669"/>
                    </a:lnTo>
                    <a:close/>
                    <a:moveTo>
                      <a:pt x="14139" y="54406"/>
                    </a:moveTo>
                    <a:cubicBezTo>
                      <a:pt x="13716" y="54516"/>
                      <a:pt x="13293" y="54626"/>
                      <a:pt x="12885" y="54720"/>
                    </a:cubicBezTo>
                    <a:lnTo>
                      <a:pt x="13057" y="55488"/>
                    </a:lnTo>
                    <a:cubicBezTo>
                      <a:pt x="13481" y="55378"/>
                      <a:pt x="13904" y="55268"/>
                      <a:pt x="14343" y="55159"/>
                    </a:cubicBezTo>
                    <a:lnTo>
                      <a:pt x="14139" y="54406"/>
                    </a:lnTo>
                    <a:close/>
                    <a:moveTo>
                      <a:pt x="11615" y="55002"/>
                    </a:moveTo>
                    <a:cubicBezTo>
                      <a:pt x="11192" y="55080"/>
                      <a:pt x="10769" y="55159"/>
                      <a:pt x="10346" y="55237"/>
                    </a:cubicBezTo>
                    <a:lnTo>
                      <a:pt x="10487" y="56005"/>
                    </a:lnTo>
                    <a:cubicBezTo>
                      <a:pt x="10910" y="55927"/>
                      <a:pt x="11349" y="55848"/>
                      <a:pt x="11772" y="55770"/>
                    </a:cubicBezTo>
                    <a:lnTo>
                      <a:pt x="11615" y="55002"/>
                    </a:lnTo>
                    <a:close/>
                    <a:moveTo>
                      <a:pt x="9076" y="55441"/>
                    </a:moveTo>
                    <a:cubicBezTo>
                      <a:pt x="8653" y="55503"/>
                      <a:pt x="8214" y="55550"/>
                      <a:pt x="7791" y="55597"/>
                    </a:cubicBezTo>
                    <a:lnTo>
                      <a:pt x="7885" y="56381"/>
                    </a:lnTo>
                    <a:cubicBezTo>
                      <a:pt x="8308" y="56334"/>
                      <a:pt x="8747" y="56271"/>
                      <a:pt x="9186" y="56209"/>
                    </a:cubicBezTo>
                    <a:lnTo>
                      <a:pt x="9076" y="55441"/>
                    </a:lnTo>
                    <a:close/>
                    <a:moveTo>
                      <a:pt x="6506" y="55738"/>
                    </a:moveTo>
                    <a:cubicBezTo>
                      <a:pt x="6082" y="55770"/>
                      <a:pt x="5643" y="55801"/>
                      <a:pt x="5220" y="55833"/>
                    </a:cubicBezTo>
                    <a:lnTo>
                      <a:pt x="5267" y="56616"/>
                    </a:lnTo>
                    <a:cubicBezTo>
                      <a:pt x="5706" y="56585"/>
                      <a:pt x="6145" y="56554"/>
                      <a:pt x="6568" y="56506"/>
                    </a:cubicBezTo>
                    <a:lnTo>
                      <a:pt x="6506" y="55738"/>
                    </a:lnTo>
                    <a:close/>
                    <a:moveTo>
                      <a:pt x="32" y="55895"/>
                    </a:moveTo>
                    <a:lnTo>
                      <a:pt x="1" y="56679"/>
                    </a:lnTo>
                    <a:cubicBezTo>
                      <a:pt x="455" y="56695"/>
                      <a:pt x="894" y="56695"/>
                      <a:pt x="1317" y="56710"/>
                    </a:cubicBezTo>
                    <a:lnTo>
                      <a:pt x="1333" y="55927"/>
                    </a:lnTo>
                    <a:cubicBezTo>
                      <a:pt x="910" y="55911"/>
                      <a:pt x="471" y="55911"/>
                      <a:pt x="32" y="55895"/>
                    </a:cubicBezTo>
                    <a:close/>
                    <a:moveTo>
                      <a:pt x="3919" y="55895"/>
                    </a:moveTo>
                    <a:cubicBezTo>
                      <a:pt x="3496" y="55911"/>
                      <a:pt x="3057" y="55911"/>
                      <a:pt x="2618" y="55927"/>
                    </a:cubicBezTo>
                    <a:lnTo>
                      <a:pt x="2634" y="56710"/>
                    </a:lnTo>
                    <a:cubicBezTo>
                      <a:pt x="3073" y="56695"/>
                      <a:pt x="3512" y="56695"/>
                      <a:pt x="3951" y="56679"/>
                    </a:cubicBezTo>
                    <a:lnTo>
                      <a:pt x="3919" y="5589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6"/>
              <p:cNvSpPr/>
              <p:nvPr/>
            </p:nvSpPr>
            <p:spPr>
              <a:xfrm>
                <a:off x="1450025" y="3095550"/>
                <a:ext cx="17650" cy="20400"/>
              </a:xfrm>
              <a:custGeom>
                <a:avLst/>
                <a:gdLst/>
                <a:ahLst/>
                <a:cxnLst/>
                <a:rect l="l" t="t" r="r" b="b"/>
                <a:pathLst>
                  <a:path w="706" h="816" extrusionOk="0">
                    <a:moveTo>
                      <a:pt x="47" y="0"/>
                    </a:moveTo>
                    <a:lnTo>
                      <a:pt x="0" y="784"/>
                    </a:lnTo>
                    <a:cubicBezTo>
                      <a:pt x="220" y="800"/>
                      <a:pt x="439" y="815"/>
                      <a:pt x="659" y="815"/>
                    </a:cubicBezTo>
                    <a:lnTo>
                      <a:pt x="706" y="32"/>
                    </a:lnTo>
                    <a:cubicBezTo>
                      <a:pt x="486" y="32"/>
                      <a:pt x="267" y="16"/>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2" name="Google Shape;2352;p26"/>
            <p:cNvSpPr/>
            <p:nvPr/>
          </p:nvSpPr>
          <p:spPr>
            <a:xfrm rot="-1117008">
              <a:off x="1503975" y="3633504"/>
              <a:ext cx="360157" cy="355539"/>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3" name="Google Shape;2353;p26"/>
            <p:cNvGrpSpPr/>
            <p:nvPr/>
          </p:nvGrpSpPr>
          <p:grpSpPr>
            <a:xfrm>
              <a:off x="7500915" y="2095205"/>
              <a:ext cx="149200" cy="78518"/>
              <a:chOff x="4413624" y="2718752"/>
              <a:chExt cx="167716" cy="88262"/>
            </a:xfrm>
          </p:grpSpPr>
          <p:sp>
            <p:nvSpPr>
              <p:cNvPr id="2354" name="Google Shape;2354;p26"/>
              <p:cNvSpPr/>
              <p:nvPr/>
            </p:nvSpPr>
            <p:spPr>
              <a:xfrm flipH="1">
                <a:off x="4413624" y="2718752"/>
                <a:ext cx="104139" cy="54072"/>
              </a:xfrm>
              <a:custGeom>
                <a:avLst/>
                <a:gdLst/>
                <a:ahLst/>
                <a:cxnLst/>
                <a:rect l="l" t="t" r="r" b="b"/>
                <a:pathLst>
                  <a:path w="2991" h="1553" fill="none" extrusionOk="0">
                    <a:moveTo>
                      <a:pt x="2991" y="0"/>
                    </a:moveTo>
                    <a:lnTo>
                      <a:pt x="1" y="1553"/>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6"/>
              <p:cNvSpPr/>
              <p:nvPr/>
            </p:nvSpPr>
            <p:spPr>
              <a:xfrm flipH="1">
                <a:off x="4536808" y="2783930"/>
                <a:ext cx="44532" cy="23084"/>
              </a:xfrm>
              <a:custGeom>
                <a:avLst/>
                <a:gdLst/>
                <a:ahLst/>
                <a:cxnLst/>
                <a:rect l="l" t="t" r="r" b="b"/>
                <a:pathLst>
                  <a:path w="1279" h="663" fill="none" extrusionOk="0">
                    <a:moveTo>
                      <a:pt x="1279" y="0"/>
                    </a:moveTo>
                    <a:lnTo>
                      <a:pt x="1" y="662"/>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356" name="Google Shape;2356;p26"/>
          <p:cNvCxnSpPr/>
          <p:nvPr/>
        </p:nvCxnSpPr>
        <p:spPr>
          <a:xfrm rot="5400000">
            <a:off x="3327350" y="1936075"/>
            <a:ext cx="410700" cy="276600"/>
          </a:xfrm>
          <a:prstGeom prst="bentConnector3">
            <a:avLst>
              <a:gd name="adj1" fmla="val 50000"/>
            </a:avLst>
          </a:prstGeom>
          <a:noFill/>
          <a:ln w="19050" cap="flat" cmpd="sng">
            <a:solidFill>
              <a:schemeClr val="accent3"/>
            </a:solidFill>
            <a:prstDash val="solid"/>
            <a:round/>
            <a:headEnd type="none" w="med" len="med"/>
            <a:tailEnd type="oval" w="med" len="med"/>
          </a:ln>
        </p:spPr>
      </p:cxnSp>
      <p:sp>
        <p:nvSpPr>
          <p:cNvPr id="2358" name="Google Shape;2358;p26"/>
          <p:cNvSpPr/>
          <p:nvPr/>
        </p:nvSpPr>
        <p:spPr>
          <a:xfrm>
            <a:off x="1398886" y="1968860"/>
            <a:ext cx="410788" cy="398007"/>
          </a:xfrm>
          <a:custGeom>
            <a:avLst/>
            <a:gdLst/>
            <a:ahLst/>
            <a:cxnLst/>
            <a:rect l="l" t="t" r="r" b="b"/>
            <a:pathLst>
              <a:path w="14495" h="14044" extrusionOk="0">
                <a:moveTo>
                  <a:pt x="8719" y="0"/>
                </a:moveTo>
                <a:cubicBezTo>
                  <a:pt x="8696" y="0"/>
                  <a:pt x="8674" y="1"/>
                  <a:pt x="8651" y="1"/>
                </a:cubicBezTo>
                <a:cubicBezTo>
                  <a:pt x="7510" y="1"/>
                  <a:pt x="6848" y="640"/>
                  <a:pt x="6300" y="1485"/>
                </a:cubicBezTo>
                <a:cubicBezTo>
                  <a:pt x="5684" y="2421"/>
                  <a:pt x="4862" y="2854"/>
                  <a:pt x="3744" y="3151"/>
                </a:cubicBezTo>
                <a:cubicBezTo>
                  <a:pt x="2717" y="3425"/>
                  <a:pt x="1576" y="3653"/>
                  <a:pt x="868" y="4429"/>
                </a:cubicBezTo>
                <a:cubicBezTo>
                  <a:pt x="434" y="4909"/>
                  <a:pt x="183" y="5525"/>
                  <a:pt x="160" y="6141"/>
                </a:cubicBezTo>
                <a:cubicBezTo>
                  <a:pt x="1" y="11893"/>
                  <a:pt x="4041" y="13970"/>
                  <a:pt x="5365" y="14039"/>
                </a:cubicBezTo>
                <a:cubicBezTo>
                  <a:pt x="5419" y="14042"/>
                  <a:pt x="5474" y="14044"/>
                  <a:pt x="5528" y="14044"/>
                </a:cubicBezTo>
                <a:cubicBezTo>
                  <a:pt x="6916" y="14044"/>
                  <a:pt x="8088" y="12953"/>
                  <a:pt x="9450" y="12624"/>
                </a:cubicBezTo>
                <a:cubicBezTo>
                  <a:pt x="10112" y="12464"/>
                  <a:pt x="10820" y="12464"/>
                  <a:pt x="11459" y="12213"/>
                </a:cubicBezTo>
                <a:cubicBezTo>
                  <a:pt x="12281" y="11916"/>
                  <a:pt x="12920" y="11208"/>
                  <a:pt x="13239" y="10432"/>
                </a:cubicBezTo>
                <a:cubicBezTo>
                  <a:pt x="14495" y="7442"/>
                  <a:pt x="13924" y="4954"/>
                  <a:pt x="13353" y="3562"/>
                </a:cubicBezTo>
                <a:cubicBezTo>
                  <a:pt x="12943" y="2626"/>
                  <a:pt x="12281" y="1804"/>
                  <a:pt x="11459" y="1142"/>
                </a:cubicBezTo>
                <a:cubicBezTo>
                  <a:pt x="10699" y="517"/>
                  <a:pt x="9764" y="0"/>
                  <a:pt x="87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9" name="Google Shape;2359;p26"/>
          <p:cNvGrpSpPr/>
          <p:nvPr/>
        </p:nvGrpSpPr>
        <p:grpSpPr>
          <a:xfrm>
            <a:off x="1398869" y="1876522"/>
            <a:ext cx="185032" cy="199117"/>
            <a:chOff x="3472581" y="2195997"/>
            <a:chExt cx="185032" cy="199117"/>
          </a:xfrm>
        </p:grpSpPr>
        <p:sp>
          <p:nvSpPr>
            <p:cNvPr id="2360" name="Google Shape;2360;p26"/>
            <p:cNvSpPr/>
            <p:nvPr/>
          </p:nvSpPr>
          <p:spPr>
            <a:xfrm>
              <a:off x="3580613" y="2195997"/>
              <a:ext cx="77000" cy="199117"/>
            </a:xfrm>
            <a:custGeom>
              <a:avLst/>
              <a:gdLst/>
              <a:ahLst/>
              <a:cxnLst/>
              <a:rect l="l" t="t" r="r" b="b"/>
              <a:pathLst>
                <a:path w="2717" h="7026" extrusionOk="0">
                  <a:moveTo>
                    <a:pt x="1883" y="1"/>
                  </a:moveTo>
                  <a:cubicBezTo>
                    <a:pt x="1700" y="1"/>
                    <a:pt x="1477" y="62"/>
                    <a:pt x="1210" y="223"/>
                  </a:cubicBezTo>
                  <a:cubicBezTo>
                    <a:pt x="1210" y="223"/>
                    <a:pt x="1" y="2917"/>
                    <a:pt x="2078" y="7025"/>
                  </a:cubicBezTo>
                  <a:cubicBezTo>
                    <a:pt x="2078" y="7025"/>
                    <a:pt x="2084" y="7025"/>
                    <a:pt x="2096" y="7025"/>
                  </a:cubicBezTo>
                  <a:cubicBezTo>
                    <a:pt x="2189" y="7025"/>
                    <a:pt x="2615" y="7007"/>
                    <a:pt x="2717" y="6683"/>
                  </a:cubicBezTo>
                  <a:cubicBezTo>
                    <a:pt x="2717" y="6683"/>
                    <a:pt x="663" y="2255"/>
                    <a:pt x="2648" y="588"/>
                  </a:cubicBezTo>
                  <a:cubicBezTo>
                    <a:pt x="2648" y="588"/>
                    <a:pt x="2453" y="1"/>
                    <a:pt x="1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6"/>
            <p:cNvSpPr/>
            <p:nvPr/>
          </p:nvSpPr>
          <p:spPr>
            <a:xfrm>
              <a:off x="3472581" y="2269653"/>
              <a:ext cx="140396" cy="58182"/>
            </a:xfrm>
            <a:custGeom>
              <a:avLst/>
              <a:gdLst/>
              <a:ahLst/>
              <a:cxnLst/>
              <a:rect l="l" t="t" r="r" b="b"/>
              <a:pathLst>
                <a:path w="4954" h="2053" extrusionOk="0">
                  <a:moveTo>
                    <a:pt x="1945" y="1"/>
                  </a:moveTo>
                  <a:cubicBezTo>
                    <a:pt x="880" y="1"/>
                    <a:pt x="1" y="432"/>
                    <a:pt x="1" y="432"/>
                  </a:cubicBezTo>
                  <a:cubicBezTo>
                    <a:pt x="1" y="455"/>
                    <a:pt x="24" y="455"/>
                    <a:pt x="24" y="455"/>
                  </a:cubicBezTo>
                  <a:lnTo>
                    <a:pt x="4954" y="2052"/>
                  </a:lnTo>
                  <a:cubicBezTo>
                    <a:pt x="4208" y="414"/>
                    <a:pt x="2988" y="1"/>
                    <a:pt x="1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2" name="Google Shape;2362;p26"/>
          <p:cNvSpPr txBox="1"/>
          <p:nvPr/>
        </p:nvSpPr>
        <p:spPr>
          <a:xfrm>
            <a:off x="720000" y="3683225"/>
            <a:ext cx="1928100" cy="354000"/>
          </a:xfrm>
          <a:prstGeom prst="rect">
            <a:avLst/>
          </a:prstGeom>
          <a:noFill/>
          <a:ln>
            <a:noFill/>
          </a:ln>
        </p:spPr>
        <p:txBody>
          <a:bodyPr spcFirstLastPara="1" wrap="square" lIns="0" tIns="0" rIns="0" bIns="0" anchor="ctr" anchorCtr="0">
            <a:noAutofit/>
          </a:bodyPr>
          <a:lstStyle/>
          <a:p>
            <a:pPr algn="ctr"/>
            <a:r>
              <a:rPr lang="en" sz="2000" b="1">
                <a:solidFill>
                  <a:schemeClr val="dk1"/>
                </a:solidFill>
                <a:latin typeface="Didact Gothic"/>
                <a:sym typeface="Didact Gothic"/>
              </a:rPr>
              <a:t>Fine Arts</a:t>
            </a:r>
            <a:endParaRPr lang="en-US">
              <a:solidFill>
                <a:schemeClr val="dk1"/>
              </a:solidFill>
            </a:endParaRPr>
          </a:p>
        </p:txBody>
      </p:sp>
      <p:sp>
        <p:nvSpPr>
          <p:cNvPr id="2363" name="Google Shape;2363;p26"/>
          <p:cNvSpPr txBox="1"/>
          <p:nvPr/>
        </p:nvSpPr>
        <p:spPr>
          <a:xfrm>
            <a:off x="4799306" y="3858470"/>
            <a:ext cx="1928100" cy="354000"/>
          </a:xfrm>
          <a:prstGeom prst="rect">
            <a:avLst/>
          </a:prstGeom>
          <a:noFill/>
          <a:ln>
            <a:noFill/>
          </a:ln>
        </p:spPr>
        <p:txBody>
          <a:bodyPr spcFirstLastPara="1" wrap="square" lIns="0" tIns="0" rIns="0" bIns="0" anchor="ctr" anchorCtr="0">
            <a:noAutofit/>
          </a:bodyPr>
          <a:lstStyle/>
          <a:p>
            <a:pPr algn="ctr"/>
            <a:r>
              <a:rPr lang="en" sz="2000" b="1">
                <a:solidFill>
                  <a:schemeClr val="dk1"/>
                </a:solidFill>
                <a:latin typeface="Didact Gothic"/>
                <a:sym typeface="Didact Gothic"/>
              </a:rPr>
              <a:t>Foundational Numeracy</a:t>
            </a:r>
            <a:endParaRPr lang="en-US" sz="2000">
              <a:solidFill>
                <a:schemeClr val="dk1"/>
              </a:solidFill>
              <a:latin typeface="Didact Gothic"/>
            </a:endParaRPr>
          </a:p>
        </p:txBody>
      </p:sp>
      <p:sp>
        <p:nvSpPr>
          <p:cNvPr id="2365" name="Google Shape;2365;p26"/>
          <p:cNvSpPr txBox="1"/>
          <p:nvPr/>
        </p:nvSpPr>
        <p:spPr>
          <a:xfrm>
            <a:off x="5348731" y="1829058"/>
            <a:ext cx="1928100" cy="746700"/>
          </a:xfrm>
          <a:prstGeom prst="rect">
            <a:avLst/>
          </a:prstGeom>
          <a:noFill/>
          <a:ln>
            <a:noFill/>
          </a:ln>
        </p:spPr>
        <p:txBody>
          <a:bodyPr spcFirstLastPara="1" wrap="square" lIns="0" tIns="0" rIns="0" bIns="0" anchor="ctr" anchorCtr="0">
            <a:noAutofit/>
          </a:bodyPr>
          <a:lstStyle/>
          <a:p>
            <a:pPr algn="ctr"/>
            <a:r>
              <a:rPr lang="en" sz="2000" b="1">
                <a:solidFill>
                  <a:schemeClr val="dk1"/>
                </a:solidFill>
                <a:latin typeface="Didact Gothic"/>
                <a:sym typeface="Didact Gothic"/>
              </a:rPr>
              <a:t>Citizenship &amp; Identity</a:t>
            </a:r>
            <a:endParaRPr lang="en-US">
              <a:solidFill>
                <a:schemeClr val="dk1"/>
              </a:solidFill>
            </a:endParaRPr>
          </a:p>
        </p:txBody>
      </p:sp>
      <p:cxnSp>
        <p:nvCxnSpPr>
          <p:cNvPr id="2366" name="Google Shape;2366;p26"/>
          <p:cNvCxnSpPr/>
          <p:nvPr/>
        </p:nvCxnSpPr>
        <p:spPr>
          <a:xfrm>
            <a:off x="5896550" y="2518025"/>
            <a:ext cx="21165" cy="428900"/>
          </a:xfrm>
          <a:prstGeom prst="straightConnector1">
            <a:avLst/>
          </a:prstGeom>
          <a:noFill/>
          <a:ln w="19050" cap="flat" cmpd="sng">
            <a:solidFill>
              <a:schemeClr val="accent3"/>
            </a:solidFill>
            <a:prstDash val="solid"/>
            <a:round/>
            <a:headEnd type="none" w="med" len="med"/>
            <a:tailEnd type="oval" w="med" len="med"/>
          </a:ln>
        </p:spPr>
      </p:cxnSp>
      <p:cxnSp>
        <p:nvCxnSpPr>
          <p:cNvPr id="2367" name="Google Shape;2367;p26"/>
          <p:cNvCxnSpPr/>
          <p:nvPr/>
        </p:nvCxnSpPr>
        <p:spPr>
          <a:xfrm rot="5400000">
            <a:off x="7007150" y="3200675"/>
            <a:ext cx="410700" cy="276600"/>
          </a:xfrm>
          <a:prstGeom prst="bentConnector3">
            <a:avLst>
              <a:gd name="adj1" fmla="val 50000"/>
            </a:avLst>
          </a:prstGeom>
          <a:noFill/>
          <a:ln w="19050" cap="flat" cmpd="sng">
            <a:solidFill>
              <a:schemeClr val="accent3"/>
            </a:solidFill>
            <a:prstDash val="solid"/>
            <a:round/>
            <a:headEnd type="none" w="med" len="med"/>
            <a:tailEnd type="oval" w="med" len="med"/>
          </a:ln>
        </p:spPr>
      </p:cxnSp>
      <p:cxnSp>
        <p:nvCxnSpPr>
          <p:cNvPr id="2" name="Google Shape;2386;p27">
            <a:extLst>
              <a:ext uri="{FF2B5EF4-FFF2-40B4-BE49-F238E27FC236}">
                <a16:creationId xmlns:a16="http://schemas.microsoft.com/office/drawing/2014/main" id="{24CDF2D2-E5AB-49E2-8410-09A52A89D1F5}"/>
              </a:ext>
            </a:extLst>
          </p:cNvPr>
          <p:cNvCxnSpPr/>
          <p:nvPr/>
        </p:nvCxnSpPr>
        <p:spPr>
          <a:xfrm rot="10800000" flipH="1">
            <a:off x="4949419" y="3099060"/>
            <a:ext cx="81900" cy="764100"/>
          </a:xfrm>
          <a:prstGeom prst="bentConnector4">
            <a:avLst>
              <a:gd name="adj1" fmla="val -290751"/>
              <a:gd name="adj2" fmla="val 61582"/>
            </a:avLst>
          </a:prstGeom>
          <a:noFill/>
          <a:ln w="19050" cap="flat" cmpd="sng">
            <a:solidFill>
              <a:schemeClr val="accent3"/>
            </a:solidFill>
            <a:prstDash val="solid"/>
            <a:round/>
            <a:headEnd type="none" w="med" len="med"/>
            <a:tailEnd type="oval" w="med" len="med"/>
          </a:ln>
        </p:spPr>
      </p:cxnSp>
      <p:cxnSp>
        <p:nvCxnSpPr>
          <p:cNvPr id="3" name="Google Shape;2366;p26">
            <a:extLst>
              <a:ext uri="{FF2B5EF4-FFF2-40B4-BE49-F238E27FC236}">
                <a16:creationId xmlns:a16="http://schemas.microsoft.com/office/drawing/2014/main" id="{772B18F7-00A5-657B-9549-91035DB4E95C}"/>
              </a:ext>
            </a:extLst>
          </p:cNvPr>
          <p:cNvCxnSpPr>
            <a:cxnSpLocks/>
          </p:cNvCxnSpPr>
          <p:nvPr/>
        </p:nvCxnSpPr>
        <p:spPr>
          <a:xfrm>
            <a:off x="4446633" y="2782608"/>
            <a:ext cx="0" cy="365400"/>
          </a:xfrm>
          <a:prstGeom prst="straightConnector1">
            <a:avLst/>
          </a:prstGeom>
          <a:noFill/>
          <a:ln w="19050" cap="flat" cmpd="sng">
            <a:solidFill>
              <a:schemeClr val="accent3"/>
            </a:solidFill>
            <a:prstDash val="solid"/>
            <a:round/>
            <a:headEnd type="none" w="med" len="med"/>
            <a:tailEnd type="oval" w="med" len="med"/>
          </a:ln>
        </p:spPr>
      </p:cxnSp>
      <p:sp>
        <p:nvSpPr>
          <p:cNvPr id="4" name="TextBox 3">
            <a:extLst>
              <a:ext uri="{FF2B5EF4-FFF2-40B4-BE49-F238E27FC236}">
                <a16:creationId xmlns:a16="http://schemas.microsoft.com/office/drawing/2014/main" id="{0CEFA666-7DFB-66F0-5308-9CC91B22037E}"/>
              </a:ext>
            </a:extLst>
          </p:cNvPr>
          <p:cNvSpPr txBox="1"/>
          <p:nvPr/>
        </p:nvSpPr>
        <p:spPr>
          <a:xfrm>
            <a:off x="3782484" y="193039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rgbClr val="0C0044"/>
                </a:solidFill>
                <a:latin typeface="Didact Gothic"/>
              </a:rPr>
              <a:t>Environmental &amp; Community</a:t>
            </a:r>
            <a:endParaRPr lang="en-US" sz="1800"/>
          </a:p>
          <a:p>
            <a:r>
              <a:rPr lang="en-US" sz="1800" b="1">
                <a:solidFill>
                  <a:srgbClr val="0C0044"/>
                </a:solidFill>
                <a:latin typeface="Didact Gothic"/>
              </a:rPr>
              <a:t> Awareness</a:t>
            </a:r>
            <a:endParaRPr 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9"/>
        <p:cNvGrpSpPr/>
        <p:nvPr/>
      </p:nvGrpSpPr>
      <p:grpSpPr>
        <a:xfrm>
          <a:off x="0" y="0"/>
          <a:ext cx="0" cy="0"/>
          <a:chOff x="0" y="0"/>
          <a:chExt cx="0" cy="0"/>
        </a:xfrm>
      </p:grpSpPr>
      <p:sp>
        <p:nvSpPr>
          <p:cNvPr id="2450" name="Google Shape;2450;p30"/>
          <p:cNvSpPr txBox="1">
            <a:spLocks noGrp="1"/>
          </p:cNvSpPr>
          <p:nvPr>
            <p:ph type="title"/>
          </p:nvPr>
        </p:nvSpPr>
        <p:spPr>
          <a:xfrm>
            <a:off x="4572000" y="445025"/>
            <a:ext cx="3852000" cy="5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a:solidFill>
                  <a:schemeClr val="accent1"/>
                </a:solidFill>
              </a:rPr>
              <a:t>How to Register</a:t>
            </a:r>
            <a:endParaRPr/>
          </a:p>
        </p:txBody>
      </p:sp>
      <p:grpSp>
        <p:nvGrpSpPr>
          <p:cNvPr id="2451" name="Google Shape;2451;p30"/>
          <p:cNvGrpSpPr/>
          <p:nvPr/>
        </p:nvGrpSpPr>
        <p:grpSpPr>
          <a:xfrm>
            <a:off x="1271789" y="1777086"/>
            <a:ext cx="2492384" cy="2786487"/>
            <a:chOff x="1430563" y="1698786"/>
            <a:chExt cx="2492384" cy="2786487"/>
          </a:xfrm>
        </p:grpSpPr>
        <p:grpSp>
          <p:nvGrpSpPr>
            <p:cNvPr id="2452" name="Google Shape;2452;p30"/>
            <p:cNvGrpSpPr/>
            <p:nvPr/>
          </p:nvGrpSpPr>
          <p:grpSpPr>
            <a:xfrm>
              <a:off x="1430563" y="3157929"/>
              <a:ext cx="2492263" cy="578239"/>
              <a:chOff x="1368853" y="2595231"/>
              <a:chExt cx="1521993" cy="353102"/>
            </a:xfrm>
          </p:grpSpPr>
          <p:sp>
            <p:nvSpPr>
              <p:cNvPr id="2453" name="Google Shape;2453;p30"/>
              <p:cNvSpPr/>
              <p:nvPr/>
            </p:nvSpPr>
            <p:spPr>
              <a:xfrm>
                <a:off x="1368853" y="2595231"/>
                <a:ext cx="1521993" cy="353102"/>
              </a:xfrm>
              <a:custGeom>
                <a:avLst/>
                <a:gdLst/>
                <a:ahLst/>
                <a:cxnLst/>
                <a:rect l="l" t="t" r="r" b="b"/>
                <a:pathLst>
                  <a:path w="33513" h="7775" extrusionOk="0">
                    <a:moveTo>
                      <a:pt x="3888" y="0"/>
                    </a:moveTo>
                    <a:cubicBezTo>
                      <a:pt x="1740" y="0"/>
                      <a:pt x="0" y="1740"/>
                      <a:pt x="0" y="3887"/>
                    </a:cubicBezTo>
                    <a:cubicBezTo>
                      <a:pt x="0" y="6035"/>
                      <a:pt x="1740" y="7775"/>
                      <a:pt x="3888" y="7775"/>
                    </a:cubicBezTo>
                    <a:lnTo>
                      <a:pt x="33512" y="7775"/>
                    </a:lnTo>
                    <a:cubicBezTo>
                      <a:pt x="33230" y="6630"/>
                      <a:pt x="33058" y="5298"/>
                      <a:pt x="33058" y="3887"/>
                    </a:cubicBezTo>
                    <a:cubicBezTo>
                      <a:pt x="33058" y="2492"/>
                      <a:pt x="33230" y="1160"/>
                      <a:pt x="33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4" name="Google Shape;2454;p30"/>
              <p:cNvSpPr/>
              <p:nvPr/>
            </p:nvSpPr>
            <p:spPr>
              <a:xfrm>
                <a:off x="1452144" y="2641509"/>
                <a:ext cx="1429437" cy="261272"/>
              </a:xfrm>
              <a:custGeom>
                <a:avLst/>
                <a:gdLst/>
                <a:ahLst/>
                <a:cxnLst/>
                <a:rect l="l" t="t" r="r" b="b"/>
                <a:pathLst>
                  <a:path w="31475" h="5753" extrusionOk="0">
                    <a:moveTo>
                      <a:pt x="2869" y="0"/>
                    </a:moveTo>
                    <a:cubicBezTo>
                      <a:pt x="1286" y="0"/>
                      <a:pt x="0" y="1285"/>
                      <a:pt x="0" y="2868"/>
                    </a:cubicBezTo>
                    <a:cubicBezTo>
                      <a:pt x="0" y="4467"/>
                      <a:pt x="1286" y="5753"/>
                      <a:pt x="2869" y="5753"/>
                    </a:cubicBezTo>
                    <a:lnTo>
                      <a:pt x="31474" y="5753"/>
                    </a:lnTo>
                    <a:cubicBezTo>
                      <a:pt x="31318" y="4859"/>
                      <a:pt x="31224" y="3887"/>
                      <a:pt x="31224" y="2868"/>
                    </a:cubicBezTo>
                    <a:cubicBezTo>
                      <a:pt x="31224" y="1865"/>
                      <a:pt x="31318" y="894"/>
                      <a:pt x="31474" y="0"/>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5" name="Google Shape;2455;p30"/>
              <p:cNvSpPr/>
              <p:nvPr/>
            </p:nvSpPr>
            <p:spPr>
              <a:xfrm>
                <a:off x="1368853" y="2771759"/>
                <a:ext cx="1521993" cy="176574"/>
              </a:xfrm>
              <a:custGeom>
                <a:avLst/>
                <a:gdLst/>
                <a:ahLst/>
                <a:cxnLst/>
                <a:rect l="l" t="t" r="r" b="b"/>
                <a:pathLst>
                  <a:path w="33513" h="3888" extrusionOk="0">
                    <a:moveTo>
                      <a:pt x="0" y="0"/>
                    </a:moveTo>
                    <a:cubicBezTo>
                      <a:pt x="0" y="2148"/>
                      <a:pt x="1740" y="3888"/>
                      <a:pt x="3888" y="3888"/>
                    </a:cubicBezTo>
                    <a:lnTo>
                      <a:pt x="33512" y="3888"/>
                    </a:lnTo>
                    <a:cubicBezTo>
                      <a:pt x="33434" y="3574"/>
                      <a:pt x="33355" y="3229"/>
                      <a:pt x="33308" y="2885"/>
                    </a:cubicBezTo>
                    <a:cubicBezTo>
                      <a:pt x="33261" y="2665"/>
                      <a:pt x="33230" y="2446"/>
                      <a:pt x="33199" y="2226"/>
                    </a:cubicBezTo>
                    <a:cubicBezTo>
                      <a:pt x="33199" y="2211"/>
                      <a:pt x="33199" y="2195"/>
                      <a:pt x="33199" y="2179"/>
                    </a:cubicBezTo>
                    <a:cubicBezTo>
                      <a:pt x="33167" y="1960"/>
                      <a:pt x="33136" y="1725"/>
                      <a:pt x="33120" y="1490"/>
                    </a:cubicBezTo>
                    <a:cubicBezTo>
                      <a:pt x="33120" y="1490"/>
                      <a:pt x="33120" y="1474"/>
                      <a:pt x="33120" y="1474"/>
                    </a:cubicBezTo>
                    <a:cubicBezTo>
                      <a:pt x="33105" y="1254"/>
                      <a:pt x="33089" y="1051"/>
                      <a:pt x="33073" y="847"/>
                    </a:cubicBezTo>
                    <a:cubicBezTo>
                      <a:pt x="33073" y="784"/>
                      <a:pt x="33073" y="737"/>
                      <a:pt x="33073" y="690"/>
                    </a:cubicBezTo>
                    <a:cubicBezTo>
                      <a:pt x="33058" y="455"/>
                      <a:pt x="33058" y="236"/>
                      <a:pt x="33058" y="0"/>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456" name="Google Shape;2456;p30"/>
            <p:cNvGrpSpPr/>
            <p:nvPr/>
          </p:nvGrpSpPr>
          <p:grpSpPr>
            <a:xfrm>
              <a:off x="1430563" y="3907033"/>
              <a:ext cx="2492263" cy="578239"/>
              <a:chOff x="1368853" y="2992430"/>
              <a:chExt cx="1521993" cy="353102"/>
            </a:xfrm>
          </p:grpSpPr>
          <p:sp>
            <p:nvSpPr>
              <p:cNvPr id="2457" name="Google Shape;2457;p30"/>
              <p:cNvSpPr/>
              <p:nvPr/>
            </p:nvSpPr>
            <p:spPr>
              <a:xfrm>
                <a:off x="1368853" y="2992430"/>
                <a:ext cx="1521993" cy="353102"/>
              </a:xfrm>
              <a:custGeom>
                <a:avLst/>
                <a:gdLst/>
                <a:ahLst/>
                <a:cxnLst/>
                <a:rect l="l" t="t" r="r" b="b"/>
                <a:pathLst>
                  <a:path w="33513" h="7775" extrusionOk="0">
                    <a:moveTo>
                      <a:pt x="3888" y="1"/>
                    </a:moveTo>
                    <a:cubicBezTo>
                      <a:pt x="1740" y="1"/>
                      <a:pt x="0" y="1740"/>
                      <a:pt x="0" y="3888"/>
                    </a:cubicBezTo>
                    <a:cubicBezTo>
                      <a:pt x="0" y="6035"/>
                      <a:pt x="1740" y="7775"/>
                      <a:pt x="3888" y="7775"/>
                    </a:cubicBezTo>
                    <a:lnTo>
                      <a:pt x="33512" y="7775"/>
                    </a:lnTo>
                    <a:cubicBezTo>
                      <a:pt x="33230" y="6615"/>
                      <a:pt x="33058" y="5298"/>
                      <a:pt x="33058" y="3888"/>
                    </a:cubicBezTo>
                    <a:cubicBezTo>
                      <a:pt x="33058" y="2477"/>
                      <a:pt x="33230" y="1160"/>
                      <a:pt x="33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8" name="Google Shape;2458;p30"/>
              <p:cNvSpPr/>
              <p:nvPr/>
            </p:nvSpPr>
            <p:spPr>
              <a:xfrm>
                <a:off x="1452144" y="3038708"/>
                <a:ext cx="1429437" cy="260591"/>
              </a:xfrm>
              <a:custGeom>
                <a:avLst/>
                <a:gdLst/>
                <a:ahLst/>
                <a:cxnLst/>
                <a:rect l="l" t="t" r="r" b="b"/>
                <a:pathLst>
                  <a:path w="31475" h="5738" extrusionOk="0">
                    <a:moveTo>
                      <a:pt x="2869" y="0"/>
                    </a:moveTo>
                    <a:cubicBezTo>
                      <a:pt x="1286" y="0"/>
                      <a:pt x="0" y="1286"/>
                      <a:pt x="0" y="2869"/>
                    </a:cubicBezTo>
                    <a:cubicBezTo>
                      <a:pt x="0" y="4452"/>
                      <a:pt x="1286" y="5737"/>
                      <a:pt x="2869" y="5737"/>
                    </a:cubicBezTo>
                    <a:lnTo>
                      <a:pt x="31474" y="5737"/>
                    </a:lnTo>
                    <a:cubicBezTo>
                      <a:pt x="31318" y="4844"/>
                      <a:pt x="31224" y="3872"/>
                      <a:pt x="31224" y="2869"/>
                    </a:cubicBezTo>
                    <a:cubicBezTo>
                      <a:pt x="31224" y="1850"/>
                      <a:pt x="31318" y="894"/>
                      <a:pt x="31474" y="0"/>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9" name="Google Shape;2459;p30"/>
              <p:cNvSpPr/>
              <p:nvPr/>
            </p:nvSpPr>
            <p:spPr>
              <a:xfrm>
                <a:off x="1368853" y="3168958"/>
                <a:ext cx="1521993" cy="176574"/>
              </a:xfrm>
              <a:custGeom>
                <a:avLst/>
                <a:gdLst/>
                <a:ahLst/>
                <a:cxnLst/>
                <a:rect l="l" t="t" r="r" b="b"/>
                <a:pathLst>
                  <a:path w="33513" h="3888" extrusionOk="0">
                    <a:moveTo>
                      <a:pt x="0" y="1"/>
                    </a:moveTo>
                    <a:cubicBezTo>
                      <a:pt x="0" y="2148"/>
                      <a:pt x="1740" y="3888"/>
                      <a:pt x="3888" y="3888"/>
                    </a:cubicBezTo>
                    <a:lnTo>
                      <a:pt x="33512" y="3888"/>
                    </a:lnTo>
                    <a:cubicBezTo>
                      <a:pt x="33434" y="3559"/>
                      <a:pt x="33355" y="3214"/>
                      <a:pt x="33308" y="2869"/>
                    </a:cubicBezTo>
                    <a:cubicBezTo>
                      <a:pt x="33261" y="2650"/>
                      <a:pt x="33230" y="2430"/>
                      <a:pt x="33199" y="2211"/>
                    </a:cubicBezTo>
                    <a:cubicBezTo>
                      <a:pt x="33199" y="2195"/>
                      <a:pt x="33199" y="2179"/>
                      <a:pt x="33199" y="2164"/>
                    </a:cubicBezTo>
                    <a:cubicBezTo>
                      <a:pt x="33167" y="1944"/>
                      <a:pt x="33136" y="1709"/>
                      <a:pt x="33120" y="1490"/>
                    </a:cubicBezTo>
                    <a:cubicBezTo>
                      <a:pt x="33120" y="1474"/>
                      <a:pt x="33120" y="1474"/>
                      <a:pt x="33120" y="1458"/>
                    </a:cubicBezTo>
                    <a:cubicBezTo>
                      <a:pt x="33105" y="1255"/>
                      <a:pt x="33089" y="1051"/>
                      <a:pt x="33073" y="832"/>
                    </a:cubicBezTo>
                    <a:cubicBezTo>
                      <a:pt x="33073" y="784"/>
                      <a:pt x="33073" y="722"/>
                      <a:pt x="33073" y="675"/>
                    </a:cubicBezTo>
                    <a:cubicBezTo>
                      <a:pt x="33058" y="455"/>
                      <a:pt x="33058" y="220"/>
                      <a:pt x="33058" y="1"/>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460" name="Google Shape;2460;p30"/>
            <p:cNvGrpSpPr/>
            <p:nvPr/>
          </p:nvGrpSpPr>
          <p:grpSpPr>
            <a:xfrm>
              <a:off x="2224357" y="1698786"/>
              <a:ext cx="1698469" cy="578239"/>
              <a:chOff x="1853613" y="1797970"/>
              <a:chExt cx="1037233" cy="353102"/>
            </a:xfrm>
          </p:grpSpPr>
          <p:sp>
            <p:nvSpPr>
              <p:cNvPr id="2461" name="Google Shape;2461;p30"/>
              <p:cNvSpPr/>
              <p:nvPr/>
            </p:nvSpPr>
            <p:spPr>
              <a:xfrm>
                <a:off x="1853613" y="1797970"/>
                <a:ext cx="1037233" cy="353102"/>
              </a:xfrm>
              <a:custGeom>
                <a:avLst/>
                <a:gdLst/>
                <a:ahLst/>
                <a:cxnLst/>
                <a:rect l="l" t="t" r="r" b="b"/>
                <a:pathLst>
                  <a:path w="22839" h="7775" extrusionOk="0">
                    <a:moveTo>
                      <a:pt x="3888" y="0"/>
                    </a:moveTo>
                    <a:cubicBezTo>
                      <a:pt x="1740" y="0"/>
                      <a:pt x="1" y="1740"/>
                      <a:pt x="1" y="3887"/>
                    </a:cubicBezTo>
                    <a:cubicBezTo>
                      <a:pt x="1" y="6035"/>
                      <a:pt x="1740" y="7774"/>
                      <a:pt x="3888" y="7774"/>
                    </a:cubicBezTo>
                    <a:lnTo>
                      <a:pt x="22838" y="7774"/>
                    </a:lnTo>
                    <a:cubicBezTo>
                      <a:pt x="22556" y="6615"/>
                      <a:pt x="22384" y="5298"/>
                      <a:pt x="22384" y="3887"/>
                    </a:cubicBezTo>
                    <a:cubicBezTo>
                      <a:pt x="22384" y="2477"/>
                      <a:pt x="22556" y="1160"/>
                      <a:pt x="22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2" name="Google Shape;2462;p30"/>
              <p:cNvSpPr/>
              <p:nvPr/>
            </p:nvSpPr>
            <p:spPr>
              <a:xfrm>
                <a:off x="1936904" y="1844203"/>
                <a:ext cx="944677" cy="260591"/>
              </a:xfrm>
              <a:custGeom>
                <a:avLst/>
                <a:gdLst/>
                <a:ahLst/>
                <a:cxnLst/>
                <a:rect l="l" t="t" r="r" b="b"/>
                <a:pathLst>
                  <a:path w="20801" h="5738" extrusionOk="0">
                    <a:moveTo>
                      <a:pt x="2869" y="1"/>
                    </a:moveTo>
                    <a:cubicBezTo>
                      <a:pt x="1286" y="1"/>
                      <a:pt x="1" y="1286"/>
                      <a:pt x="1" y="2869"/>
                    </a:cubicBezTo>
                    <a:cubicBezTo>
                      <a:pt x="1" y="4452"/>
                      <a:pt x="1286" y="5738"/>
                      <a:pt x="2869" y="5738"/>
                    </a:cubicBezTo>
                    <a:lnTo>
                      <a:pt x="20800" y="5738"/>
                    </a:lnTo>
                    <a:cubicBezTo>
                      <a:pt x="20644" y="4844"/>
                      <a:pt x="20550" y="3872"/>
                      <a:pt x="20550" y="2869"/>
                    </a:cubicBezTo>
                    <a:cubicBezTo>
                      <a:pt x="20550" y="1850"/>
                      <a:pt x="20644" y="894"/>
                      <a:pt x="20800" y="1"/>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463" name="Google Shape;2463;p30"/>
            <p:cNvSpPr/>
            <p:nvPr/>
          </p:nvSpPr>
          <p:spPr>
            <a:xfrm>
              <a:off x="2224410" y="1987714"/>
              <a:ext cx="1698536" cy="289151"/>
            </a:xfrm>
            <a:custGeom>
              <a:avLst/>
              <a:gdLst/>
              <a:ahLst/>
              <a:cxnLst/>
              <a:rect l="l" t="t" r="r" b="b"/>
              <a:pathLst>
                <a:path w="22839" h="3888" extrusionOk="0">
                  <a:moveTo>
                    <a:pt x="1" y="0"/>
                  </a:moveTo>
                  <a:cubicBezTo>
                    <a:pt x="1" y="2148"/>
                    <a:pt x="1740" y="3887"/>
                    <a:pt x="3888" y="3887"/>
                  </a:cubicBezTo>
                  <a:lnTo>
                    <a:pt x="22838" y="3887"/>
                  </a:lnTo>
                  <a:cubicBezTo>
                    <a:pt x="22760" y="3558"/>
                    <a:pt x="22681" y="3213"/>
                    <a:pt x="22634" y="2869"/>
                  </a:cubicBezTo>
                  <a:cubicBezTo>
                    <a:pt x="22587" y="2649"/>
                    <a:pt x="22556" y="2430"/>
                    <a:pt x="22525" y="2210"/>
                  </a:cubicBezTo>
                  <a:cubicBezTo>
                    <a:pt x="22525" y="2195"/>
                    <a:pt x="22525" y="2179"/>
                    <a:pt x="22525" y="2163"/>
                  </a:cubicBezTo>
                  <a:cubicBezTo>
                    <a:pt x="22493" y="1944"/>
                    <a:pt x="22462" y="1709"/>
                    <a:pt x="22446" y="1489"/>
                  </a:cubicBezTo>
                  <a:cubicBezTo>
                    <a:pt x="22446" y="1474"/>
                    <a:pt x="22446" y="1474"/>
                    <a:pt x="22446" y="1458"/>
                  </a:cubicBezTo>
                  <a:cubicBezTo>
                    <a:pt x="22431" y="1254"/>
                    <a:pt x="22415" y="1050"/>
                    <a:pt x="22399" y="831"/>
                  </a:cubicBezTo>
                  <a:cubicBezTo>
                    <a:pt x="22399" y="784"/>
                    <a:pt x="22399" y="721"/>
                    <a:pt x="22399" y="674"/>
                  </a:cubicBezTo>
                  <a:cubicBezTo>
                    <a:pt x="22384" y="455"/>
                    <a:pt x="22384" y="220"/>
                    <a:pt x="22384" y="0"/>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464" name="Google Shape;2464;p30"/>
            <p:cNvGrpSpPr/>
            <p:nvPr/>
          </p:nvGrpSpPr>
          <p:grpSpPr>
            <a:xfrm>
              <a:off x="1769751" y="2408795"/>
              <a:ext cx="2153075" cy="578314"/>
              <a:chOff x="1575991" y="2196578"/>
              <a:chExt cx="1314855" cy="353147"/>
            </a:xfrm>
          </p:grpSpPr>
          <p:sp>
            <p:nvSpPr>
              <p:cNvPr id="2465" name="Google Shape;2465;p30"/>
              <p:cNvSpPr/>
              <p:nvPr/>
            </p:nvSpPr>
            <p:spPr>
              <a:xfrm>
                <a:off x="1575991" y="2196578"/>
                <a:ext cx="1314855" cy="353147"/>
              </a:xfrm>
              <a:custGeom>
                <a:avLst/>
                <a:gdLst/>
                <a:ahLst/>
                <a:cxnLst/>
                <a:rect l="l" t="t" r="r" b="b"/>
                <a:pathLst>
                  <a:path w="28952" h="7776" extrusionOk="0">
                    <a:moveTo>
                      <a:pt x="3888" y="1"/>
                    </a:moveTo>
                    <a:cubicBezTo>
                      <a:pt x="1740" y="1"/>
                      <a:pt x="1" y="1740"/>
                      <a:pt x="1" y="3888"/>
                    </a:cubicBezTo>
                    <a:cubicBezTo>
                      <a:pt x="1" y="6035"/>
                      <a:pt x="1740" y="7775"/>
                      <a:pt x="3888" y="7775"/>
                    </a:cubicBezTo>
                    <a:lnTo>
                      <a:pt x="28951" y="7775"/>
                    </a:lnTo>
                    <a:cubicBezTo>
                      <a:pt x="28669" y="6615"/>
                      <a:pt x="28497" y="5299"/>
                      <a:pt x="28497" y="3888"/>
                    </a:cubicBezTo>
                    <a:cubicBezTo>
                      <a:pt x="28497" y="2477"/>
                      <a:pt x="28669" y="1161"/>
                      <a:pt x="289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6" name="Google Shape;2466;p30"/>
              <p:cNvSpPr/>
              <p:nvPr/>
            </p:nvSpPr>
            <p:spPr>
              <a:xfrm>
                <a:off x="1659282" y="2242856"/>
                <a:ext cx="1222299" cy="260591"/>
              </a:xfrm>
              <a:custGeom>
                <a:avLst/>
                <a:gdLst/>
                <a:ahLst/>
                <a:cxnLst/>
                <a:rect l="l" t="t" r="r" b="b"/>
                <a:pathLst>
                  <a:path w="26914" h="5738" extrusionOk="0">
                    <a:moveTo>
                      <a:pt x="2869" y="0"/>
                    </a:moveTo>
                    <a:cubicBezTo>
                      <a:pt x="1286" y="0"/>
                      <a:pt x="1" y="1286"/>
                      <a:pt x="1" y="2869"/>
                    </a:cubicBezTo>
                    <a:cubicBezTo>
                      <a:pt x="1" y="4452"/>
                      <a:pt x="1286" y="5737"/>
                      <a:pt x="2869" y="5737"/>
                    </a:cubicBezTo>
                    <a:lnTo>
                      <a:pt x="26913" y="5737"/>
                    </a:lnTo>
                    <a:cubicBezTo>
                      <a:pt x="26757" y="4844"/>
                      <a:pt x="26663" y="3888"/>
                      <a:pt x="26663" y="2869"/>
                    </a:cubicBezTo>
                    <a:cubicBezTo>
                      <a:pt x="26663" y="1866"/>
                      <a:pt x="26757" y="894"/>
                      <a:pt x="26913" y="0"/>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7" name="Google Shape;2467;p30"/>
              <p:cNvSpPr/>
              <p:nvPr/>
            </p:nvSpPr>
            <p:spPr>
              <a:xfrm>
                <a:off x="1575991" y="2373106"/>
                <a:ext cx="1314855" cy="176619"/>
              </a:xfrm>
              <a:custGeom>
                <a:avLst/>
                <a:gdLst/>
                <a:ahLst/>
                <a:cxnLst/>
                <a:rect l="l" t="t" r="r" b="b"/>
                <a:pathLst>
                  <a:path w="28952" h="3889" extrusionOk="0">
                    <a:moveTo>
                      <a:pt x="1" y="1"/>
                    </a:moveTo>
                    <a:cubicBezTo>
                      <a:pt x="1" y="2148"/>
                      <a:pt x="1740" y="3888"/>
                      <a:pt x="3888" y="3888"/>
                    </a:cubicBezTo>
                    <a:lnTo>
                      <a:pt x="28951" y="3888"/>
                    </a:lnTo>
                    <a:cubicBezTo>
                      <a:pt x="28873" y="3559"/>
                      <a:pt x="28794" y="3230"/>
                      <a:pt x="28747" y="2869"/>
                    </a:cubicBezTo>
                    <a:cubicBezTo>
                      <a:pt x="28700" y="2666"/>
                      <a:pt x="28669" y="2446"/>
                      <a:pt x="28638" y="2211"/>
                    </a:cubicBezTo>
                    <a:cubicBezTo>
                      <a:pt x="28638" y="2211"/>
                      <a:pt x="28638" y="2195"/>
                      <a:pt x="28638" y="2180"/>
                    </a:cubicBezTo>
                    <a:cubicBezTo>
                      <a:pt x="28606" y="1944"/>
                      <a:pt x="28575" y="1725"/>
                      <a:pt x="28559" y="1490"/>
                    </a:cubicBezTo>
                    <a:cubicBezTo>
                      <a:pt x="28559" y="1474"/>
                      <a:pt x="28559" y="1474"/>
                      <a:pt x="28559" y="1459"/>
                    </a:cubicBezTo>
                    <a:cubicBezTo>
                      <a:pt x="28544" y="1255"/>
                      <a:pt x="28528" y="1051"/>
                      <a:pt x="28512" y="832"/>
                    </a:cubicBezTo>
                    <a:cubicBezTo>
                      <a:pt x="28512" y="785"/>
                      <a:pt x="28512" y="738"/>
                      <a:pt x="28512" y="675"/>
                    </a:cubicBezTo>
                    <a:cubicBezTo>
                      <a:pt x="28497" y="455"/>
                      <a:pt x="28497" y="236"/>
                      <a:pt x="28497" y="1"/>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2468" name="Google Shape;2468;p30"/>
          <p:cNvSpPr txBox="1"/>
          <p:nvPr/>
        </p:nvSpPr>
        <p:spPr>
          <a:xfrm flipH="1">
            <a:off x="3848693" y="1777075"/>
            <a:ext cx="2393100" cy="580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2500" b="1">
              <a:solidFill>
                <a:schemeClr val="accent1"/>
              </a:solidFill>
              <a:latin typeface="Didact Gothic"/>
              <a:ea typeface="Didact Gothic"/>
              <a:cs typeface="Didact Gothic"/>
              <a:sym typeface="Didact Gothic"/>
            </a:endParaRPr>
          </a:p>
        </p:txBody>
      </p:sp>
      <p:sp>
        <p:nvSpPr>
          <p:cNvPr id="2469" name="Google Shape;2469;p30"/>
          <p:cNvSpPr txBox="1"/>
          <p:nvPr/>
        </p:nvSpPr>
        <p:spPr>
          <a:xfrm flipH="1">
            <a:off x="3848700" y="1701266"/>
            <a:ext cx="5119200" cy="397031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 sz="1800" u="sng">
                <a:solidFill>
                  <a:schemeClr val="hlink"/>
                </a:solidFill>
                <a:latin typeface="Varela"/>
                <a:ea typeface="Varela"/>
                <a:cs typeface="Varela"/>
                <a:sym typeface="Varela"/>
                <a:hlinkClick r:id="rId3">
                  <a:extLst>
                    <a:ext uri="{A12FA001-AC4F-418D-AE19-62706E023703}">
                      <ahyp:hlinkClr xmlns:ahyp="http://schemas.microsoft.com/office/drawing/2018/hyperlinkcolor" val="tx"/>
                    </a:ext>
                  </a:extLst>
                </a:hlinkClick>
              </a:rPr>
              <a:t>Click Here</a:t>
            </a:r>
            <a:r>
              <a:rPr lang="en" sz="1800">
                <a:solidFill>
                  <a:schemeClr val="dk2"/>
                </a:solidFill>
                <a:latin typeface="Varela"/>
                <a:ea typeface="Varela"/>
                <a:cs typeface="Varela"/>
                <a:sym typeface="Varela"/>
              </a:rPr>
              <a:t> for full registration information</a:t>
            </a:r>
            <a:endParaRPr sz="1800">
              <a:solidFill>
                <a:schemeClr val="dk2"/>
              </a:solidFill>
              <a:latin typeface="Varela"/>
              <a:ea typeface="Varela"/>
              <a:cs typeface="Varela"/>
              <a:sym typeface="Varela"/>
            </a:endParaRPr>
          </a:p>
          <a:p>
            <a:pPr marL="0" lvl="0" indent="0" algn="l" rtl="0">
              <a:spcBef>
                <a:spcPts val="0"/>
              </a:spcBef>
              <a:spcAft>
                <a:spcPts val="0"/>
              </a:spcAft>
              <a:buNone/>
            </a:pPr>
            <a:endParaRPr sz="1800">
              <a:solidFill>
                <a:schemeClr val="dk2"/>
              </a:solidFill>
              <a:latin typeface="Varela"/>
              <a:ea typeface="Varela"/>
              <a:cs typeface="Varela"/>
              <a:sym typeface="Varela"/>
            </a:endParaRPr>
          </a:p>
          <a:p>
            <a:pPr marL="0" lvl="0" indent="0" algn="l" rtl="0">
              <a:spcBef>
                <a:spcPts val="0"/>
              </a:spcBef>
              <a:spcAft>
                <a:spcPts val="0"/>
              </a:spcAft>
              <a:buNone/>
            </a:pPr>
            <a:endParaRPr sz="1800">
              <a:solidFill>
                <a:schemeClr val="dk2"/>
              </a:solidFill>
              <a:latin typeface="Varela"/>
              <a:ea typeface="Varela"/>
              <a:cs typeface="Varela"/>
              <a:sym typeface="Varela"/>
            </a:endParaRPr>
          </a:p>
          <a:p>
            <a:pPr marL="0" lvl="0" indent="0" algn="l" rtl="0">
              <a:spcBef>
                <a:spcPts val="0"/>
              </a:spcBef>
              <a:spcAft>
                <a:spcPts val="0"/>
              </a:spcAft>
              <a:buNone/>
            </a:pPr>
            <a:endParaRPr sz="1800">
              <a:solidFill>
                <a:schemeClr val="dk2"/>
              </a:solidFill>
              <a:latin typeface="Varela"/>
              <a:ea typeface="Varela"/>
              <a:cs typeface="Varela"/>
              <a:sym typeface="Varela"/>
            </a:endParaRPr>
          </a:p>
          <a:p>
            <a:pPr marL="0" lvl="0" indent="0" algn="l" rtl="0">
              <a:spcBef>
                <a:spcPts val="0"/>
              </a:spcBef>
              <a:spcAft>
                <a:spcPts val="0"/>
              </a:spcAft>
              <a:buNone/>
            </a:pPr>
            <a:endParaRPr sz="1800">
              <a:solidFill>
                <a:schemeClr val="dk2"/>
              </a:solidFill>
              <a:latin typeface="Varela"/>
              <a:ea typeface="Varela"/>
              <a:cs typeface="Varela"/>
              <a:sym typeface="Varela"/>
            </a:endParaRPr>
          </a:p>
          <a:p>
            <a:pPr marL="0" lvl="0" indent="0" algn="l" rtl="0">
              <a:spcBef>
                <a:spcPts val="0"/>
              </a:spcBef>
              <a:spcAft>
                <a:spcPts val="0"/>
              </a:spcAft>
              <a:buNone/>
            </a:pPr>
            <a:endParaRPr sz="1800">
              <a:solidFill>
                <a:schemeClr val="dk2"/>
              </a:solidFill>
              <a:latin typeface="Varela"/>
              <a:ea typeface="Varela"/>
              <a:cs typeface="Varela"/>
              <a:sym typeface="Varela"/>
            </a:endParaRPr>
          </a:p>
          <a:p>
            <a:pPr marL="0" lvl="0" indent="0" algn="l" rtl="0">
              <a:spcBef>
                <a:spcPts val="0"/>
              </a:spcBef>
              <a:spcAft>
                <a:spcPts val="0"/>
              </a:spcAft>
              <a:buNone/>
            </a:pPr>
            <a:endParaRPr sz="1800">
              <a:solidFill>
                <a:schemeClr val="dk2"/>
              </a:solidFill>
              <a:latin typeface="Varela"/>
              <a:ea typeface="Varela"/>
              <a:cs typeface="Varela"/>
              <a:sym typeface="Varela"/>
            </a:endParaRPr>
          </a:p>
          <a:p>
            <a:pPr marL="0" lvl="0" indent="0" algn="l" rtl="0">
              <a:spcBef>
                <a:spcPts val="0"/>
              </a:spcBef>
              <a:spcAft>
                <a:spcPts val="0"/>
              </a:spcAft>
              <a:buNone/>
            </a:pPr>
            <a:endParaRPr sz="1800">
              <a:solidFill>
                <a:schemeClr val="dk2"/>
              </a:solidFill>
              <a:latin typeface="Varela"/>
              <a:ea typeface="Varela"/>
              <a:cs typeface="Varela"/>
              <a:sym typeface="Varela"/>
            </a:endParaRPr>
          </a:p>
          <a:p>
            <a:pPr marL="0" lvl="0" indent="0" algn="l" rtl="0">
              <a:spcBef>
                <a:spcPts val="0"/>
              </a:spcBef>
              <a:spcAft>
                <a:spcPts val="0"/>
              </a:spcAft>
              <a:buNone/>
            </a:pPr>
            <a:endParaRPr sz="1800">
              <a:solidFill>
                <a:schemeClr val="dk2"/>
              </a:solidFill>
              <a:latin typeface="Varela"/>
              <a:ea typeface="Varela"/>
              <a:cs typeface="Varela"/>
              <a:sym typeface="Varela"/>
            </a:endParaRPr>
          </a:p>
          <a:p>
            <a:pPr marL="0" lvl="0" indent="0" algn="l" rtl="0">
              <a:spcBef>
                <a:spcPts val="0"/>
              </a:spcBef>
              <a:spcAft>
                <a:spcPts val="0"/>
              </a:spcAft>
              <a:buNone/>
            </a:pPr>
            <a:endParaRPr sz="1800">
              <a:solidFill>
                <a:schemeClr val="dk2"/>
              </a:solidFill>
              <a:latin typeface="Varela"/>
              <a:ea typeface="Varela"/>
              <a:cs typeface="Varela"/>
              <a:sym typeface="Varela"/>
            </a:endParaRPr>
          </a:p>
          <a:p>
            <a:pPr marL="0" lvl="0" indent="0" algn="l" rtl="0">
              <a:spcBef>
                <a:spcPts val="0"/>
              </a:spcBef>
              <a:spcAft>
                <a:spcPts val="0"/>
              </a:spcAft>
              <a:buNone/>
            </a:pPr>
            <a:endParaRPr sz="1800">
              <a:solidFill>
                <a:schemeClr val="dk2"/>
              </a:solidFill>
              <a:latin typeface="Varela"/>
              <a:ea typeface="Varela"/>
              <a:cs typeface="Varela"/>
              <a:sym typeface="Varela"/>
            </a:endParaRPr>
          </a:p>
          <a:p>
            <a:r>
              <a:rPr lang="en" sz="1200">
                <a:latin typeface="Varela"/>
                <a:ea typeface="Varela"/>
                <a:cs typeface="Varela"/>
                <a:sym typeface="Varela"/>
              </a:rPr>
              <a:t>If you are having problems with online registration, please call the office at 403-995-4824.</a:t>
            </a:r>
            <a:endParaRPr lang="en" sz="1200">
              <a:latin typeface="Varela"/>
              <a:ea typeface="Varela"/>
              <a:cs typeface="Varela"/>
            </a:endParaRPr>
          </a:p>
          <a:p>
            <a:pPr marL="0" lvl="0" indent="0" algn="l" rtl="0">
              <a:spcBef>
                <a:spcPts val="0"/>
              </a:spcBef>
              <a:spcAft>
                <a:spcPts val="0"/>
              </a:spcAft>
              <a:buNone/>
            </a:pPr>
            <a:endParaRPr sz="1800">
              <a:solidFill>
                <a:schemeClr val="dk2"/>
              </a:solidFill>
              <a:latin typeface="Varela"/>
              <a:ea typeface="Varela"/>
              <a:cs typeface="Varela"/>
              <a:sym typeface="Varela"/>
            </a:endParaRPr>
          </a:p>
          <a:p>
            <a:pPr marL="0" lvl="0" indent="0" algn="l" rtl="0">
              <a:spcBef>
                <a:spcPts val="0"/>
              </a:spcBef>
              <a:spcAft>
                <a:spcPts val="0"/>
              </a:spcAft>
              <a:buNone/>
            </a:pPr>
            <a:endParaRPr sz="1800">
              <a:solidFill>
                <a:schemeClr val="dk2"/>
              </a:solidFill>
              <a:latin typeface="Varela"/>
              <a:ea typeface="Varela"/>
              <a:cs typeface="Varela"/>
              <a:sym typeface="Varela"/>
            </a:endParaRPr>
          </a:p>
        </p:txBody>
      </p:sp>
      <p:pic>
        <p:nvPicPr>
          <p:cNvPr id="2470" name="Google Shape;2470;p30"/>
          <p:cNvPicPr preferRelativeResize="0"/>
          <p:nvPr/>
        </p:nvPicPr>
        <p:blipFill>
          <a:blip r:embed="rId4">
            <a:alphaModFix/>
          </a:blip>
          <a:stretch>
            <a:fillRect/>
          </a:stretch>
        </p:blipFill>
        <p:spPr>
          <a:xfrm>
            <a:off x="3857025" y="2245875"/>
            <a:ext cx="2492375" cy="2192790"/>
          </a:xfrm>
          <a:prstGeom prst="rect">
            <a:avLst/>
          </a:prstGeom>
          <a:noFill/>
          <a:ln w="28575" cap="flat" cmpd="sng">
            <a:solidFill>
              <a:schemeClr val="dk2"/>
            </a:solidFill>
            <a:prstDash val="solid"/>
            <a:round/>
            <a:headEnd type="none" w="sm" len="sm"/>
            <a:tailEnd type="none" w="sm" len="sm"/>
          </a:ln>
        </p:spPr>
      </p:pic>
      <p:sp>
        <p:nvSpPr>
          <p:cNvPr id="2471" name="Google Shape;2471;p30"/>
          <p:cNvSpPr txBox="1"/>
          <p:nvPr/>
        </p:nvSpPr>
        <p:spPr>
          <a:xfrm>
            <a:off x="6425600" y="2128675"/>
            <a:ext cx="2718300" cy="270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Varela"/>
                <a:ea typeface="Varela"/>
                <a:cs typeface="Varela"/>
                <a:sym typeface="Varela"/>
              </a:rPr>
              <a:t>Step 1: Click </a:t>
            </a:r>
            <a:r>
              <a:rPr lang="en" u="sng">
                <a:solidFill>
                  <a:schemeClr val="hlink"/>
                </a:solidFill>
                <a:latin typeface="Varela"/>
                <a:ea typeface="Varela"/>
                <a:cs typeface="Varela"/>
                <a:sym typeface="Varela"/>
                <a:hlinkClick r:id="rId5">
                  <a:extLst>
                    <a:ext uri="{A12FA001-AC4F-418D-AE19-62706E023703}">
                      <ahyp:hlinkClr xmlns:ahyp="http://schemas.microsoft.com/office/drawing/2018/hyperlinkcolor" val="tx"/>
                    </a:ext>
                  </a:extLst>
                </a:hlinkClick>
              </a:rPr>
              <a:t>Here</a:t>
            </a:r>
            <a:endParaRPr>
              <a:solidFill>
                <a:schemeClr val="hlink"/>
              </a:solidFill>
              <a:latin typeface="Varela"/>
              <a:ea typeface="Varela"/>
              <a:cs typeface="Varela"/>
              <a:sym typeface="Varela"/>
            </a:endParaRPr>
          </a:p>
          <a:p>
            <a:pPr marL="0" lvl="0" indent="0" algn="l" rtl="0">
              <a:spcBef>
                <a:spcPts val="0"/>
              </a:spcBef>
              <a:spcAft>
                <a:spcPts val="0"/>
              </a:spcAft>
              <a:buNone/>
            </a:pPr>
            <a:r>
              <a:rPr lang="en">
                <a:latin typeface="Varela"/>
                <a:ea typeface="Varela"/>
                <a:cs typeface="Varela"/>
                <a:sym typeface="Varela"/>
              </a:rPr>
              <a:t>Step 2: Create a new account or sign in if you already have one</a:t>
            </a:r>
            <a:endParaRPr>
              <a:latin typeface="Varela"/>
              <a:ea typeface="Varela"/>
              <a:cs typeface="Varela"/>
              <a:sym typeface="Varela"/>
            </a:endParaRPr>
          </a:p>
          <a:p>
            <a:pPr marL="0" lvl="0" indent="0" algn="l" rtl="0">
              <a:spcBef>
                <a:spcPts val="0"/>
              </a:spcBef>
              <a:spcAft>
                <a:spcPts val="0"/>
              </a:spcAft>
              <a:buNone/>
            </a:pPr>
            <a:r>
              <a:rPr lang="en">
                <a:latin typeface="Varela"/>
                <a:ea typeface="Varela"/>
                <a:cs typeface="Varela"/>
                <a:sym typeface="Varela"/>
              </a:rPr>
              <a:t>Step 3: Complete the registration form</a:t>
            </a:r>
            <a:endParaRPr>
              <a:latin typeface="Varela"/>
              <a:ea typeface="Varela"/>
              <a:cs typeface="Varela"/>
              <a:sym typeface="Varela"/>
            </a:endParaRPr>
          </a:p>
          <a:p>
            <a:r>
              <a:rPr lang="en">
                <a:latin typeface="Varela"/>
                <a:ea typeface="Varela"/>
                <a:cs typeface="Varela"/>
                <a:sym typeface="Varela"/>
              </a:rPr>
              <a:t>   You will need:</a:t>
            </a:r>
            <a:endParaRPr>
              <a:latin typeface="Varela"/>
              <a:ea typeface="Varela"/>
              <a:cs typeface="Varela"/>
              <a:sym typeface="Varela"/>
            </a:endParaRPr>
          </a:p>
          <a:p>
            <a:pPr marL="457200" lvl="0" indent="-317500" algn="l" rtl="0">
              <a:spcBef>
                <a:spcPts val="0"/>
              </a:spcBef>
              <a:spcAft>
                <a:spcPts val="0"/>
              </a:spcAft>
              <a:buSzPts val="1400"/>
              <a:buFont typeface="Varela"/>
              <a:buChar char="-"/>
            </a:pPr>
            <a:r>
              <a:rPr lang="en">
                <a:latin typeface="Varela"/>
                <a:ea typeface="Varela"/>
                <a:cs typeface="Varela"/>
                <a:sym typeface="Varela"/>
              </a:rPr>
              <a:t>Child’s proof of citizenship (e.g. birth certificate)</a:t>
            </a:r>
            <a:endParaRPr>
              <a:latin typeface="Varela"/>
              <a:ea typeface="Varela"/>
              <a:cs typeface="Varela"/>
              <a:sym typeface="Varela"/>
            </a:endParaRPr>
          </a:p>
          <a:p>
            <a:pPr marL="0" lvl="0" indent="0" algn="l" rtl="0">
              <a:spcBef>
                <a:spcPts val="0"/>
              </a:spcBef>
              <a:spcAft>
                <a:spcPts val="0"/>
              </a:spcAft>
              <a:buNone/>
            </a:pPr>
            <a:endParaRPr sz="1200">
              <a:latin typeface="Varela"/>
              <a:ea typeface="Varela"/>
              <a:cs typeface="Varela"/>
              <a:sym typeface="Varela"/>
            </a:endParaRPr>
          </a:p>
          <a:p>
            <a:pPr marL="0" lvl="0" indent="0" algn="l" rtl="0">
              <a:spcBef>
                <a:spcPts val="0"/>
              </a:spcBef>
              <a:spcAft>
                <a:spcPts val="0"/>
              </a:spcAft>
              <a:buNone/>
            </a:pPr>
            <a:endParaRPr sz="1200">
              <a:latin typeface="Varela"/>
              <a:ea typeface="Varela"/>
              <a:cs typeface="Varela"/>
              <a:sym typeface="Varela"/>
            </a:endParaRPr>
          </a:p>
        </p:txBody>
      </p:sp>
      <p:sp>
        <p:nvSpPr>
          <p:cNvPr id="2" name="TextBox 1">
            <a:extLst>
              <a:ext uri="{FF2B5EF4-FFF2-40B4-BE49-F238E27FC236}">
                <a16:creationId xmlns:a16="http://schemas.microsoft.com/office/drawing/2014/main" id="{AADFCDF2-6276-486F-83DA-E553DFBDAE8E}"/>
              </a:ext>
            </a:extLst>
          </p:cNvPr>
          <p:cNvSpPr txBox="1"/>
          <p:nvPr/>
        </p:nvSpPr>
        <p:spPr>
          <a:xfrm>
            <a:off x="4022731" y="1017725"/>
            <a:ext cx="4944013" cy="307777"/>
          </a:xfrm>
          <a:prstGeom prst="rect">
            <a:avLst/>
          </a:prstGeom>
          <a:noFill/>
        </p:spPr>
        <p:txBody>
          <a:bodyPr wrap="square" lIns="91440" tIns="45720" rIns="91440" bIns="45720" rtlCol="0" anchor="t">
            <a:spAutoFit/>
          </a:bodyPr>
          <a:lstStyle/>
          <a:p>
            <a:r>
              <a:rPr lang="en-US"/>
              <a:t>Please note we do not offer full-time kindergarten at WMS.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9"/>
        <p:cNvGrpSpPr/>
        <p:nvPr/>
      </p:nvGrpSpPr>
      <p:grpSpPr>
        <a:xfrm>
          <a:off x="0" y="0"/>
          <a:ext cx="0" cy="0"/>
          <a:chOff x="0" y="0"/>
          <a:chExt cx="0" cy="0"/>
        </a:xfrm>
      </p:grpSpPr>
      <p:sp>
        <p:nvSpPr>
          <p:cNvPr id="2500" name="Google Shape;2500;p32"/>
          <p:cNvSpPr txBox="1">
            <a:spLocks noGrp="1"/>
          </p:cNvSpPr>
          <p:nvPr>
            <p:ph type="title"/>
          </p:nvPr>
        </p:nvSpPr>
        <p:spPr>
          <a:xfrm>
            <a:off x="4572000" y="445025"/>
            <a:ext cx="3852000" cy="5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u="sng">
                <a:solidFill>
                  <a:schemeClr val="hlink"/>
                </a:solidFill>
                <a:hlinkClick r:id="rId3"/>
              </a:rPr>
              <a:t>Busing</a:t>
            </a:r>
            <a:endParaRPr>
              <a:solidFill>
                <a:schemeClr val="hlink"/>
              </a:solidFill>
              <a:hlinkClick r:id="rId3"/>
            </a:endParaRPr>
          </a:p>
        </p:txBody>
      </p:sp>
      <p:grpSp>
        <p:nvGrpSpPr>
          <p:cNvPr id="2501" name="Google Shape;2501;p32"/>
          <p:cNvGrpSpPr/>
          <p:nvPr/>
        </p:nvGrpSpPr>
        <p:grpSpPr>
          <a:xfrm>
            <a:off x="1271789" y="1777086"/>
            <a:ext cx="2492384" cy="2786487"/>
            <a:chOff x="1430563" y="1698786"/>
            <a:chExt cx="2492384" cy="2786487"/>
          </a:xfrm>
        </p:grpSpPr>
        <p:grpSp>
          <p:nvGrpSpPr>
            <p:cNvPr id="2502" name="Google Shape;2502;p32"/>
            <p:cNvGrpSpPr/>
            <p:nvPr/>
          </p:nvGrpSpPr>
          <p:grpSpPr>
            <a:xfrm>
              <a:off x="1430563" y="3157929"/>
              <a:ext cx="2492263" cy="578239"/>
              <a:chOff x="1368853" y="2595231"/>
              <a:chExt cx="1521993" cy="353102"/>
            </a:xfrm>
          </p:grpSpPr>
          <p:sp>
            <p:nvSpPr>
              <p:cNvPr id="2503" name="Google Shape;2503;p32"/>
              <p:cNvSpPr/>
              <p:nvPr/>
            </p:nvSpPr>
            <p:spPr>
              <a:xfrm>
                <a:off x="1368853" y="2595231"/>
                <a:ext cx="1521993" cy="353102"/>
              </a:xfrm>
              <a:custGeom>
                <a:avLst/>
                <a:gdLst/>
                <a:ahLst/>
                <a:cxnLst/>
                <a:rect l="l" t="t" r="r" b="b"/>
                <a:pathLst>
                  <a:path w="33513" h="7775" extrusionOk="0">
                    <a:moveTo>
                      <a:pt x="3888" y="0"/>
                    </a:moveTo>
                    <a:cubicBezTo>
                      <a:pt x="1740" y="0"/>
                      <a:pt x="0" y="1740"/>
                      <a:pt x="0" y="3887"/>
                    </a:cubicBezTo>
                    <a:cubicBezTo>
                      <a:pt x="0" y="6035"/>
                      <a:pt x="1740" y="7775"/>
                      <a:pt x="3888" y="7775"/>
                    </a:cubicBezTo>
                    <a:lnTo>
                      <a:pt x="33512" y="7775"/>
                    </a:lnTo>
                    <a:cubicBezTo>
                      <a:pt x="33230" y="6630"/>
                      <a:pt x="33058" y="5298"/>
                      <a:pt x="33058" y="3887"/>
                    </a:cubicBezTo>
                    <a:cubicBezTo>
                      <a:pt x="33058" y="2492"/>
                      <a:pt x="33230" y="1160"/>
                      <a:pt x="33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4" name="Google Shape;2504;p32"/>
              <p:cNvSpPr/>
              <p:nvPr/>
            </p:nvSpPr>
            <p:spPr>
              <a:xfrm>
                <a:off x="1452144" y="2641509"/>
                <a:ext cx="1429437" cy="261272"/>
              </a:xfrm>
              <a:custGeom>
                <a:avLst/>
                <a:gdLst/>
                <a:ahLst/>
                <a:cxnLst/>
                <a:rect l="l" t="t" r="r" b="b"/>
                <a:pathLst>
                  <a:path w="31475" h="5753" extrusionOk="0">
                    <a:moveTo>
                      <a:pt x="2869" y="0"/>
                    </a:moveTo>
                    <a:cubicBezTo>
                      <a:pt x="1286" y="0"/>
                      <a:pt x="0" y="1285"/>
                      <a:pt x="0" y="2868"/>
                    </a:cubicBezTo>
                    <a:cubicBezTo>
                      <a:pt x="0" y="4467"/>
                      <a:pt x="1286" y="5753"/>
                      <a:pt x="2869" y="5753"/>
                    </a:cubicBezTo>
                    <a:lnTo>
                      <a:pt x="31474" y="5753"/>
                    </a:lnTo>
                    <a:cubicBezTo>
                      <a:pt x="31318" y="4859"/>
                      <a:pt x="31224" y="3887"/>
                      <a:pt x="31224" y="2868"/>
                    </a:cubicBezTo>
                    <a:cubicBezTo>
                      <a:pt x="31224" y="1865"/>
                      <a:pt x="31318" y="894"/>
                      <a:pt x="31474" y="0"/>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5" name="Google Shape;2505;p32"/>
              <p:cNvSpPr/>
              <p:nvPr/>
            </p:nvSpPr>
            <p:spPr>
              <a:xfrm>
                <a:off x="1368853" y="2771759"/>
                <a:ext cx="1521993" cy="176574"/>
              </a:xfrm>
              <a:custGeom>
                <a:avLst/>
                <a:gdLst/>
                <a:ahLst/>
                <a:cxnLst/>
                <a:rect l="l" t="t" r="r" b="b"/>
                <a:pathLst>
                  <a:path w="33513" h="3888" extrusionOk="0">
                    <a:moveTo>
                      <a:pt x="0" y="0"/>
                    </a:moveTo>
                    <a:cubicBezTo>
                      <a:pt x="0" y="2148"/>
                      <a:pt x="1740" y="3888"/>
                      <a:pt x="3888" y="3888"/>
                    </a:cubicBezTo>
                    <a:lnTo>
                      <a:pt x="33512" y="3888"/>
                    </a:lnTo>
                    <a:cubicBezTo>
                      <a:pt x="33434" y="3574"/>
                      <a:pt x="33355" y="3229"/>
                      <a:pt x="33308" y="2885"/>
                    </a:cubicBezTo>
                    <a:cubicBezTo>
                      <a:pt x="33261" y="2665"/>
                      <a:pt x="33230" y="2446"/>
                      <a:pt x="33199" y="2226"/>
                    </a:cubicBezTo>
                    <a:cubicBezTo>
                      <a:pt x="33199" y="2211"/>
                      <a:pt x="33199" y="2195"/>
                      <a:pt x="33199" y="2179"/>
                    </a:cubicBezTo>
                    <a:cubicBezTo>
                      <a:pt x="33167" y="1960"/>
                      <a:pt x="33136" y="1725"/>
                      <a:pt x="33120" y="1490"/>
                    </a:cubicBezTo>
                    <a:cubicBezTo>
                      <a:pt x="33120" y="1490"/>
                      <a:pt x="33120" y="1474"/>
                      <a:pt x="33120" y="1474"/>
                    </a:cubicBezTo>
                    <a:cubicBezTo>
                      <a:pt x="33105" y="1254"/>
                      <a:pt x="33089" y="1051"/>
                      <a:pt x="33073" y="847"/>
                    </a:cubicBezTo>
                    <a:cubicBezTo>
                      <a:pt x="33073" y="784"/>
                      <a:pt x="33073" y="737"/>
                      <a:pt x="33073" y="690"/>
                    </a:cubicBezTo>
                    <a:cubicBezTo>
                      <a:pt x="33058" y="455"/>
                      <a:pt x="33058" y="236"/>
                      <a:pt x="33058" y="0"/>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506" name="Google Shape;2506;p32"/>
            <p:cNvGrpSpPr/>
            <p:nvPr/>
          </p:nvGrpSpPr>
          <p:grpSpPr>
            <a:xfrm>
              <a:off x="1430563" y="3907033"/>
              <a:ext cx="2492263" cy="578239"/>
              <a:chOff x="1368853" y="2992430"/>
              <a:chExt cx="1521993" cy="353102"/>
            </a:xfrm>
          </p:grpSpPr>
          <p:sp>
            <p:nvSpPr>
              <p:cNvPr id="2507" name="Google Shape;2507;p32"/>
              <p:cNvSpPr/>
              <p:nvPr/>
            </p:nvSpPr>
            <p:spPr>
              <a:xfrm>
                <a:off x="1368853" y="2992430"/>
                <a:ext cx="1521993" cy="353102"/>
              </a:xfrm>
              <a:custGeom>
                <a:avLst/>
                <a:gdLst/>
                <a:ahLst/>
                <a:cxnLst/>
                <a:rect l="l" t="t" r="r" b="b"/>
                <a:pathLst>
                  <a:path w="33513" h="7775" extrusionOk="0">
                    <a:moveTo>
                      <a:pt x="3888" y="1"/>
                    </a:moveTo>
                    <a:cubicBezTo>
                      <a:pt x="1740" y="1"/>
                      <a:pt x="0" y="1740"/>
                      <a:pt x="0" y="3888"/>
                    </a:cubicBezTo>
                    <a:cubicBezTo>
                      <a:pt x="0" y="6035"/>
                      <a:pt x="1740" y="7775"/>
                      <a:pt x="3888" y="7775"/>
                    </a:cubicBezTo>
                    <a:lnTo>
                      <a:pt x="33512" y="7775"/>
                    </a:lnTo>
                    <a:cubicBezTo>
                      <a:pt x="33230" y="6615"/>
                      <a:pt x="33058" y="5298"/>
                      <a:pt x="33058" y="3888"/>
                    </a:cubicBezTo>
                    <a:cubicBezTo>
                      <a:pt x="33058" y="2477"/>
                      <a:pt x="33230" y="1160"/>
                      <a:pt x="33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8" name="Google Shape;2508;p32"/>
              <p:cNvSpPr/>
              <p:nvPr/>
            </p:nvSpPr>
            <p:spPr>
              <a:xfrm>
                <a:off x="1452144" y="3038708"/>
                <a:ext cx="1429437" cy="260591"/>
              </a:xfrm>
              <a:custGeom>
                <a:avLst/>
                <a:gdLst/>
                <a:ahLst/>
                <a:cxnLst/>
                <a:rect l="l" t="t" r="r" b="b"/>
                <a:pathLst>
                  <a:path w="31475" h="5738" extrusionOk="0">
                    <a:moveTo>
                      <a:pt x="2869" y="0"/>
                    </a:moveTo>
                    <a:cubicBezTo>
                      <a:pt x="1286" y="0"/>
                      <a:pt x="0" y="1286"/>
                      <a:pt x="0" y="2869"/>
                    </a:cubicBezTo>
                    <a:cubicBezTo>
                      <a:pt x="0" y="4452"/>
                      <a:pt x="1286" y="5737"/>
                      <a:pt x="2869" y="5737"/>
                    </a:cubicBezTo>
                    <a:lnTo>
                      <a:pt x="31474" y="5737"/>
                    </a:lnTo>
                    <a:cubicBezTo>
                      <a:pt x="31318" y="4844"/>
                      <a:pt x="31224" y="3872"/>
                      <a:pt x="31224" y="2869"/>
                    </a:cubicBezTo>
                    <a:cubicBezTo>
                      <a:pt x="31224" y="1850"/>
                      <a:pt x="31318" y="894"/>
                      <a:pt x="31474" y="0"/>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9" name="Google Shape;2509;p32"/>
              <p:cNvSpPr/>
              <p:nvPr/>
            </p:nvSpPr>
            <p:spPr>
              <a:xfrm>
                <a:off x="1368853" y="3168958"/>
                <a:ext cx="1521993" cy="176574"/>
              </a:xfrm>
              <a:custGeom>
                <a:avLst/>
                <a:gdLst/>
                <a:ahLst/>
                <a:cxnLst/>
                <a:rect l="l" t="t" r="r" b="b"/>
                <a:pathLst>
                  <a:path w="33513" h="3888" extrusionOk="0">
                    <a:moveTo>
                      <a:pt x="0" y="1"/>
                    </a:moveTo>
                    <a:cubicBezTo>
                      <a:pt x="0" y="2148"/>
                      <a:pt x="1740" y="3888"/>
                      <a:pt x="3888" y="3888"/>
                    </a:cubicBezTo>
                    <a:lnTo>
                      <a:pt x="33512" y="3888"/>
                    </a:lnTo>
                    <a:cubicBezTo>
                      <a:pt x="33434" y="3559"/>
                      <a:pt x="33355" y="3214"/>
                      <a:pt x="33308" y="2869"/>
                    </a:cubicBezTo>
                    <a:cubicBezTo>
                      <a:pt x="33261" y="2650"/>
                      <a:pt x="33230" y="2430"/>
                      <a:pt x="33199" y="2211"/>
                    </a:cubicBezTo>
                    <a:cubicBezTo>
                      <a:pt x="33199" y="2195"/>
                      <a:pt x="33199" y="2179"/>
                      <a:pt x="33199" y="2164"/>
                    </a:cubicBezTo>
                    <a:cubicBezTo>
                      <a:pt x="33167" y="1944"/>
                      <a:pt x="33136" y="1709"/>
                      <a:pt x="33120" y="1490"/>
                    </a:cubicBezTo>
                    <a:cubicBezTo>
                      <a:pt x="33120" y="1474"/>
                      <a:pt x="33120" y="1474"/>
                      <a:pt x="33120" y="1458"/>
                    </a:cubicBezTo>
                    <a:cubicBezTo>
                      <a:pt x="33105" y="1255"/>
                      <a:pt x="33089" y="1051"/>
                      <a:pt x="33073" y="832"/>
                    </a:cubicBezTo>
                    <a:cubicBezTo>
                      <a:pt x="33073" y="784"/>
                      <a:pt x="33073" y="722"/>
                      <a:pt x="33073" y="675"/>
                    </a:cubicBezTo>
                    <a:cubicBezTo>
                      <a:pt x="33058" y="455"/>
                      <a:pt x="33058" y="220"/>
                      <a:pt x="33058" y="1"/>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510" name="Google Shape;2510;p32"/>
            <p:cNvGrpSpPr/>
            <p:nvPr/>
          </p:nvGrpSpPr>
          <p:grpSpPr>
            <a:xfrm>
              <a:off x="2224357" y="1698786"/>
              <a:ext cx="1698469" cy="578239"/>
              <a:chOff x="1853613" y="1797970"/>
              <a:chExt cx="1037233" cy="353102"/>
            </a:xfrm>
          </p:grpSpPr>
          <p:sp>
            <p:nvSpPr>
              <p:cNvPr id="2511" name="Google Shape;2511;p32"/>
              <p:cNvSpPr/>
              <p:nvPr/>
            </p:nvSpPr>
            <p:spPr>
              <a:xfrm>
                <a:off x="1853613" y="1797970"/>
                <a:ext cx="1037233" cy="353102"/>
              </a:xfrm>
              <a:custGeom>
                <a:avLst/>
                <a:gdLst/>
                <a:ahLst/>
                <a:cxnLst/>
                <a:rect l="l" t="t" r="r" b="b"/>
                <a:pathLst>
                  <a:path w="22839" h="7775" extrusionOk="0">
                    <a:moveTo>
                      <a:pt x="3888" y="0"/>
                    </a:moveTo>
                    <a:cubicBezTo>
                      <a:pt x="1740" y="0"/>
                      <a:pt x="1" y="1740"/>
                      <a:pt x="1" y="3887"/>
                    </a:cubicBezTo>
                    <a:cubicBezTo>
                      <a:pt x="1" y="6035"/>
                      <a:pt x="1740" y="7774"/>
                      <a:pt x="3888" y="7774"/>
                    </a:cubicBezTo>
                    <a:lnTo>
                      <a:pt x="22838" y="7774"/>
                    </a:lnTo>
                    <a:cubicBezTo>
                      <a:pt x="22556" y="6615"/>
                      <a:pt x="22384" y="5298"/>
                      <a:pt x="22384" y="3887"/>
                    </a:cubicBezTo>
                    <a:cubicBezTo>
                      <a:pt x="22384" y="2477"/>
                      <a:pt x="22556" y="1160"/>
                      <a:pt x="22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2" name="Google Shape;2512;p32"/>
              <p:cNvSpPr/>
              <p:nvPr/>
            </p:nvSpPr>
            <p:spPr>
              <a:xfrm>
                <a:off x="1936904" y="1844203"/>
                <a:ext cx="944677" cy="260591"/>
              </a:xfrm>
              <a:custGeom>
                <a:avLst/>
                <a:gdLst/>
                <a:ahLst/>
                <a:cxnLst/>
                <a:rect l="l" t="t" r="r" b="b"/>
                <a:pathLst>
                  <a:path w="20801" h="5738" extrusionOk="0">
                    <a:moveTo>
                      <a:pt x="2869" y="1"/>
                    </a:moveTo>
                    <a:cubicBezTo>
                      <a:pt x="1286" y="1"/>
                      <a:pt x="1" y="1286"/>
                      <a:pt x="1" y="2869"/>
                    </a:cubicBezTo>
                    <a:cubicBezTo>
                      <a:pt x="1" y="4452"/>
                      <a:pt x="1286" y="5738"/>
                      <a:pt x="2869" y="5738"/>
                    </a:cubicBezTo>
                    <a:lnTo>
                      <a:pt x="20800" y="5738"/>
                    </a:lnTo>
                    <a:cubicBezTo>
                      <a:pt x="20644" y="4844"/>
                      <a:pt x="20550" y="3872"/>
                      <a:pt x="20550" y="2869"/>
                    </a:cubicBezTo>
                    <a:cubicBezTo>
                      <a:pt x="20550" y="1850"/>
                      <a:pt x="20644" y="894"/>
                      <a:pt x="20800" y="1"/>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513" name="Google Shape;2513;p32"/>
            <p:cNvSpPr/>
            <p:nvPr/>
          </p:nvSpPr>
          <p:spPr>
            <a:xfrm>
              <a:off x="2224410" y="1987714"/>
              <a:ext cx="1698536" cy="289151"/>
            </a:xfrm>
            <a:custGeom>
              <a:avLst/>
              <a:gdLst/>
              <a:ahLst/>
              <a:cxnLst/>
              <a:rect l="l" t="t" r="r" b="b"/>
              <a:pathLst>
                <a:path w="22839" h="3888" extrusionOk="0">
                  <a:moveTo>
                    <a:pt x="1" y="0"/>
                  </a:moveTo>
                  <a:cubicBezTo>
                    <a:pt x="1" y="2148"/>
                    <a:pt x="1740" y="3887"/>
                    <a:pt x="3888" y="3887"/>
                  </a:cubicBezTo>
                  <a:lnTo>
                    <a:pt x="22838" y="3887"/>
                  </a:lnTo>
                  <a:cubicBezTo>
                    <a:pt x="22760" y="3558"/>
                    <a:pt x="22681" y="3213"/>
                    <a:pt x="22634" y="2869"/>
                  </a:cubicBezTo>
                  <a:cubicBezTo>
                    <a:pt x="22587" y="2649"/>
                    <a:pt x="22556" y="2430"/>
                    <a:pt x="22525" y="2210"/>
                  </a:cubicBezTo>
                  <a:cubicBezTo>
                    <a:pt x="22525" y="2195"/>
                    <a:pt x="22525" y="2179"/>
                    <a:pt x="22525" y="2163"/>
                  </a:cubicBezTo>
                  <a:cubicBezTo>
                    <a:pt x="22493" y="1944"/>
                    <a:pt x="22462" y="1709"/>
                    <a:pt x="22446" y="1489"/>
                  </a:cubicBezTo>
                  <a:cubicBezTo>
                    <a:pt x="22446" y="1474"/>
                    <a:pt x="22446" y="1474"/>
                    <a:pt x="22446" y="1458"/>
                  </a:cubicBezTo>
                  <a:cubicBezTo>
                    <a:pt x="22431" y="1254"/>
                    <a:pt x="22415" y="1050"/>
                    <a:pt x="22399" y="831"/>
                  </a:cubicBezTo>
                  <a:cubicBezTo>
                    <a:pt x="22399" y="784"/>
                    <a:pt x="22399" y="721"/>
                    <a:pt x="22399" y="674"/>
                  </a:cubicBezTo>
                  <a:cubicBezTo>
                    <a:pt x="22384" y="455"/>
                    <a:pt x="22384" y="220"/>
                    <a:pt x="22384" y="0"/>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514" name="Google Shape;2514;p32"/>
            <p:cNvGrpSpPr/>
            <p:nvPr/>
          </p:nvGrpSpPr>
          <p:grpSpPr>
            <a:xfrm>
              <a:off x="1769751" y="2408795"/>
              <a:ext cx="2153075" cy="578314"/>
              <a:chOff x="1575991" y="2196578"/>
              <a:chExt cx="1314855" cy="353147"/>
            </a:xfrm>
          </p:grpSpPr>
          <p:sp>
            <p:nvSpPr>
              <p:cNvPr id="2515" name="Google Shape;2515;p32"/>
              <p:cNvSpPr/>
              <p:nvPr/>
            </p:nvSpPr>
            <p:spPr>
              <a:xfrm>
                <a:off x="1575991" y="2196578"/>
                <a:ext cx="1314855" cy="353147"/>
              </a:xfrm>
              <a:custGeom>
                <a:avLst/>
                <a:gdLst/>
                <a:ahLst/>
                <a:cxnLst/>
                <a:rect l="l" t="t" r="r" b="b"/>
                <a:pathLst>
                  <a:path w="28952" h="7776" extrusionOk="0">
                    <a:moveTo>
                      <a:pt x="3888" y="1"/>
                    </a:moveTo>
                    <a:cubicBezTo>
                      <a:pt x="1740" y="1"/>
                      <a:pt x="1" y="1740"/>
                      <a:pt x="1" y="3888"/>
                    </a:cubicBezTo>
                    <a:cubicBezTo>
                      <a:pt x="1" y="6035"/>
                      <a:pt x="1740" y="7775"/>
                      <a:pt x="3888" y="7775"/>
                    </a:cubicBezTo>
                    <a:lnTo>
                      <a:pt x="28951" y="7775"/>
                    </a:lnTo>
                    <a:cubicBezTo>
                      <a:pt x="28669" y="6615"/>
                      <a:pt x="28497" y="5299"/>
                      <a:pt x="28497" y="3888"/>
                    </a:cubicBezTo>
                    <a:cubicBezTo>
                      <a:pt x="28497" y="2477"/>
                      <a:pt x="28669" y="1161"/>
                      <a:pt x="289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6" name="Google Shape;2516;p32"/>
              <p:cNvSpPr/>
              <p:nvPr/>
            </p:nvSpPr>
            <p:spPr>
              <a:xfrm>
                <a:off x="1659282" y="2242856"/>
                <a:ext cx="1222299" cy="260591"/>
              </a:xfrm>
              <a:custGeom>
                <a:avLst/>
                <a:gdLst/>
                <a:ahLst/>
                <a:cxnLst/>
                <a:rect l="l" t="t" r="r" b="b"/>
                <a:pathLst>
                  <a:path w="26914" h="5738" extrusionOk="0">
                    <a:moveTo>
                      <a:pt x="2869" y="0"/>
                    </a:moveTo>
                    <a:cubicBezTo>
                      <a:pt x="1286" y="0"/>
                      <a:pt x="1" y="1286"/>
                      <a:pt x="1" y="2869"/>
                    </a:cubicBezTo>
                    <a:cubicBezTo>
                      <a:pt x="1" y="4452"/>
                      <a:pt x="1286" y="5737"/>
                      <a:pt x="2869" y="5737"/>
                    </a:cubicBezTo>
                    <a:lnTo>
                      <a:pt x="26913" y="5737"/>
                    </a:lnTo>
                    <a:cubicBezTo>
                      <a:pt x="26757" y="4844"/>
                      <a:pt x="26663" y="3888"/>
                      <a:pt x="26663" y="2869"/>
                    </a:cubicBezTo>
                    <a:cubicBezTo>
                      <a:pt x="26663" y="1866"/>
                      <a:pt x="26757" y="894"/>
                      <a:pt x="26913" y="0"/>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7" name="Google Shape;2517;p32"/>
              <p:cNvSpPr/>
              <p:nvPr/>
            </p:nvSpPr>
            <p:spPr>
              <a:xfrm>
                <a:off x="1575991" y="2373106"/>
                <a:ext cx="1314855" cy="176619"/>
              </a:xfrm>
              <a:custGeom>
                <a:avLst/>
                <a:gdLst/>
                <a:ahLst/>
                <a:cxnLst/>
                <a:rect l="l" t="t" r="r" b="b"/>
                <a:pathLst>
                  <a:path w="28952" h="3889" extrusionOk="0">
                    <a:moveTo>
                      <a:pt x="1" y="1"/>
                    </a:moveTo>
                    <a:cubicBezTo>
                      <a:pt x="1" y="2148"/>
                      <a:pt x="1740" y="3888"/>
                      <a:pt x="3888" y="3888"/>
                    </a:cubicBezTo>
                    <a:lnTo>
                      <a:pt x="28951" y="3888"/>
                    </a:lnTo>
                    <a:cubicBezTo>
                      <a:pt x="28873" y="3559"/>
                      <a:pt x="28794" y="3230"/>
                      <a:pt x="28747" y="2869"/>
                    </a:cubicBezTo>
                    <a:cubicBezTo>
                      <a:pt x="28700" y="2666"/>
                      <a:pt x="28669" y="2446"/>
                      <a:pt x="28638" y="2211"/>
                    </a:cubicBezTo>
                    <a:cubicBezTo>
                      <a:pt x="28638" y="2211"/>
                      <a:pt x="28638" y="2195"/>
                      <a:pt x="28638" y="2180"/>
                    </a:cubicBezTo>
                    <a:cubicBezTo>
                      <a:pt x="28606" y="1944"/>
                      <a:pt x="28575" y="1725"/>
                      <a:pt x="28559" y="1490"/>
                    </a:cubicBezTo>
                    <a:cubicBezTo>
                      <a:pt x="28559" y="1474"/>
                      <a:pt x="28559" y="1474"/>
                      <a:pt x="28559" y="1459"/>
                    </a:cubicBezTo>
                    <a:cubicBezTo>
                      <a:pt x="28544" y="1255"/>
                      <a:pt x="28528" y="1051"/>
                      <a:pt x="28512" y="832"/>
                    </a:cubicBezTo>
                    <a:cubicBezTo>
                      <a:pt x="28512" y="785"/>
                      <a:pt x="28512" y="738"/>
                      <a:pt x="28512" y="675"/>
                    </a:cubicBezTo>
                    <a:cubicBezTo>
                      <a:pt x="28497" y="455"/>
                      <a:pt x="28497" y="236"/>
                      <a:pt x="28497" y="1"/>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2518" name="Google Shape;2518;p32"/>
          <p:cNvSpPr txBox="1"/>
          <p:nvPr/>
        </p:nvSpPr>
        <p:spPr>
          <a:xfrm>
            <a:off x="3801550" y="1620575"/>
            <a:ext cx="5342400" cy="3262401"/>
          </a:xfrm>
          <a:prstGeom prst="rect">
            <a:avLst/>
          </a:prstGeom>
          <a:noFill/>
          <a:ln>
            <a:noFill/>
          </a:ln>
        </p:spPr>
        <p:txBody>
          <a:bodyPr spcFirstLastPara="1" wrap="square" lIns="91425" tIns="91425" rIns="91425" bIns="91425" anchor="t" anchorCtr="0">
            <a:spAutoFit/>
          </a:bodyPr>
          <a:lstStyle/>
          <a:p>
            <a:r>
              <a:rPr lang="en-CA" sz="1800" b="1" dirty="0">
                <a:latin typeface="Varela"/>
                <a:ea typeface="Varela"/>
                <a:cs typeface="Varela"/>
                <a:sym typeface="Varela"/>
              </a:rPr>
              <a:t>At this time, we are unsure about the busing for our school.  We would recommend that you reach out via email to transportation as we get closer to the new school year.</a:t>
            </a:r>
            <a:endParaRPr sz="1800" dirty="0">
              <a:latin typeface="Varela"/>
              <a:ea typeface="Varela"/>
              <a:cs typeface="Varela"/>
              <a:sym typeface="Varela"/>
            </a:endParaRPr>
          </a:p>
          <a:p>
            <a:endParaRPr sz="1600">
              <a:latin typeface="Varela"/>
              <a:ea typeface="Varela"/>
              <a:cs typeface="Varela"/>
              <a:sym typeface="Varela"/>
            </a:endParaRPr>
          </a:p>
          <a:p>
            <a:pPr marL="0" lvl="0" indent="0" algn="l" rtl="0">
              <a:spcBef>
                <a:spcPts val="0"/>
              </a:spcBef>
              <a:spcAft>
                <a:spcPts val="0"/>
              </a:spcAft>
              <a:buNone/>
            </a:pPr>
            <a:r>
              <a:rPr lang="en" sz="1600" u="sng" dirty="0">
                <a:solidFill>
                  <a:schemeClr val="hlink"/>
                </a:solidFill>
                <a:latin typeface="Varela"/>
                <a:ea typeface="Varela"/>
                <a:cs typeface="Varela"/>
                <a:sym typeface="Varela"/>
                <a:hlinkClick r:id="rId4">
                  <a:extLst>
                    <a:ext uri="{A12FA001-AC4F-418D-AE19-62706E023703}">
                      <ahyp:hlinkClr xmlns:ahyp="http://schemas.microsoft.com/office/drawing/2018/hyperlinkcolor" val="tx"/>
                    </a:ext>
                  </a:extLst>
                </a:hlinkClick>
              </a:rPr>
              <a:t>Application Form</a:t>
            </a:r>
            <a:endParaRPr sz="1600" dirty="0">
              <a:solidFill>
                <a:schemeClr val="hlink"/>
              </a:solidFill>
              <a:latin typeface="Varela"/>
              <a:ea typeface="Varela"/>
              <a:cs typeface="Varela"/>
              <a:sym typeface="Varela"/>
              <a:hlinkClick r:id="rId4">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r>
              <a:rPr lang="en" sz="1600" u="sng" dirty="0">
                <a:solidFill>
                  <a:schemeClr val="hlink"/>
                </a:solidFill>
                <a:latin typeface="Varela"/>
                <a:ea typeface="Varela"/>
                <a:cs typeface="Varela"/>
                <a:sym typeface="Varela"/>
                <a:hlinkClick r:id="rId5">
                  <a:extLst>
                    <a:ext uri="{A12FA001-AC4F-418D-AE19-62706E023703}">
                      <ahyp:hlinkClr xmlns:ahyp="http://schemas.microsoft.com/office/drawing/2018/hyperlinkcolor" val="tx"/>
                    </a:ext>
                  </a:extLst>
                </a:hlinkClick>
              </a:rPr>
              <a:t>Transportation Rules</a:t>
            </a:r>
            <a:endParaRPr sz="1600" dirty="0">
              <a:solidFill>
                <a:schemeClr val="hlink"/>
              </a:solidFill>
              <a:latin typeface="Varela"/>
              <a:ea typeface="Varela"/>
              <a:cs typeface="Varela"/>
              <a:sym typeface="Varela"/>
              <a:hlinkClick r:id="rId5">
                <a:extLst>
                  <a:ext uri="{A12FA001-AC4F-418D-AE19-62706E023703}">
                    <ahyp:hlinkClr xmlns:ahyp="http://schemas.microsoft.com/office/drawing/2018/hyperlinkcolor" val="tx"/>
                  </a:ext>
                </a:extLst>
              </a:hlinkClick>
            </a:endParaRPr>
          </a:p>
          <a:p>
            <a:r>
              <a:rPr lang="en" sz="1600" u="sng" dirty="0">
                <a:solidFill>
                  <a:schemeClr val="hlink"/>
                </a:solidFill>
                <a:latin typeface="Varela"/>
                <a:ea typeface="Varela"/>
                <a:cs typeface="Varela"/>
                <a:sym typeface="Varela"/>
                <a:hlinkClick r:id="rId6">
                  <a:extLst>
                    <a:ext uri="{A12FA001-AC4F-418D-AE19-62706E023703}">
                      <ahyp:hlinkClr xmlns:ahyp="http://schemas.microsoft.com/office/drawing/2018/hyperlinkcolor" val="tx"/>
                    </a:ext>
                  </a:extLst>
                </a:hlinkClick>
              </a:rPr>
              <a:t>Transportation Contact &amp; FAQ</a:t>
            </a:r>
            <a:endParaRPr sz="1600" dirty="0">
              <a:solidFill>
                <a:schemeClr val="hlink"/>
              </a:solidFill>
              <a:latin typeface="Varela"/>
              <a:ea typeface="Varela"/>
              <a:cs typeface="Varela"/>
              <a:sym typeface="Varela"/>
              <a:hlinkClick r:id="rId6">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endParaRPr sz="1600">
              <a:latin typeface="Varela"/>
              <a:ea typeface="Varela"/>
              <a:cs typeface="Varela"/>
              <a:sym typeface="Varela"/>
            </a:endParaRPr>
          </a:p>
          <a:p>
            <a:pPr marL="0" lvl="0" indent="0" algn="l" rtl="0">
              <a:spcBef>
                <a:spcPts val="0"/>
              </a:spcBef>
              <a:spcAft>
                <a:spcPts val="0"/>
              </a:spcAft>
              <a:buNone/>
            </a:pPr>
            <a:r>
              <a:rPr lang="en" sz="1600" dirty="0">
                <a:latin typeface="Varela"/>
                <a:ea typeface="Varela"/>
                <a:cs typeface="Varela"/>
                <a:sym typeface="Varela"/>
              </a:rPr>
              <a:t>Questions?</a:t>
            </a:r>
            <a:endParaRPr sz="1600" dirty="0">
              <a:latin typeface="Varela"/>
              <a:ea typeface="Varela"/>
              <a:cs typeface="Varela"/>
              <a:sym typeface="Varela"/>
            </a:endParaRPr>
          </a:p>
          <a:p>
            <a:pPr marL="0" lvl="0" indent="0" algn="l" rtl="0">
              <a:spcBef>
                <a:spcPts val="0"/>
              </a:spcBef>
              <a:spcAft>
                <a:spcPts val="0"/>
              </a:spcAft>
              <a:buNone/>
            </a:pPr>
            <a:r>
              <a:rPr lang="en" sz="1600" dirty="0">
                <a:solidFill>
                  <a:srgbClr val="444444"/>
                </a:solidFill>
                <a:highlight>
                  <a:srgbClr val="FCFCFC"/>
                </a:highlight>
                <a:latin typeface="Varela"/>
                <a:ea typeface="Varela"/>
                <a:cs typeface="Varela"/>
                <a:sym typeface="Varela"/>
              </a:rPr>
              <a:t>T: 403-652-6547</a:t>
            </a:r>
            <a:endParaRPr sz="1600" dirty="0">
              <a:solidFill>
                <a:srgbClr val="444444"/>
              </a:solidFill>
              <a:highlight>
                <a:srgbClr val="FCFCFC"/>
              </a:highlight>
              <a:latin typeface="Varela"/>
              <a:ea typeface="Varela"/>
              <a:cs typeface="Varela"/>
              <a:sym typeface="Varela"/>
            </a:endParaRPr>
          </a:p>
          <a:p>
            <a:pPr marL="0" lvl="0" indent="0" algn="l" rtl="0">
              <a:spcBef>
                <a:spcPts val="0"/>
              </a:spcBef>
              <a:spcAft>
                <a:spcPts val="0"/>
              </a:spcAft>
              <a:buNone/>
            </a:pPr>
            <a:r>
              <a:rPr lang="en" sz="1600" dirty="0">
                <a:solidFill>
                  <a:srgbClr val="444444"/>
                </a:solidFill>
                <a:highlight>
                  <a:srgbClr val="FCFCFC"/>
                </a:highlight>
                <a:latin typeface="Varela"/>
                <a:ea typeface="Varela"/>
                <a:cs typeface="Varela"/>
                <a:sym typeface="Varela"/>
              </a:rPr>
              <a:t>E: </a:t>
            </a:r>
            <a:r>
              <a:rPr lang="en" sz="1600" dirty="0">
                <a:solidFill>
                  <a:srgbClr val="005CB9"/>
                </a:solidFill>
                <a:latin typeface="Varela"/>
                <a:ea typeface="Varela"/>
                <a:cs typeface="Varela"/>
                <a:sym typeface="Varela"/>
              </a:rPr>
              <a:t>Transportation@fsd38.ab.ca</a:t>
            </a:r>
            <a:endParaRPr sz="1600" dirty="0">
              <a:latin typeface="Varela"/>
              <a:ea typeface="Varela"/>
              <a:cs typeface="Varela"/>
              <a:sym typeface="Varel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2524" name="Google Shape;2524;p33"/>
          <p:cNvSpPr txBox="1">
            <a:spLocks noGrp="1"/>
          </p:cNvSpPr>
          <p:nvPr>
            <p:ph type="title"/>
          </p:nvPr>
        </p:nvSpPr>
        <p:spPr>
          <a:xfrm>
            <a:off x="654106" y="886958"/>
            <a:ext cx="7011968" cy="59768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accent1"/>
                </a:solidFill>
                <a:hlinkClick r:id="rId3"/>
              </a:rPr>
              <a:t>Kindergarten at Westmount School</a:t>
            </a:r>
            <a:br>
              <a:rPr lang="en"/>
            </a:br>
            <a:br>
              <a:rPr lang="en"/>
            </a:br>
            <a:endParaRPr lang="en" b="1">
              <a:solidFill>
                <a:schemeClr val="accent1"/>
              </a:solidFill>
              <a:latin typeface="Didact Gothic"/>
              <a:ea typeface="Didact Gothic"/>
              <a:cs typeface="Didact Gothic"/>
            </a:endParaRPr>
          </a:p>
        </p:txBody>
      </p:sp>
      <p:pic>
        <p:nvPicPr>
          <p:cNvPr id="2" name="Picture 2">
            <a:extLst>
              <a:ext uri="{FF2B5EF4-FFF2-40B4-BE49-F238E27FC236}">
                <a16:creationId xmlns:a16="http://schemas.microsoft.com/office/drawing/2014/main" id="{AB6A37ED-9F42-CBD9-7955-1ADAF89C70F0}"/>
              </a:ext>
            </a:extLst>
          </p:cNvPr>
          <p:cNvPicPr>
            <a:picLocks noChangeAspect="1"/>
          </p:cNvPicPr>
          <p:nvPr/>
        </p:nvPicPr>
        <p:blipFill>
          <a:blip r:embed="rId4"/>
          <a:stretch>
            <a:fillRect/>
          </a:stretch>
        </p:blipFill>
        <p:spPr>
          <a:xfrm>
            <a:off x="1660359" y="1741388"/>
            <a:ext cx="5522494" cy="26232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0"/>
        <p:cNvGrpSpPr/>
        <p:nvPr/>
      </p:nvGrpSpPr>
      <p:grpSpPr>
        <a:xfrm>
          <a:off x="0" y="0"/>
          <a:ext cx="0" cy="0"/>
          <a:chOff x="0" y="0"/>
          <a:chExt cx="0" cy="0"/>
        </a:xfrm>
      </p:grpSpPr>
      <p:sp>
        <p:nvSpPr>
          <p:cNvPr id="2531" name="Google Shape;2531;p34"/>
          <p:cNvSpPr txBox="1">
            <a:spLocks noGrp="1"/>
          </p:cNvSpPr>
          <p:nvPr>
            <p:ph type="title"/>
          </p:nvPr>
        </p:nvSpPr>
        <p:spPr>
          <a:xfrm>
            <a:off x="3351370" y="134191"/>
            <a:ext cx="5516100" cy="572700"/>
          </a:xfrm>
          <a:prstGeom prst="rect">
            <a:avLst/>
          </a:prstGeom>
        </p:spPr>
        <p:txBody>
          <a:bodyPr spcFirstLastPara="1" wrap="square" lIns="0" tIns="0" rIns="0" bIns="0" anchor="t" anchorCtr="0">
            <a:noAutofit/>
          </a:bodyPr>
          <a:lstStyle/>
          <a:p>
            <a:r>
              <a:rPr lang="en"/>
              <a:t>How you can help your </a:t>
            </a:r>
            <a:br>
              <a:rPr lang="en"/>
            </a:br>
            <a:r>
              <a:rPr lang="en"/>
              <a:t>child get ready for school</a:t>
            </a:r>
            <a:endParaRPr lang="en-US"/>
          </a:p>
        </p:txBody>
      </p:sp>
      <p:grpSp>
        <p:nvGrpSpPr>
          <p:cNvPr id="2532" name="Google Shape;2532;p34"/>
          <p:cNvGrpSpPr/>
          <p:nvPr/>
        </p:nvGrpSpPr>
        <p:grpSpPr>
          <a:xfrm>
            <a:off x="509789" y="1777086"/>
            <a:ext cx="2492384" cy="2786487"/>
            <a:chOff x="1430563" y="1698786"/>
            <a:chExt cx="2492384" cy="2786487"/>
          </a:xfrm>
        </p:grpSpPr>
        <p:grpSp>
          <p:nvGrpSpPr>
            <p:cNvPr id="2533" name="Google Shape;2533;p34"/>
            <p:cNvGrpSpPr/>
            <p:nvPr/>
          </p:nvGrpSpPr>
          <p:grpSpPr>
            <a:xfrm>
              <a:off x="1430563" y="3157929"/>
              <a:ext cx="2492263" cy="578239"/>
              <a:chOff x="1368853" y="2595231"/>
              <a:chExt cx="1521993" cy="353102"/>
            </a:xfrm>
          </p:grpSpPr>
          <p:sp>
            <p:nvSpPr>
              <p:cNvPr id="2534" name="Google Shape;2534;p34"/>
              <p:cNvSpPr/>
              <p:nvPr/>
            </p:nvSpPr>
            <p:spPr>
              <a:xfrm>
                <a:off x="1368853" y="2595231"/>
                <a:ext cx="1521993" cy="353102"/>
              </a:xfrm>
              <a:custGeom>
                <a:avLst/>
                <a:gdLst/>
                <a:ahLst/>
                <a:cxnLst/>
                <a:rect l="l" t="t" r="r" b="b"/>
                <a:pathLst>
                  <a:path w="33513" h="7775" extrusionOk="0">
                    <a:moveTo>
                      <a:pt x="3888" y="0"/>
                    </a:moveTo>
                    <a:cubicBezTo>
                      <a:pt x="1740" y="0"/>
                      <a:pt x="0" y="1740"/>
                      <a:pt x="0" y="3887"/>
                    </a:cubicBezTo>
                    <a:cubicBezTo>
                      <a:pt x="0" y="6035"/>
                      <a:pt x="1740" y="7775"/>
                      <a:pt x="3888" y="7775"/>
                    </a:cubicBezTo>
                    <a:lnTo>
                      <a:pt x="33512" y="7775"/>
                    </a:lnTo>
                    <a:cubicBezTo>
                      <a:pt x="33230" y="6630"/>
                      <a:pt x="33058" y="5298"/>
                      <a:pt x="33058" y="3887"/>
                    </a:cubicBezTo>
                    <a:cubicBezTo>
                      <a:pt x="33058" y="2492"/>
                      <a:pt x="33230" y="1160"/>
                      <a:pt x="33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5" name="Google Shape;2535;p34"/>
              <p:cNvSpPr/>
              <p:nvPr/>
            </p:nvSpPr>
            <p:spPr>
              <a:xfrm>
                <a:off x="1452144" y="2641509"/>
                <a:ext cx="1429437" cy="261272"/>
              </a:xfrm>
              <a:custGeom>
                <a:avLst/>
                <a:gdLst/>
                <a:ahLst/>
                <a:cxnLst/>
                <a:rect l="l" t="t" r="r" b="b"/>
                <a:pathLst>
                  <a:path w="31475" h="5753" extrusionOk="0">
                    <a:moveTo>
                      <a:pt x="2869" y="0"/>
                    </a:moveTo>
                    <a:cubicBezTo>
                      <a:pt x="1286" y="0"/>
                      <a:pt x="0" y="1285"/>
                      <a:pt x="0" y="2868"/>
                    </a:cubicBezTo>
                    <a:cubicBezTo>
                      <a:pt x="0" y="4467"/>
                      <a:pt x="1286" y="5753"/>
                      <a:pt x="2869" y="5753"/>
                    </a:cubicBezTo>
                    <a:lnTo>
                      <a:pt x="31474" y="5753"/>
                    </a:lnTo>
                    <a:cubicBezTo>
                      <a:pt x="31318" y="4859"/>
                      <a:pt x="31224" y="3887"/>
                      <a:pt x="31224" y="2868"/>
                    </a:cubicBezTo>
                    <a:cubicBezTo>
                      <a:pt x="31224" y="1865"/>
                      <a:pt x="31318" y="894"/>
                      <a:pt x="31474" y="0"/>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6" name="Google Shape;2536;p34"/>
              <p:cNvSpPr/>
              <p:nvPr/>
            </p:nvSpPr>
            <p:spPr>
              <a:xfrm>
                <a:off x="1368853" y="2771759"/>
                <a:ext cx="1521993" cy="176574"/>
              </a:xfrm>
              <a:custGeom>
                <a:avLst/>
                <a:gdLst/>
                <a:ahLst/>
                <a:cxnLst/>
                <a:rect l="l" t="t" r="r" b="b"/>
                <a:pathLst>
                  <a:path w="33513" h="3888" extrusionOk="0">
                    <a:moveTo>
                      <a:pt x="0" y="0"/>
                    </a:moveTo>
                    <a:cubicBezTo>
                      <a:pt x="0" y="2148"/>
                      <a:pt x="1740" y="3888"/>
                      <a:pt x="3888" y="3888"/>
                    </a:cubicBezTo>
                    <a:lnTo>
                      <a:pt x="33512" y="3888"/>
                    </a:lnTo>
                    <a:cubicBezTo>
                      <a:pt x="33434" y="3574"/>
                      <a:pt x="33355" y="3229"/>
                      <a:pt x="33308" y="2885"/>
                    </a:cubicBezTo>
                    <a:cubicBezTo>
                      <a:pt x="33261" y="2665"/>
                      <a:pt x="33230" y="2446"/>
                      <a:pt x="33199" y="2226"/>
                    </a:cubicBezTo>
                    <a:cubicBezTo>
                      <a:pt x="33199" y="2211"/>
                      <a:pt x="33199" y="2195"/>
                      <a:pt x="33199" y="2179"/>
                    </a:cubicBezTo>
                    <a:cubicBezTo>
                      <a:pt x="33167" y="1960"/>
                      <a:pt x="33136" y="1725"/>
                      <a:pt x="33120" y="1490"/>
                    </a:cubicBezTo>
                    <a:cubicBezTo>
                      <a:pt x="33120" y="1490"/>
                      <a:pt x="33120" y="1474"/>
                      <a:pt x="33120" y="1474"/>
                    </a:cubicBezTo>
                    <a:cubicBezTo>
                      <a:pt x="33105" y="1254"/>
                      <a:pt x="33089" y="1051"/>
                      <a:pt x="33073" y="847"/>
                    </a:cubicBezTo>
                    <a:cubicBezTo>
                      <a:pt x="33073" y="784"/>
                      <a:pt x="33073" y="737"/>
                      <a:pt x="33073" y="690"/>
                    </a:cubicBezTo>
                    <a:cubicBezTo>
                      <a:pt x="33058" y="455"/>
                      <a:pt x="33058" y="236"/>
                      <a:pt x="33058" y="0"/>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537" name="Google Shape;2537;p34"/>
            <p:cNvGrpSpPr/>
            <p:nvPr/>
          </p:nvGrpSpPr>
          <p:grpSpPr>
            <a:xfrm>
              <a:off x="1430563" y="3907033"/>
              <a:ext cx="2492263" cy="578239"/>
              <a:chOff x="1368853" y="2992430"/>
              <a:chExt cx="1521993" cy="353102"/>
            </a:xfrm>
          </p:grpSpPr>
          <p:sp>
            <p:nvSpPr>
              <p:cNvPr id="2538" name="Google Shape;2538;p34"/>
              <p:cNvSpPr/>
              <p:nvPr/>
            </p:nvSpPr>
            <p:spPr>
              <a:xfrm>
                <a:off x="1368853" y="2992430"/>
                <a:ext cx="1521993" cy="353102"/>
              </a:xfrm>
              <a:custGeom>
                <a:avLst/>
                <a:gdLst/>
                <a:ahLst/>
                <a:cxnLst/>
                <a:rect l="l" t="t" r="r" b="b"/>
                <a:pathLst>
                  <a:path w="33513" h="7775" extrusionOk="0">
                    <a:moveTo>
                      <a:pt x="3888" y="1"/>
                    </a:moveTo>
                    <a:cubicBezTo>
                      <a:pt x="1740" y="1"/>
                      <a:pt x="0" y="1740"/>
                      <a:pt x="0" y="3888"/>
                    </a:cubicBezTo>
                    <a:cubicBezTo>
                      <a:pt x="0" y="6035"/>
                      <a:pt x="1740" y="7775"/>
                      <a:pt x="3888" y="7775"/>
                    </a:cubicBezTo>
                    <a:lnTo>
                      <a:pt x="33512" y="7775"/>
                    </a:lnTo>
                    <a:cubicBezTo>
                      <a:pt x="33230" y="6615"/>
                      <a:pt x="33058" y="5298"/>
                      <a:pt x="33058" y="3888"/>
                    </a:cubicBezTo>
                    <a:cubicBezTo>
                      <a:pt x="33058" y="2477"/>
                      <a:pt x="33230" y="1160"/>
                      <a:pt x="33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9" name="Google Shape;2539;p34"/>
              <p:cNvSpPr/>
              <p:nvPr/>
            </p:nvSpPr>
            <p:spPr>
              <a:xfrm>
                <a:off x="1452144" y="3038708"/>
                <a:ext cx="1429437" cy="260591"/>
              </a:xfrm>
              <a:custGeom>
                <a:avLst/>
                <a:gdLst/>
                <a:ahLst/>
                <a:cxnLst/>
                <a:rect l="l" t="t" r="r" b="b"/>
                <a:pathLst>
                  <a:path w="31475" h="5738" extrusionOk="0">
                    <a:moveTo>
                      <a:pt x="2869" y="0"/>
                    </a:moveTo>
                    <a:cubicBezTo>
                      <a:pt x="1286" y="0"/>
                      <a:pt x="0" y="1286"/>
                      <a:pt x="0" y="2869"/>
                    </a:cubicBezTo>
                    <a:cubicBezTo>
                      <a:pt x="0" y="4452"/>
                      <a:pt x="1286" y="5737"/>
                      <a:pt x="2869" y="5737"/>
                    </a:cubicBezTo>
                    <a:lnTo>
                      <a:pt x="31474" y="5737"/>
                    </a:lnTo>
                    <a:cubicBezTo>
                      <a:pt x="31318" y="4844"/>
                      <a:pt x="31224" y="3872"/>
                      <a:pt x="31224" y="2869"/>
                    </a:cubicBezTo>
                    <a:cubicBezTo>
                      <a:pt x="31224" y="1850"/>
                      <a:pt x="31318" y="894"/>
                      <a:pt x="31474" y="0"/>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0" name="Google Shape;2540;p34"/>
              <p:cNvSpPr/>
              <p:nvPr/>
            </p:nvSpPr>
            <p:spPr>
              <a:xfrm>
                <a:off x="1368853" y="3168958"/>
                <a:ext cx="1521993" cy="176574"/>
              </a:xfrm>
              <a:custGeom>
                <a:avLst/>
                <a:gdLst/>
                <a:ahLst/>
                <a:cxnLst/>
                <a:rect l="l" t="t" r="r" b="b"/>
                <a:pathLst>
                  <a:path w="33513" h="3888" extrusionOk="0">
                    <a:moveTo>
                      <a:pt x="0" y="1"/>
                    </a:moveTo>
                    <a:cubicBezTo>
                      <a:pt x="0" y="2148"/>
                      <a:pt x="1740" y="3888"/>
                      <a:pt x="3888" y="3888"/>
                    </a:cubicBezTo>
                    <a:lnTo>
                      <a:pt x="33512" y="3888"/>
                    </a:lnTo>
                    <a:cubicBezTo>
                      <a:pt x="33434" y="3559"/>
                      <a:pt x="33355" y="3214"/>
                      <a:pt x="33308" y="2869"/>
                    </a:cubicBezTo>
                    <a:cubicBezTo>
                      <a:pt x="33261" y="2650"/>
                      <a:pt x="33230" y="2430"/>
                      <a:pt x="33199" y="2211"/>
                    </a:cubicBezTo>
                    <a:cubicBezTo>
                      <a:pt x="33199" y="2195"/>
                      <a:pt x="33199" y="2179"/>
                      <a:pt x="33199" y="2164"/>
                    </a:cubicBezTo>
                    <a:cubicBezTo>
                      <a:pt x="33167" y="1944"/>
                      <a:pt x="33136" y="1709"/>
                      <a:pt x="33120" y="1490"/>
                    </a:cubicBezTo>
                    <a:cubicBezTo>
                      <a:pt x="33120" y="1474"/>
                      <a:pt x="33120" y="1474"/>
                      <a:pt x="33120" y="1458"/>
                    </a:cubicBezTo>
                    <a:cubicBezTo>
                      <a:pt x="33105" y="1255"/>
                      <a:pt x="33089" y="1051"/>
                      <a:pt x="33073" y="832"/>
                    </a:cubicBezTo>
                    <a:cubicBezTo>
                      <a:pt x="33073" y="784"/>
                      <a:pt x="33073" y="722"/>
                      <a:pt x="33073" y="675"/>
                    </a:cubicBezTo>
                    <a:cubicBezTo>
                      <a:pt x="33058" y="455"/>
                      <a:pt x="33058" y="220"/>
                      <a:pt x="33058" y="1"/>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541" name="Google Shape;2541;p34"/>
            <p:cNvGrpSpPr/>
            <p:nvPr/>
          </p:nvGrpSpPr>
          <p:grpSpPr>
            <a:xfrm>
              <a:off x="2224357" y="1698786"/>
              <a:ext cx="1698469" cy="578239"/>
              <a:chOff x="1853613" y="1797970"/>
              <a:chExt cx="1037233" cy="353102"/>
            </a:xfrm>
          </p:grpSpPr>
          <p:sp>
            <p:nvSpPr>
              <p:cNvPr id="2542" name="Google Shape;2542;p34"/>
              <p:cNvSpPr/>
              <p:nvPr/>
            </p:nvSpPr>
            <p:spPr>
              <a:xfrm>
                <a:off x="1853613" y="1797970"/>
                <a:ext cx="1037233" cy="353102"/>
              </a:xfrm>
              <a:custGeom>
                <a:avLst/>
                <a:gdLst/>
                <a:ahLst/>
                <a:cxnLst/>
                <a:rect l="l" t="t" r="r" b="b"/>
                <a:pathLst>
                  <a:path w="22839" h="7775" extrusionOk="0">
                    <a:moveTo>
                      <a:pt x="3888" y="0"/>
                    </a:moveTo>
                    <a:cubicBezTo>
                      <a:pt x="1740" y="0"/>
                      <a:pt x="1" y="1740"/>
                      <a:pt x="1" y="3887"/>
                    </a:cubicBezTo>
                    <a:cubicBezTo>
                      <a:pt x="1" y="6035"/>
                      <a:pt x="1740" y="7774"/>
                      <a:pt x="3888" y="7774"/>
                    </a:cubicBezTo>
                    <a:lnTo>
                      <a:pt x="22838" y="7774"/>
                    </a:lnTo>
                    <a:cubicBezTo>
                      <a:pt x="22556" y="6615"/>
                      <a:pt x="22384" y="5298"/>
                      <a:pt x="22384" y="3887"/>
                    </a:cubicBezTo>
                    <a:cubicBezTo>
                      <a:pt x="22384" y="2477"/>
                      <a:pt x="22556" y="1160"/>
                      <a:pt x="22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3" name="Google Shape;2543;p34"/>
              <p:cNvSpPr/>
              <p:nvPr/>
            </p:nvSpPr>
            <p:spPr>
              <a:xfrm>
                <a:off x="1936904" y="1844203"/>
                <a:ext cx="944677" cy="260591"/>
              </a:xfrm>
              <a:custGeom>
                <a:avLst/>
                <a:gdLst/>
                <a:ahLst/>
                <a:cxnLst/>
                <a:rect l="l" t="t" r="r" b="b"/>
                <a:pathLst>
                  <a:path w="20801" h="5738" extrusionOk="0">
                    <a:moveTo>
                      <a:pt x="2869" y="1"/>
                    </a:moveTo>
                    <a:cubicBezTo>
                      <a:pt x="1286" y="1"/>
                      <a:pt x="1" y="1286"/>
                      <a:pt x="1" y="2869"/>
                    </a:cubicBezTo>
                    <a:cubicBezTo>
                      <a:pt x="1" y="4452"/>
                      <a:pt x="1286" y="5738"/>
                      <a:pt x="2869" y="5738"/>
                    </a:cubicBezTo>
                    <a:lnTo>
                      <a:pt x="20800" y="5738"/>
                    </a:lnTo>
                    <a:cubicBezTo>
                      <a:pt x="20644" y="4844"/>
                      <a:pt x="20550" y="3872"/>
                      <a:pt x="20550" y="2869"/>
                    </a:cubicBezTo>
                    <a:cubicBezTo>
                      <a:pt x="20550" y="1850"/>
                      <a:pt x="20644" y="894"/>
                      <a:pt x="20800" y="1"/>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544" name="Google Shape;2544;p34"/>
            <p:cNvSpPr/>
            <p:nvPr/>
          </p:nvSpPr>
          <p:spPr>
            <a:xfrm>
              <a:off x="2224410" y="1987714"/>
              <a:ext cx="1698536" cy="289151"/>
            </a:xfrm>
            <a:custGeom>
              <a:avLst/>
              <a:gdLst/>
              <a:ahLst/>
              <a:cxnLst/>
              <a:rect l="l" t="t" r="r" b="b"/>
              <a:pathLst>
                <a:path w="22839" h="3888" extrusionOk="0">
                  <a:moveTo>
                    <a:pt x="1" y="0"/>
                  </a:moveTo>
                  <a:cubicBezTo>
                    <a:pt x="1" y="2148"/>
                    <a:pt x="1740" y="3887"/>
                    <a:pt x="3888" y="3887"/>
                  </a:cubicBezTo>
                  <a:lnTo>
                    <a:pt x="22838" y="3887"/>
                  </a:lnTo>
                  <a:cubicBezTo>
                    <a:pt x="22760" y="3558"/>
                    <a:pt x="22681" y="3213"/>
                    <a:pt x="22634" y="2869"/>
                  </a:cubicBezTo>
                  <a:cubicBezTo>
                    <a:pt x="22587" y="2649"/>
                    <a:pt x="22556" y="2430"/>
                    <a:pt x="22525" y="2210"/>
                  </a:cubicBezTo>
                  <a:cubicBezTo>
                    <a:pt x="22525" y="2195"/>
                    <a:pt x="22525" y="2179"/>
                    <a:pt x="22525" y="2163"/>
                  </a:cubicBezTo>
                  <a:cubicBezTo>
                    <a:pt x="22493" y="1944"/>
                    <a:pt x="22462" y="1709"/>
                    <a:pt x="22446" y="1489"/>
                  </a:cubicBezTo>
                  <a:cubicBezTo>
                    <a:pt x="22446" y="1474"/>
                    <a:pt x="22446" y="1474"/>
                    <a:pt x="22446" y="1458"/>
                  </a:cubicBezTo>
                  <a:cubicBezTo>
                    <a:pt x="22431" y="1254"/>
                    <a:pt x="22415" y="1050"/>
                    <a:pt x="22399" y="831"/>
                  </a:cubicBezTo>
                  <a:cubicBezTo>
                    <a:pt x="22399" y="784"/>
                    <a:pt x="22399" y="721"/>
                    <a:pt x="22399" y="674"/>
                  </a:cubicBezTo>
                  <a:cubicBezTo>
                    <a:pt x="22384" y="455"/>
                    <a:pt x="22384" y="220"/>
                    <a:pt x="22384" y="0"/>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545" name="Google Shape;2545;p34"/>
            <p:cNvGrpSpPr/>
            <p:nvPr/>
          </p:nvGrpSpPr>
          <p:grpSpPr>
            <a:xfrm>
              <a:off x="1769751" y="2408795"/>
              <a:ext cx="2153075" cy="578314"/>
              <a:chOff x="1575991" y="2196578"/>
              <a:chExt cx="1314855" cy="353147"/>
            </a:xfrm>
          </p:grpSpPr>
          <p:sp>
            <p:nvSpPr>
              <p:cNvPr id="2546" name="Google Shape;2546;p34"/>
              <p:cNvSpPr/>
              <p:nvPr/>
            </p:nvSpPr>
            <p:spPr>
              <a:xfrm>
                <a:off x="1575991" y="2196578"/>
                <a:ext cx="1314855" cy="353147"/>
              </a:xfrm>
              <a:custGeom>
                <a:avLst/>
                <a:gdLst/>
                <a:ahLst/>
                <a:cxnLst/>
                <a:rect l="l" t="t" r="r" b="b"/>
                <a:pathLst>
                  <a:path w="28952" h="7776" extrusionOk="0">
                    <a:moveTo>
                      <a:pt x="3888" y="1"/>
                    </a:moveTo>
                    <a:cubicBezTo>
                      <a:pt x="1740" y="1"/>
                      <a:pt x="1" y="1740"/>
                      <a:pt x="1" y="3888"/>
                    </a:cubicBezTo>
                    <a:cubicBezTo>
                      <a:pt x="1" y="6035"/>
                      <a:pt x="1740" y="7775"/>
                      <a:pt x="3888" y="7775"/>
                    </a:cubicBezTo>
                    <a:lnTo>
                      <a:pt x="28951" y="7775"/>
                    </a:lnTo>
                    <a:cubicBezTo>
                      <a:pt x="28669" y="6615"/>
                      <a:pt x="28497" y="5299"/>
                      <a:pt x="28497" y="3888"/>
                    </a:cubicBezTo>
                    <a:cubicBezTo>
                      <a:pt x="28497" y="2477"/>
                      <a:pt x="28669" y="1161"/>
                      <a:pt x="289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7" name="Google Shape;2547;p34"/>
              <p:cNvSpPr/>
              <p:nvPr/>
            </p:nvSpPr>
            <p:spPr>
              <a:xfrm>
                <a:off x="1659282" y="2242856"/>
                <a:ext cx="1222299" cy="260591"/>
              </a:xfrm>
              <a:custGeom>
                <a:avLst/>
                <a:gdLst/>
                <a:ahLst/>
                <a:cxnLst/>
                <a:rect l="l" t="t" r="r" b="b"/>
                <a:pathLst>
                  <a:path w="26914" h="5738" extrusionOk="0">
                    <a:moveTo>
                      <a:pt x="2869" y="0"/>
                    </a:moveTo>
                    <a:cubicBezTo>
                      <a:pt x="1286" y="0"/>
                      <a:pt x="1" y="1286"/>
                      <a:pt x="1" y="2869"/>
                    </a:cubicBezTo>
                    <a:cubicBezTo>
                      <a:pt x="1" y="4452"/>
                      <a:pt x="1286" y="5737"/>
                      <a:pt x="2869" y="5737"/>
                    </a:cubicBezTo>
                    <a:lnTo>
                      <a:pt x="26913" y="5737"/>
                    </a:lnTo>
                    <a:cubicBezTo>
                      <a:pt x="26757" y="4844"/>
                      <a:pt x="26663" y="3888"/>
                      <a:pt x="26663" y="2869"/>
                    </a:cubicBezTo>
                    <a:cubicBezTo>
                      <a:pt x="26663" y="1866"/>
                      <a:pt x="26757" y="894"/>
                      <a:pt x="26913" y="0"/>
                    </a:cubicBezTo>
                    <a:close/>
                  </a:path>
                </a:pathLst>
              </a:custGeom>
              <a:solidFill>
                <a:srgbClr val="FAF8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8" name="Google Shape;2548;p34"/>
              <p:cNvSpPr/>
              <p:nvPr/>
            </p:nvSpPr>
            <p:spPr>
              <a:xfrm>
                <a:off x="1575991" y="2373106"/>
                <a:ext cx="1314855" cy="176619"/>
              </a:xfrm>
              <a:custGeom>
                <a:avLst/>
                <a:gdLst/>
                <a:ahLst/>
                <a:cxnLst/>
                <a:rect l="l" t="t" r="r" b="b"/>
                <a:pathLst>
                  <a:path w="28952" h="3889" extrusionOk="0">
                    <a:moveTo>
                      <a:pt x="1" y="1"/>
                    </a:moveTo>
                    <a:cubicBezTo>
                      <a:pt x="1" y="2148"/>
                      <a:pt x="1740" y="3888"/>
                      <a:pt x="3888" y="3888"/>
                    </a:cubicBezTo>
                    <a:lnTo>
                      <a:pt x="28951" y="3888"/>
                    </a:lnTo>
                    <a:cubicBezTo>
                      <a:pt x="28873" y="3559"/>
                      <a:pt x="28794" y="3230"/>
                      <a:pt x="28747" y="2869"/>
                    </a:cubicBezTo>
                    <a:cubicBezTo>
                      <a:pt x="28700" y="2666"/>
                      <a:pt x="28669" y="2446"/>
                      <a:pt x="28638" y="2211"/>
                    </a:cubicBezTo>
                    <a:cubicBezTo>
                      <a:pt x="28638" y="2211"/>
                      <a:pt x="28638" y="2195"/>
                      <a:pt x="28638" y="2180"/>
                    </a:cubicBezTo>
                    <a:cubicBezTo>
                      <a:pt x="28606" y="1944"/>
                      <a:pt x="28575" y="1725"/>
                      <a:pt x="28559" y="1490"/>
                    </a:cubicBezTo>
                    <a:cubicBezTo>
                      <a:pt x="28559" y="1474"/>
                      <a:pt x="28559" y="1474"/>
                      <a:pt x="28559" y="1459"/>
                    </a:cubicBezTo>
                    <a:cubicBezTo>
                      <a:pt x="28544" y="1255"/>
                      <a:pt x="28528" y="1051"/>
                      <a:pt x="28512" y="832"/>
                    </a:cubicBezTo>
                    <a:cubicBezTo>
                      <a:pt x="28512" y="785"/>
                      <a:pt x="28512" y="738"/>
                      <a:pt x="28512" y="675"/>
                    </a:cubicBezTo>
                    <a:cubicBezTo>
                      <a:pt x="28497" y="455"/>
                      <a:pt x="28497" y="236"/>
                      <a:pt x="28497" y="1"/>
                    </a:cubicBezTo>
                    <a:close/>
                  </a:path>
                </a:pathLst>
              </a:custGeom>
              <a:solidFill>
                <a:srgbClr val="DAD9C3">
                  <a:alpha val="352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sp>
        <p:nvSpPr>
          <p:cNvPr id="2549" name="Google Shape;2549;p34"/>
          <p:cNvSpPr txBox="1"/>
          <p:nvPr/>
        </p:nvSpPr>
        <p:spPr>
          <a:xfrm flipH="1">
            <a:off x="2849525" y="1235804"/>
            <a:ext cx="6180986" cy="4152419"/>
          </a:xfrm>
          <a:prstGeom prst="rect">
            <a:avLst/>
          </a:prstGeom>
          <a:noFill/>
          <a:ln>
            <a:noFill/>
          </a:ln>
        </p:spPr>
        <p:txBody>
          <a:bodyPr spcFirstLastPara="1" wrap="square" lIns="0" tIns="0" rIns="0" bIns="0" anchor="ctr" anchorCtr="0">
            <a:spAutoFit/>
          </a:bodyPr>
          <a:lstStyle/>
          <a:p>
            <a:pPr marL="457200" indent="-323850">
              <a:lnSpc>
                <a:spcPct val="115000"/>
              </a:lnSpc>
              <a:buClr>
                <a:srgbClr val="5E696C"/>
              </a:buClr>
              <a:buSzPts val="1500"/>
              <a:buFont typeface="Varela"/>
              <a:buChar char="❏"/>
            </a:pPr>
            <a:r>
              <a:rPr lang="en" sz="1500">
                <a:solidFill>
                  <a:srgbClr val="5E696C"/>
                </a:solidFill>
                <a:latin typeface="Varela"/>
                <a:ea typeface="Varela"/>
                <a:cs typeface="Varela"/>
              </a:rPr>
              <a:t>Read books together </a:t>
            </a:r>
            <a:r>
              <a:rPr lang="en" sz="1500" i="1" u="sng">
                <a:solidFill>
                  <a:srgbClr val="5E696C"/>
                </a:solidFill>
                <a:latin typeface="Varela"/>
                <a:ea typeface="Varela"/>
                <a:cs typeface="Varela"/>
              </a:rPr>
              <a:t>every single day </a:t>
            </a:r>
            <a:r>
              <a:rPr lang="en" sz="1500">
                <a:solidFill>
                  <a:srgbClr val="5E696C"/>
                </a:solidFill>
                <a:latin typeface="Varela"/>
                <a:ea typeface="Varela"/>
                <a:cs typeface="Varela"/>
              </a:rPr>
              <a:t>and point to the words. Ask questions too!</a:t>
            </a:r>
            <a:endParaRPr lang="en-US" sz="1500">
              <a:solidFill>
                <a:srgbClr val="5E696C"/>
              </a:solidFill>
              <a:latin typeface="Varela"/>
              <a:ea typeface="Varela"/>
              <a:cs typeface="Varela"/>
            </a:endParaRPr>
          </a:p>
          <a:p>
            <a:pPr marL="457200" indent="-323850">
              <a:lnSpc>
                <a:spcPct val="114999"/>
              </a:lnSpc>
              <a:buClr>
                <a:srgbClr val="5E696C"/>
              </a:buClr>
              <a:buSzPts val="1500"/>
              <a:buFont typeface="Varela"/>
              <a:buChar char="❏"/>
            </a:pPr>
            <a:r>
              <a:rPr lang="en" sz="1500">
                <a:solidFill>
                  <a:srgbClr val="5E696C"/>
                </a:solidFill>
                <a:latin typeface="Varela"/>
                <a:ea typeface="Varela"/>
                <a:cs typeface="Varela"/>
              </a:rPr>
              <a:t>Develop fine motor skills (how to hold a pencil, use scissors, play with playdough, </a:t>
            </a:r>
            <a:r>
              <a:rPr lang="en" sz="1500" err="1">
                <a:solidFill>
                  <a:srgbClr val="5E696C"/>
                </a:solidFill>
                <a:latin typeface="Varela"/>
                <a:ea typeface="Varela"/>
                <a:cs typeface="Varela"/>
              </a:rPr>
              <a:t>colour</a:t>
            </a:r>
            <a:r>
              <a:rPr lang="en" sz="1500">
                <a:solidFill>
                  <a:srgbClr val="5E696C"/>
                </a:solidFill>
                <a:latin typeface="Varela"/>
                <a:ea typeface="Varela"/>
                <a:cs typeface="Varela"/>
              </a:rPr>
              <a:t>, use stickers)</a:t>
            </a:r>
          </a:p>
          <a:p>
            <a:pPr marL="457200" indent="-323850">
              <a:lnSpc>
                <a:spcPct val="114999"/>
              </a:lnSpc>
              <a:buClr>
                <a:srgbClr val="5E696C"/>
              </a:buClr>
              <a:buSzPts val="1500"/>
              <a:buFont typeface="Varela"/>
              <a:buChar char="❏"/>
            </a:pPr>
            <a:r>
              <a:rPr lang="en" sz="1500">
                <a:solidFill>
                  <a:srgbClr val="5E696C"/>
                </a:solidFill>
                <a:latin typeface="Varela"/>
                <a:ea typeface="Varela"/>
                <a:cs typeface="Varela"/>
              </a:rPr>
              <a:t>Develop communication </a:t>
            </a:r>
            <a:r>
              <a:rPr lang="en" sz="1500" err="1">
                <a:solidFill>
                  <a:srgbClr val="5E696C"/>
                </a:solidFill>
                <a:latin typeface="Varela"/>
                <a:ea typeface="Varela"/>
                <a:cs typeface="Varela"/>
              </a:rPr>
              <a:t>skil</a:t>
            </a:r>
            <a:r>
              <a:rPr lang="en-US" sz="1500">
                <a:solidFill>
                  <a:srgbClr val="5E696C"/>
                </a:solidFill>
                <a:latin typeface="Varela"/>
                <a:ea typeface="Varela"/>
                <a:cs typeface="Varela"/>
              </a:rPr>
              <a:t>ls and use of words</a:t>
            </a:r>
          </a:p>
          <a:p>
            <a:pPr marL="457200" indent="-323850">
              <a:lnSpc>
                <a:spcPct val="114999"/>
              </a:lnSpc>
              <a:buClr>
                <a:srgbClr val="5E696C"/>
              </a:buClr>
              <a:buSzPts val="1500"/>
              <a:buFont typeface="Varela"/>
              <a:buChar char="❏"/>
            </a:pPr>
            <a:r>
              <a:rPr lang="en" sz="1500">
                <a:solidFill>
                  <a:srgbClr val="5E696C"/>
                </a:solidFill>
                <a:latin typeface="Varela"/>
                <a:ea typeface="Varela"/>
                <a:cs typeface="Varela"/>
              </a:rPr>
              <a:t>Follow 2-3 step instructions</a:t>
            </a:r>
          </a:p>
          <a:p>
            <a:pPr marL="457200" indent="-323850">
              <a:lnSpc>
                <a:spcPct val="114999"/>
              </a:lnSpc>
              <a:buClr>
                <a:srgbClr val="5E696C"/>
              </a:buClr>
              <a:buSzPts val="1500"/>
              <a:buFont typeface="Varela"/>
              <a:buChar char="❏"/>
            </a:pPr>
            <a:r>
              <a:rPr lang="en" sz="1500">
                <a:solidFill>
                  <a:srgbClr val="5E696C"/>
                </a:solidFill>
                <a:latin typeface="Varela"/>
                <a:ea typeface="Varela"/>
                <a:cs typeface="Varela"/>
              </a:rPr>
              <a:t>Practice letters and letter recognition, name recognition</a:t>
            </a:r>
          </a:p>
          <a:p>
            <a:pPr marL="457200" indent="-323850">
              <a:lnSpc>
                <a:spcPct val="114999"/>
              </a:lnSpc>
              <a:buClr>
                <a:srgbClr val="5E696C"/>
              </a:buClr>
              <a:buSzPts val="1500"/>
              <a:buFont typeface="Varela"/>
              <a:buChar char="❏"/>
            </a:pPr>
            <a:r>
              <a:rPr lang="en" sz="1500">
                <a:solidFill>
                  <a:srgbClr val="5E696C"/>
                </a:solidFill>
                <a:latin typeface="Varela"/>
                <a:ea typeface="Varela"/>
                <a:cs typeface="Varela"/>
              </a:rPr>
              <a:t>Find letters/numbers in the environment</a:t>
            </a:r>
          </a:p>
          <a:p>
            <a:pPr marL="457200" indent="-323850">
              <a:lnSpc>
                <a:spcPct val="114999"/>
              </a:lnSpc>
              <a:buClr>
                <a:srgbClr val="5E696C"/>
              </a:buClr>
              <a:buSzPts val="1500"/>
              <a:buFont typeface="Varela"/>
              <a:buChar char="❏"/>
            </a:pPr>
            <a:r>
              <a:rPr lang="en" sz="1500">
                <a:solidFill>
                  <a:srgbClr val="5E696C"/>
                </a:solidFill>
                <a:latin typeface="Varela"/>
                <a:ea typeface="Varela"/>
                <a:cs typeface="Varela"/>
              </a:rPr>
              <a:t>Count with concrete items (toys, rocks, Lego)</a:t>
            </a:r>
          </a:p>
          <a:p>
            <a:pPr marL="457200" indent="-323850">
              <a:lnSpc>
                <a:spcPct val="114999"/>
              </a:lnSpc>
              <a:buClr>
                <a:srgbClr val="5E696C"/>
              </a:buClr>
              <a:buSzPts val="1500"/>
              <a:buFont typeface="Varela"/>
              <a:buChar char="❏"/>
            </a:pPr>
            <a:r>
              <a:rPr lang="en" sz="1500">
                <a:solidFill>
                  <a:srgbClr val="5E696C"/>
                </a:solidFill>
                <a:latin typeface="Varela"/>
                <a:ea typeface="Varela"/>
                <a:cs typeface="Varela"/>
              </a:rPr>
              <a:t>Build your child’s self-esteem with praise, hugs and listening</a:t>
            </a:r>
          </a:p>
          <a:p>
            <a:pPr marL="457200" indent="-323850">
              <a:lnSpc>
                <a:spcPct val="114999"/>
              </a:lnSpc>
              <a:buClr>
                <a:srgbClr val="5E696C"/>
              </a:buClr>
              <a:buSzPts val="1500"/>
              <a:buFont typeface="Varela"/>
              <a:buChar char="❏"/>
            </a:pPr>
            <a:r>
              <a:rPr lang="en" sz="1500">
                <a:solidFill>
                  <a:srgbClr val="5E696C"/>
                </a:solidFill>
                <a:latin typeface="Varela"/>
                <a:ea typeface="Varela"/>
                <a:cs typeface="Varela"/>
              </a:rPr>
              <a:t>Help your child take </a:t>
            </a:r>
            <a:r>
              <a:rPr lang="en-US" sz="1500">
                <a:solidFill>
                  <a:srgbClr val="5E696C"/>
                </a:solidFill>
                <a:latin typeface="Varela"/>
                <a:ea typeface="Varela"/>
                <a:cs typeface="Varela"/>
              </a:rPr>
              <a:t>on </a:t>
            </a:r>
            <a:r>
              <a:rPr lang="en" sz="1500">
                <a:solidFill>
                  <a:srgbClr val="5E696C"/>
                </a:solidFill>
                <a:latin typeface="Varela"/>
                <a:ea typeface="Varela"/>
                <a:cs typeface="Varela"/>
              </a:rPr>
              <a:t>responsibility (cleaning up toys, using the bathroom </a:t>
            </a:r>
            <a:r>
              <a:rPr lang="en-US" sz="1500">
                <a:solidFill>
                  <a:srgbClr val="5E696C"/>
                </a:solidFill>
                <a:latin typeface="Varela"/>
                <a:ea typeface="Varela"/>
                <a:cs typeface="Varela"/>
              </a:rPr>
              <a:t>independently/without support)</a:t>
            </a:r>
          </a:p>
          <a:p>
            <a:pPr marL="457200" indent="-323850">
              <a:lnSpc>
                <a:spcPct val="114999"/>
              </a:lnSpc>
              <a:buClr>
                <a:srgbClr val="5E696C"/>
              </a:buClr>
              <a:buSzPts val="1500"/>
              <a:buFont typeface="Varela"/>
              <a:buChar char="❏"/>
            </a:pPr>
            <a:r>
              <a:rPr lang="en" sz="1500">
                <a:solidFill>
                  <a:srgbClr val="5E696C"/>
                </a:solidFill>
                <a:latin typeface="Varela"/>
                <a:ea typeface="Varela"/>
                <a:cs typeface="Varela"/>
              </a:rPr>
              <a:t>getting/</a:t>
            </a:r>
            <a:r>
              <a:rPr lang="en-US" sz="1500">
                <a:solidFill>
                  <a:srgbClr val="5E696C"/>
                </a:solidFill>
                <a:latin typeface="Varela"/>
                <a:ea typeface="Varela"/>
                <a:cs typeface="Varela"/>
              </a:rPr>
              <a:t>opening</a:t>
            </a:r>
            <a:r>
              <a:rPr lang="en" sz="1500">
                <a:solidFill>
                  <a:srgbClr val="5E696C"/>
                </a:solidFill>
                <a:latin typeface="Varela"/>
                <a:ea typeface="Varela"/>
                <a:cs typeface="Varela"/>
              </a:rPr>
              <a:t> their own healthy snacks, </a:t>
            </a:r>
            <a:r>
              <a:rPr lang="en-US" sz="1500">
                <a:solidFill>
                  <a:srgbClr val="5E696C"/>
                </a:solidFill>
                <a:latin typeface="Varela"/>
                <a:ea typeface="Varela"/>
                <a:cs typeface="Varela"/>
              </a:rPr>
              <a:t>getting dressed independently</a:t>
            </a:r>
            <a:r>
              <a:rPr lang="en" sz="1500">
                <a:solidFill>
                  <a:srgbClr val="5E696C"/>
                </a:solidFill>
                <a:latin typeface="Varela"/>
                <a:ea typeface="Varela"/>
                <a:cs typeface="Varela"/>
              </a:rPr>
              <a:t>)</a:t>
            </a:r>
            <a:endParaRPr lang="en"/>
          </a:p>
          <a:p>
            <a:pPr marL="0" lvl="0" indent="0" algn="l" rtl="0">
              <a:spcBef>
                <a:spcPts val="1600"/>
              </a:spcBef>
              <a:spcAft>
                <a:spcPts val="0"/>
              </a:spcAft>
              <a:buNone/>
            </a:pPr>
            <a:endParaRPr sz="1500" b="1">
              <a:solidFill>
                <a:schemeClr val="accent1"/>
              </a:solidFill>
              <a:latin typeface="Varela"/>
              <a:ea typeface="Varela"/>
              <a:cs typeface="Varela"/>
              <a:sym typeface="Varela"/>
            </a:endParaRPr>
          </a:p>
        </p:txBody>
      </p:sp>
    </p:spTree>
  </p:cSld>
  <p:clrMapOvr>
    <a:masterClrMapping/>
  </p:clrMapOvr>
</p:sld>
</file>

<file path=ppt/theme/theme1.xml><?xml version="1.0" encoding="utf-8"?>
<a:theme xmlns:a="http://schemas.openxmlformats.org/drawingml/2006/main" name="Reading Workshop by Slidesgo">
  <a:themeElements>
    <a:clrScheme name="Simple Light">
      <a:dk1>
        <a:srgbClr val="0C0044"/>
      </a:dk1>
      <a:lt1>
        <a:srgbClr val="FFFFFF"/>
      </a:lt1>
      <a:dk2>
        <a:srgbClr val="1B6480"/>
      </a:dk2>
      <a:lt2>
        <a:srgbClr val="FFFFFF"/>
      </a:lt2>
      <a:accent1>
        <a:srgbClr val="9F4C89"/>
      </a:accent1>
      <a:accent2>
        <a:srgbClr val="58C3C4"/>
      </a:accent2>
      <a:accent3>
        <a:srgbClr val="503156"/>
      </a:accent3>
      <a:accent4>
        <a:srgbClr val="FBCF62"/>
      </a:accent4>
      <a:accent5>
        <a:srgbClr val="424077"/>
      </a:accent5>
      <a:accent6>
        <a:srgbClr val="EB7C9D"/>
      </a:accent6>
      <a:hlink>
        <a:srgbClr val="9F4C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Reading Workshop by Slidesgo</vt:lpstr>
      <vt:lpstr>Welcome to the Foothills School Division!   Kindergarten Open House and Registration Night</vt:lpstr>
      <vt:lpstr>FSD’s Priorities</vt:lpstr>
      <vt:lpstr>PowerPoint Presentation</vt:lpstr>
      <vt:lpstr>Did you know...</vt:lpstr>
      <vt:lpstr>Kindergarten  Learning Priorities </vt:lpstr>
      <vt:lpstr>How to Register</vt:lpstr>
      <vt:lpstr>Busing</vt:lpstr>
      <vt:lpstr>Kindergarten at Westmount School  </vt:lpstr>
      <vt:lpstr>How you can help your  child get ready for school</vt:lpstr>
      <vt:lpstr>Supports from  Alberta Health Services</vt:lpstr>
      <vt:lpstr>Social Emotional Supports</vt:lpstr>
      <vt:lpstr>The Learning Partnership</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Foothills School Division!  Jr. K and Kindergarten Open House and Registration Night</dc:title>
  <dc:creator>Sherry Opas</dc:creator>
  <cp:revision>8</cp:revision>
  <dcterms:modified xsi:type="dcterms:W3CDTF">2023-02-01T20:24:17Z</dcterms:modified>
</cp:coreProperties>
</file>